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60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33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58.xml"/>
  <Override ContentType="application/vnd.openxmlformats-officedocument.presentationml.slide+xml" PartName="/ppt/slides/slide15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</p:sldIdLst>
  <p:sldSz cy="6858000" cx="9144000"/>
  <p:notesSz cx="6985000" cy="9271000"/>
  <p:embeddedFontLst>
    <p:embeddedFont>
      <p:font typeface="Nunito"/>
      <p:bold r:id="rId204"/>
      <p:boldItalic r:id="rId205"/>
    </p:embeddedFont>
    <p:embeddedFont>
      <p:font typeface="Arial Narrow"/>
      <p:regular r:id="rId206"/>
      <p:bold r:id="rId207"/>
      <p:italic r:id="rId208"/>
      <p:boldItalic r:id="rId209"/>
    </p:embeddedFont>
    <p:embeddedFont>
      <p:font typeface="Open Sans"/>
      <p:regular r:id="rId210"/>
      <p:bold r:id="rId211"/>
      <p:italic r:id="rId212"/>
      <p:boldItalic r:id="rId2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>
        <p15:guide id="1" orient="horz" pos="2920">
          <p15:clr>
            <a:srgbClr val="000000"/>
          </p15:clr>
        </p15:guide>
        <p15:guide id="2" pos="2200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920" orient="horz"/>
        <p:guide pos="220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190" Type="http://schemas.openxmlformats.org/officeDocument/2006/relationships/slide" Target="slides/slide18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194" Type="http://schemas.openxmlformats.org/officeDocument/2006/relationships/slide" Target="slides/slide189.xml"/><Relationship Id="rId43" Type="http://schemas.openxmlformats.org/officeDocument/2006/relationships/slide" Target="slides/slide38.xml"/><Relationship Id="rId193" Type="http://schemas.openxmlformats.org/officeDocument/2006/relationships/slide" Target="slides/slide188.xml"/><Relationship Id="rId46" Type="http://schemas.openxmlformats.org/officeDocument/2006/relationships/slide" Target="slides/slide41.xml"/><Relationship Id="rId192" Type="http://schemas.openxmlformats.org/officeDocument/2006/relationships/slide" Target="slides/slide187.xml"/><Relationship Id="rId45" Type="http://schemas.openxmlformats.org/officeDocument/2006/relationships/slide" Target="slides/slide40.xml"/><Relationship Id="rId191" Type="http://schemas.openxmlformats.org/officeDocument/2006/relationships/slide" Target="slides/slide186.xml"/><Relationship Id="rId48" Type="http://schemas.openxmlformats.org/officeDocument/2006/relationships/slide" Target="slides/slide43.xml"/><Relationship Id="rId187" Type="http://schemas.openxmlformats.org/officeDocument/2006/relationships/slide" Target="slides/slide182.xml"/><Relationship Id="rId47" Type="http://schemas.openxmlformats.org/officeDocument/2006/relationships/slide" Target="slides/slide42.xml"/><Relationship Id="rId186" Type="http://schemas.openxmlformats.org/officeDocument/2006/relationships/slide" Target="slides/slide181.xml"/><Relationship Id="rId185" Type="http://schemas.openxmlformats.org/officeDocument/2006/relationships/slide" Target="slides/slide180.xml"/><Relationship Id="rId49" Type="http://schemas.openxmlformats.org/officeDocument/2006/relationships/slide" Target="slides/slide44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188" Type="http://schemas.openxmlformats.org/officeDocument/2006/relationships/slide" Target="slides/slide18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183" Type="http://schemas.openxmlformats.org/officeDocument/2006/relationships/slide" Target="slides/slide178.xml"/><Relationship Id="rId32" Type="http://schemas.openxmlformats.org/officeDocument/2006/relationships/slide" Target="slides/slide27.xml"/><Relationship Id="rId182" Type="http://schemas.openxmlformats.org/officeDocument/2006/relationships/slide" Target="slides/slide177.xml"/><Relationship Id="rId35" Type="http://schemas.openxmlformats.org/officeDocument/2006/relationships/slide" Target="slides/slide30.xml"/><Relationship Id="rId181" Type="http://schemas.openxmlformats.org/officeDocument/2006/relationships/slide" Target="slides/slide176.xml"/><Relationship Id="rId34" Type="http://schemas.openxmlformats.org/officeDocument/2006/relationships/slide" Target="slides/slide29.xml"/><Relationship Id="rId180" Type="http://schemas.openxmlformats.org/officeDocument/2006/relationships/slide" Target="slides/slide175.xml"/><Relationship Id="rId37" Type="http://schemas.openxmlformats.org/officeDocument/2006/relationships/slide" Target="slides/slide32.xml"/><Relationship Id="rId176" Type="http://schemas.openxmlformats.org/officeDocument/2006/relationships/slide" Target="slides/slide171.xml"/><Relationship Id="rId36" Type="http://schemas.openxmlformats.org/officeDocument/2006/relationships/slide" Target="slides/slide31.xml"/><Relationship Id="rId175" Type="http://schemas.openxmlformats.org/officeDocument/2006/relationships/slide" Target="slides/slide170.xml"/><Relationship Id="rId39" Type="http://schemas.openxmlformats.org/officeDocument/2006/relationships/slide" Target="slides/slide34.xml"/><Relationship Id="rId174" Type="http://schemas.openxmlformats.org/officeDocument/2006/relationships/slide" Target="slides/slide169.xml"/><Relationship Id="rId38" Type="http://schemas.openxmlformats.org/officeDocument/2006/relationships/slide" Target="slides/slide33.xml"/><Relationship Id="rId173" Type="http://schemas.openxmlformats.org/officeDocument/2006/relationships/slide" Target="slides/slide168.xml"/><Relationship Id="rId179" Type="http://schemas.openxmlformats.org/officeDocument/2006/relationships/slide" Target="slides/slide174.xml"/><Relationship Id="rId178" Type="http://schemas.openxmlformats.org/officeDocument/2006/relationships/slide" Target="slides/slide173.xml"/><Relationship Id="rId177" Type="http://schemas.openxmlformats.org/officeDocument/2006/relationships/slide" Target="slides/slide172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98" Type="http://schemas.openxmlformats.org/officeDocument/2006/relationships/slide" Target="slides/slide193.xml"/><Relationship Id="rId14" Type="http://schemas.openxmlformats.org/officeDocument/2006/relationships/slide" Target="slides/slide9.xml"/><Relationship Id="rId197" Type="http://schemas.openxmlformats.org/officeDocument/2006/relationships/slide" Target="slides/slide192.xml"/><Relationship Id="rId17" Type="http://schemas.openxmlformats.org/officeDocument/2006/relationships/slide" Target="slides/slide12.xml"/><Relationship Id="rId196" Type="http://schemas.openxmlformats.org/officeDocument/2006/relationships/slide" Target="slides/slide191.xml"/><Relationship Id="rId16" Type="http://schemas.openxmlformats.org/officeDocument/2006/relationships/slide" Target="slides/slide11.xml"/><Relationship Id="rId195" Type="http://schemas.openxmlformats.org/officeDocument/2006/relationships/slide" Target="slides/slide190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99" Type="http://schemas.openxmlformats.org/officeDocument/2006/relationships/slide" Target="slides/slide194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172" Type="http://schemas.openxmlformats.org/officeDocument/2006/relationships/slide" Target="slides/slide167.xml"/><Relationship Id="rId65" Type="http://schemas.openxmlformats.org/officeDocument/2006/relationships/slide" Target="slides/slide60.xml"/><Relationship Id="rId171" Type="http://schemas.openxmlformats.org/officeDocument/2006/relationships/slide" Target="slides/slide166.xml"/><Relationship Id="rId68" Type="http://schemas.openxmlformats.org/officeDocument/2006/relationships/slide" Target="slides/slide63.xml"/><Relationship Id="rId170" Type="http://schemas.openxmlformats.org/officeDocument/2006/relationships/slide" Target="slides/slide165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165" Type="http://schemas.openxmlformats.org/officeDocument/2006/relationships/slide" Target="slides/slide160.xml"/><Relationship Id="rId69" Type="http://schemas.openxmlformats.org/officeDocument/2006/relationships/slide" Target="slides/slide64.xml"/><Relationship Id="rId164" Type="http://schemas.openxmlformats.org/officeDocument/2006/relationships/slide" Target="slides/slide159.xml"/><Relationship Id="rId163" Type="http://schemas.openxmlformats.org/officeDocument/2006/relationships/slide" Target="slides/slide158.xml"/><Relationship Id="rId162" Type="http://schemas.openxmlformats.org/officeDocument/2006/relationships/slide" Target="slides/slide157.xml"/><Relationship Id="rId169" Type="http://schemas.openxmlformats.org/officeDocument/2006/relationships/slide" Target="slides/slide164.xml"/><Relationship Id="rId168" Type="http://schemas.openxmlformats.org/officeDocument/2006/relationships/slide" Target="slides/slide163.xml"/><Relationship Id="rId167" Type="http://schemas.openxmlformats.org/officeDocument/2006/relationships/slide" Target="slides/slide162.xml"/><Relationship Id="rId166" Type="http://schemas.openxmlformats.org/officeDocument/2006/relationships/slide" Target="slides/slide161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slide" Target="slides/slide156.xml"/><Relationship Id="rId54" Type="http://schemas.openxmlformats.org/officeDocument/2006/relationships/slide" Target="slides/slide49.xml"/><Relationship Id="rId160" Type="http://schemas.openxmlformats.org/officeDocument/2006/relationships/slide" Target="slides/slide155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slide" Target="slides/slide154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213" Type="http://schemas.openxmlformats.org/officeDocument/2006/relationships/font" Target="fonts/OpenSans-boldItalic.fntdata"/><Relationship Id="rId212" Type="http://schemas.openxmlformats.org/officeDocument/2006/relationships/font" Target="fonts/OpenSans-italic.fntdata"/><Relationship Id="rId211" Type="http://schemas.openxmlformats.org/officeDocument/2006/relationships/font" Target="fonts/OpenSans-bold.fntdata"/><Relationship Id="rId210" Type="http://schemas.openxmlformats.org/officeDocument/2006/relationships/font" Target="fonts/OpenSans-regular.fntdata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121" Type="http://schemas.openxmlformats.org/officeDocument/2006/relationships/slide" Target="slides/slide116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99" Type="http://schemas.openxmlformats.org/officeDocument/2006/relationships/slide" Target="slides/slide94.xml"/><Relationship Id="rId98" Type="http://schemas.openxmlformats.org/officeDocument/2006/relationships/slide" Target="slides/slide93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10" Type="http://schemas.openxmlformats.org/officeDocument/2006/relationships/slide" Target="slides/slide105.xml"/><Relationship Id="rId114" Type="http://schemas.openxmlformats.org/officeDocument/2006/relationships/slide" Target="slides/slide109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206" Type="http://schemas.openxmlformats.org/officeDocument/2006/relationships/font" Target="fonts/ArialNarrow-regular.fntdata"/><Relationship Id="rId205" Type="http://schemas.openxmlformats.org/officeDocument/2006/relationships/font" Target="fonts/Nunito-boldItalic.fntdata"/><Relationship Id="rId204" Type="http://schemas.openxmlformats.org/officeDocument/2006/relationships/font" Target="fonts/Nunito-bold.fntdata"/><Relationship Id="rId203" Type="http://schemas.openxmlformats.org/officeDocument/2006/relationships/slide" Target="slides/slide198.xml"/><Relationship Id="rId209" Type="http://schemas.openxmlformats.org/officeDocument/2006/relationships/font" Target="fonts/ArialNarrow-boldItalic.fntdata"/><Relationship Id="rId208" Type="http://schemas.openxmlformats.org/officeDocument/2006/relationships/font" Target="fonts/ArialNarrow-italic.fntdata"/><Relationship Id="rId207" Type="http://schemas.openxmlformats.org/officeDocument/2006/relationships/font" Target="fonts/ArialNarrow-bold.fntdata"/><Relationship Id="rId202" Type="http://schemas.openxmlformats.org/officeDocument/2006/relationships/slide" Target="slides/slide197.xml"/><Relationship Id="rId201" Type="http://schemas.openxmlformats.org/officeDocument/2006/relationships/slide" Target="slides/slide196.xml"/><Relationship Id="rId200" Type="http://schemas.openxmlformats.org/officeDocument/2006/relationships/slide" Target="slides/slide195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27362" cy="463550"/>
          </a:xfrm>
          <a:prstGeom prst="rect">
            <a:avLst/>
          </a:prstGeom>
          <a:noFill/>
          <a:ln>
            <a:noFill/>
          </a:ln>
        </p:spPr>
        <p:txBody>
          <a:bodyPr anchorCtr="0" anchor="t" bIns="46425" lIns="92875" spcFirstLastPara="1" rIns="92875" wrap="square" tIns="46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57637" y="0"/>
            <a:ext cx="3027362" cy="463550"/>
          </a:xfrm>
          <a:prstGeom prst="rect">
            <a:avLst/>
          </a:prstGeom>
          <a:noFill/>
          <a:ln>
            <a:noFill/>
          </a:ln>
        </p:spPr>
        <p:txBody>
          <a:bodyPr anchorCtr="0" anchor="t" bIns="46425" lIns="92875" spcFirstLastPara="1" rIns="92875" wrap="square" tIns="46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6425" lIns="92875" spcFirstLastPara="1" rIns="92875" wrap="square" tIns="46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807450"/>
            <a:ext cx="3027362" cy="463550"/>
          </a:xfrm>
          <a:prstGeom prst="rect">
            <a:avLst/>
          </a:prstGeom>
          <a:noFill/>
          <a:ln>
            <a:noFill/>
          </a:ln>
        </p:spPr>
        <p:txBody>
          <a:bodyPr anchorCtr="0" anchor="b" bIns="46425" lIns="92875" spcFirstLastPara="1" rIns="92875" wrap="square" tIns="46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57637" y="8807450"/>
            <a:ext cx="3027362" cy="463550"/>
          </a:xfrm>
          <a:prstGeom prst="rect">
            <a:avLst/>
          </a:prstGeom>
          <a:noFill/>
          <a:ln>
            <a:noFill/>
          </a:ln>
        </p:spPr>
        <p:txBody>
          <a:bodyPr anchorCtr="0" anchor="b" bIns="46425" lIns="92875" spcFirstLastPara="1" rIns="92875" wrap="square" tIns="46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0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100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100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101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9" name="Google Shape;1819;p101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102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102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103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103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104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104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4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p105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6" name="Google Shape;2016;p105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106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6" name="Google Shape;2126;p106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p107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2" name="Google Shape;2132;p107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108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0" name="Google Shape;2140;p108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109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7" name="Google Shape;2147;p109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1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1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p111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5" name="Google Shape;2155;p111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p112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2" name="Google Shape;2162;p112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113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9" name="Google Shape;2169;p113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p114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5" name="Google Shape;2175;p114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115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1" name="Google Shape;2181;p115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116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7" name="Google Shape;2187;p116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6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p117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8" name="Google Shape;2198;p117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3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p118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5" name="Google Shape;2205;p118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9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119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1" name="Google Shape;2211;p119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120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7" name="Google Shape;2217;p120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2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2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121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4" name="Google Shape;2224;p121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122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1" name="Google Shape;2231;p122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123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8" name="Google Shape;2238;p123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124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5" name="Google Shape;2245;p124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0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p125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2" name="Google Shape;2252;p125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7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p126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9" name="Google Shape;2259;p126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4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p127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6" name="Google Shape;2266;p127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2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p128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p128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8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p129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0" name="Google Shape;2280;p129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8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p130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0" name="Google Shape;2290;p130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3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131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9" name="Google Shape;2299;p131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3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p132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5" name="Google Shape;2305;p132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0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p133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2" name="Google Shape;2312;p133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6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p134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8" name="Google Shape;2318;p134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2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p135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4" name="Google Shape;2324;p135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8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p136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0" name="Google Shape;2330;p136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8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Google Shape;2439;p137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0" name="Google Shape;2440;p137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4" name="Shape 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5" name="Google Shape;2445;p138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6" name="Google Shape;2446;p138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p139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3" name="Google Shape;2453;p139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4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p140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6" name="Google Shape;2486;p140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4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4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9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Google Shape;2500;p141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1" name="Google Shape;2501;p141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142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9" name="Google Shape;2509;p142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2" name="Shape 2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3" name="Google Shape;2603;p143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4" name="Google Shape;2604;p143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8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p144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0" name="Google Shape;2610;p144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4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Google Shape;2615;p145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6" name="Google Shape;2616;p145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Google Shape;2639;p146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0" name="Google Shape;2640;p146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147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6" name="Google Shape;2646;p147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p148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3" name="Google Shape;2653;p148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8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p149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0" name="Google Shape;2660;p149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7" name="Shape 2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8" name="Google Shape;2668;p150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9" name="Google Shape;2669;p150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5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5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3" name="Shape 2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Google Shape;2674;p151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5" name="Google Shape;2675;p151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2" name="Shape 2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" name="Google Shape;2683;p152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4" name="Google Shape;2684;p152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153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1" name="Google Shape;2691;p153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154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8" name="Google Shape;2698;p154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p155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9" name="Google Shape;2709;p155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p156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3" name="Google Shape;2723;p156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7" name="Shape 2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8" name="Google Shape;2848;p157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9" name="Google Shape;2849;p157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Google Shape;2854;p158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5" name="Google Shape;2855;p158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0" name="Shape 2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1" name="Google Shape;2861;p159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2" name="Google Shape;2862;p159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7" name="Shape 2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" name="Google Shape;2868;p160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9" name="Google Shape;2869;p160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6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6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3" name="Shape 2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4" name="Google Shape;2874;p161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5" name="Google Shape;2875;p161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162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1" name="Google Shape;2881;p162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163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7" name="Google Shape;2887;p163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2" name="Shape 2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3" name="Google Shape;2893;p164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4" name="Google Shape;2894;p164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8" name="Shape 2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9" name="Google Shape;2899;p165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0" name="Google Shape;2900;p165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p166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166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0" name="Shape 2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1" name="Google Shape;2941;p167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2" name="Google Shape;2942;p167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6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7" name="Google Shape;2947;p168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8" name="Google Shape;2948;p168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3" name="Shape 2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4" name="Google Shape;2954;p169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5" name="Google Shape;2955;p169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9" name="Shape 2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0" name="Google Shape;2960;p170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1" name="Google Shape;2961;p170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7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7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5" name="Shape 2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6" name="Google Shape;2966;p171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7" name="Google Shape;2967;p171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2" name="Shape 2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3" name="Google Shape;2973;p172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4" name="Google Shape;2974;p172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173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1" name="Google Shape;2981;p173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6" name="Shape 2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7" name="Google Shape;2987;p174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8" name="Google Shape;2988;p174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2" name="Shape 2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3" name="Google Shape;2993;p175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4" name="Google Shape;2994;p175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9" name="Google Shape;2999;p176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0" name="Google Shape;3000;p176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4" name="Shape 3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Google Shape;3005;p177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6" name="Google Shape;3006;p177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0" name="Shape 3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1" name="Google Shape;3011;p178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2" name="Google Shape;3012;p178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7" name="Google Shape;3017;p179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8" name="Google Shape;3018;p179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2" name="Shape 3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Google Shape;3023;p180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180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8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8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8" name="Shape 3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9" name="Google Shape;3029;p181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0" name="Google Shape;3030;p181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p182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182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0" name="Shape 3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" name="Google Shape;3041;p183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2" name="Google Shape;3042;p183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6" name="Shape 3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7" name="Google Shape;3047;p184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8" name="Google Shape;3048;p184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2" name="Shape 3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3" name="Google Shape;3053;p185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4" name="Google Shape;3054;p185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186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1" name="Google Shape;3061;p186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5" name="Shape 3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6" name="Google Shape;3406;p187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7" name="Google Shape;3407;p187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188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3" name="Google Shape;3413;p188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8" name="Shape 3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9" name="Google Shape;3419;p189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0" name="Google Shape;3420;p189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6" name="Shape 3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7" name="Google Shape;3427;p191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8" name="Google Shape;3428;p191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9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9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2" name="Shape 3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3" name="Google Shape;3433;p192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4" name="Google Shape;3434;p192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5" name="Shape 3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6" name="Google Shape;3446;p193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7" name="Google Shape;3447;p193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8" name="Shape 3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9" name="Google Shape;3459;p194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0" name="Google Shape;3460;p194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2" name="Google Shape;3472;p198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3" name="Google Shape;3473;p198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1" name="Shape 3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" name="Google Shape;3482;p199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3" name="Google Shape;3483;p199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8" name="Shape 3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9" name="Google Shape;3489;p200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0" name="Google Shape;3490;p200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6" name="Shape 3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7" name="Google Shape;3517;p201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8" name="Google Shape;3518;p201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3" name="Shape 3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4" name="Google Shape;3524;p202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5" name="Google Shape;3525;p202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203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1" name="Google Shape;3531;p203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0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0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1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1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2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2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3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3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4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4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5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5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6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6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7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7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8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8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29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29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3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0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30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1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1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32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32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3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33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34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34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35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35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36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36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37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37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38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38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39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39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4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40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40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41:notes"/>
          <p:cNvSpPr txBox="1"/>
          <p:nvPr/>
        </p:nvSpPr>
        <p:spPr>
          <a:xfrm>
            <a:off x="3957637" y="8807450"/>
            <a:ext cx="3027362" cy="463550"/>
          </a:xfrm>
          <a:prstGeom prst="rect">
            <a:avLst/>
          </a:prstGeom>
          <a:noFill/>
          <a:ln>
            <a:noFill/>
          </a:ln>
        </p:spPr>
        <p:txBody>
          <a:bodyPr anchorCtr="0" anchor="b" bIns="46425" lIns="92875" spcFirstLastPara="1" rIns="92875" wrap="square" tIns="46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073" name="Google Shape;1073;p41:notes"/>
          <p:cNvSpPr/>
          <p:nvPr>
            <p:ph idx="2" type="sldImg"/>
          </p:nvPr>
        </p:nvSpPr>
        <p:spPr>
          <a:xfrm>
            <a:off x="1182687" y="701675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074" name="Google Shape;1074;p41:notes"/>
          <p:cNvSpPr txBox="1"/>
          <p:nvPr>
            <p:ph idx="1" type="body"/>
          </p:nvPr>
        </p:nvSpPr>
        <p:spPr>
          <a:xfrm>
            <a:off x="930275" y="4398962"/>
            <a:ext cx="5122862" cy="419735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42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42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43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43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44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44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45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45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46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46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47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47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48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48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49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49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5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50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50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51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51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52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52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53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53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54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54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55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55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56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56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57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57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58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58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59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59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6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60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60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61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61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62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62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63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63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64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64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65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65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66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66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67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67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68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68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69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69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7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70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70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71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71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72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72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73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73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74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p74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75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0" name="Google Shape;1440;p75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76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76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77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77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78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78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79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79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8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80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80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81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81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82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82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83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83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84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84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85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85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86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86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87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3" name="Google Shape;1693;p87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88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p88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89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89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9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p90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4" name="Google Shape;1714;p90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91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1" name="Google Shape;1721;p91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92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92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93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p93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94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94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p95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95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96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0" name="Google Shape;1780;p96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97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97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98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98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99:notes"/>
          <p:cNvSpPr txBox="1"/>
          <p:nvPr>
            <p:ph idx="1" type="body"/>
          </p:nvPr>
        </p:nvSpPr>
        <p:spPr>
          <a:xfrm>
            <a:off x="931862" y="4403725"/>
            <a:ext cx="5121275" cy="4171950"/>
          </a:xfrm>
          <a:prstGeom prst="rect">
            <a:avLst/>
          </a:prstGeom>
        </p:spPr>
        <p:txBody>
          <a:bodyPr anchorCtr="0" anchor="t" bIns="46425" lIns="92875" spcFirstLastPara="1" rIns="92875" wrap="square" tIns="46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99:notes"/>
          <p:cNvSpPr/>
          <p:nvPr>
            <p:ph idx="2" type="sldImg"/>
          </p:nvPr>
        </p:nvSpPr>
        <p:spPr>
          <a:xfrm>
            <a:off x="1174750" y="695325"/>
            <a:ext cx="4635500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uze nadpis" type="titleOnly">
  <p:cSld name="TITLE_ONL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type="title"/>
          </p:nvPr>
        </p:nvSpPr>
        <p:spPr>
          <a:xfrm>
            <a:off x="912812" y="957262"/>
            <a:ext cx="79977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va obsahy" type="twoObj">
  <p:cSld name="TWO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912812" y="957262"/>
            <a:ext cx="79977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923925" y="1633538"/>
            <a:ext cx="3922800" cy="45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marR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11"/>
          <p:cNvSpPr txBox="1"/>
          <p:nvPr>
            <p:ph idx="2" type="body"/>
          </p:nvPr>
        </p:nvSpPr>
        <p:spPr>
          <a:xfrm>
            <a:off x="4999038" y="1633538"/>
            <a:ext cx="3922800" cy="45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marR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dpis, text a 2 obsahy" type="txAndTwoObj">
  <p:cSld name="TEXT_AND_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type="title"/>
          </p:nvPr>
        </p:nvSpPr>
        <p:spPr>
          <a:xfrm>
            <a:off x="912813" y="957263"/>
            <a:ext cx="79977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12"/>
          <p:cNvSpPr txBox="1"/>
          <p:nvPr>
            <p:ph idx="1" type="body"/>
          </p:nvPr>
        </p:nvSpPr>
        <p:spPr>
          <a:xfrm>
            <a:off x="923925" y="1633538"/>
            <a:ext cx="3922800" cy="45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2"/>
          <p:cNvSpPr txBox="1"/>
          <p:nvPr>
            <p:ph idx="2" type="body"/>
          </p:nvPr>
        </p:nvSpPr>
        <p:spPr>
          <a:xfrm>
            <a:off x="4999038" y="1633538"/>
            <a:ext cx="3922800" cy="22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3" type="body"/>
          </p:nvPr>
        </p:nvSpPr>
        <p:spPr>
          <a:xfrm>
            <a:off x="4999038" y="3994150"/>
            <a:ext cx="3922800" cy="22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dpis, obsah a text" type="objAndTx">
  <p:cSld name="OBJECT_AND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912813" y="957263"/>
            <a:ext cx="79977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923925" y="1633538"/>
            <a:ext cx="3922800" cy="45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2" type="body"/>
          </p:nvPr>
        </p:nvSpPr>
        <p:spPr>
          <a:xfrm>
            <a:off x="4999038" y="1633538"/>
            <a:ext cx="3922800" cy="45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sah" type="objOnly">
  <p:cSld name="OBJECT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912813" y="957263"/>
            <a:ext cx="8008800" cy="5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dpis, graf a text" type="chartAndTx">
  <p:cSld name="CHART_AND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912813" y="957263"/>
            <a:ext cx="79977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5"/>
          <p:cNvSpPr/>
          <p:nvPr>
            <p:ph idx="2" type="chart"/>
          </p:nvPr>
        </p:nvSpPr>
        <p:spPr>
          <a:xfrm>
            <a:off x="923925" y="1633538"/>
            <a:ext cx="3922800" cy="45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4999038" y="1633538"/>
            <a:ext cx="3922800" cy="45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dpis, text a graf" type="txAndChart">
  <p:cSld name="TEXT_AND_CHAR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title"/>
          </p:nvPr>
        </p:nvSpPr>
        <p:spPr>
          <a:xfrm>
            <a:off x="912813" y="957263"/>
            <a:ext cx="79977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923925" y="1633538"/>
            <a:ext cx="3922800" cy="45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6"/>
          <p:cNvSpPr/>
          <p:nvPr>
            <p:ph idx="2" type="chart"/>
          </p:nvPr>
        </p:nvSpPr>
        <p:spPr>
          <a:xfrm>
            <a:off x="4999038" y="1633538"/>
            <a:ext cx="3922800" cy="45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dpis a 4 obsahy" type="fourObj">
  <p:cSld name="FOUR_OBJECT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912813" y="957263"/>
            <a:ext cx="79977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923925" y="1633538"/>
            <a:ext cx="3922800" cy="22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4999038" y="1633538"/>
            <a:ext cx="3922800" cy="22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3" type="body"/>
          </p:nvPr>
        </p:nvSpPr>
        <p:spPr>
          <a:xfrm>
            <a:off x="923925" y="3994150"/>
            <a:ext cx="3922800" cy="22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4" type="body"/>
          </p:nvPr>
        </p:nvSpPr>
        <p:spPr>
          <a:xfrm>
            <a:off x="4999038" y="3994150"/>
            <a:ext cx="3922800" cy="22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vislý nadpis a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 rot="5400000">
            <a:off x="5297450" y="2579663"/>
            <a:ext cx="5246700" cy="20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idx="1" type="body"/>
          </p:nvPr>
        </p:nvSpPr>
        <p:spPr>
          <a:xfrm rot="5400000">
            <a:off x="1216763" y="653213"/>
            <a:ext cx="5246700" cy="58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dpis a svislý text" type="vertTx">
  <p:cSld name="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title"/>
          </p:nvPr>
        </p:nvSpPr>
        <p:spPr>
          <a:xfrm>
            <a:off x="912812" y="957262"/>
            <a:ext cx="79977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19"/>
          <p:cNvSpPr txBox="1"/>
          <p:nvPr>
            <p:ph idx="1" type="body"/>
          </p:nvPr>
        </p:nvSpPr>
        <p:spPr>
          <a:xfrm rot="5400000">
            <a:off x="2637650" y="-80063"/>
            <a:ext cx="4570500" cy="79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rázek s titulkem" type="picTx">
  <p:cSld name="PICTURE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85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85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85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85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85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85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dpis a obsah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912812" y="957262"/>
            <a:ext cx="79977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923925" y="1633537"/>
            <a:ext cx="7997700" cy="45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sah s titulkem" type="objTx">
  <p:cSld name="OBJECT_WITH_CAPTIO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marR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85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85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85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85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85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85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ovnání" type="twoTxTwoObj">
  <p:cSld name="TWO_OBJECTS_WITH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2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2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22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22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áhlaví části" type="secHead">
  <p:cSld name="SECTION_HEAD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85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85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85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85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85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85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dpis, text a klipart" type="txAndClipArt">
  <p:cSld name="TEXT_AND_CLIPAR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912813" y="957263"/>
            <a:ext cx="79977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923925" y="1633538"/>
            <a:ext cx="3922800" cy="45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4"/>
          <p:cNvSpPr/>
          <p:nvPr>
            <p:ph idx="2" type="clipArt"/>
          </p:nvPr>
        </p:nvSpPr>
        <p:spPr>
          <a:xfrm>
            <a:off x="4999038" y="1633538"/>
            <a:ext cx="3922800" cy="45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dpis, text a videoklip" type="txAndMedia">
  <p:cSld name="TEXT_AND_MEDIA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912813" y="957263"/>
            <a:ext cx="79977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923925" y="1633538"/>
            <a:ext cx="3922800" cy="45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5"/>
          <p:cNvSpPr/>
          <p:nvPr>
            <p:ph idx="2" type="media"/>
          </p:nvPr>
        </p:nvSpPr>
        <p:spPr>
          <a:xfrm>
            <a:off x="4999038" y="1633538"/>
            <a:ext cx="3922800" cy="45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dpis, klipart a text" type="clipArtAndTx">
  <p:cSld name="CLIPART_AND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912813" y="957263"/>
            <a:ext cx="79977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6"/>
          <p:cNvSpPr/>
          <p:nvPr>
            <p:ph idx="2" type="clipArt"/>
          </p:nvPr>
        </p:nvSpPr>
        <p:spPr>
          <a:xfrm>
            <a:off x="923925" y="1633538"/>
            <a:ext cx="3922800" cy="45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4999038" y="1633538"/>
            <a:ext cx="3922800" cy="45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ázdný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dpis a text nad obsahem" type="txOverObj">
  <p:cSld name="TEXT_OVER_OBJEC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912813" y="957263"/>
            <a:ext cx="79977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923925" y="1633538"/>
            <a:ext cx="7997700" cy="22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2" type="body"/>
          </p:nvPr>
        </p:nvSpPr>
        <p:spPr>
          <a:xfrm>
            <a:off x="923925" y="3994150"/>
            <a:ext cx="7997700" cy="22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dpis, text a obsah" type="txAndObj">
  <p:cSld name="TEXT_AND_OBJEC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912813" y="957263"/>
            <a:ext cx="79977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923925" y="1633538"/>
            <a:ext cx="3922800" cy="45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99038" y="1633538"/>
            <a:ext cx="3922800" cy="45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Úvodní snímek" type="title">
  <p:cSld name="TITLE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1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&#10;sub_bg.gif                                                     0004CA02Mega                           ABA78158:"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467100" y="0"/>
            <a:ext cx="5676900" cy="90328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/>
          <p:nvPr>
            <p:ph type="title"/>
          </p:nvPr>
        </p:nvSpPr>
        <p:spPr>
          <a:xfrm>
            <a:off x="912812" y="957262"/>
            <a:ext cx="79977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923925" y="1633537"/>
            <a:ext cx="7997700" cy="45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/>
        </p:nvSpPr>
        <p:spPr>
          <a:xfrm>
            <a:off x="6754812" y="6465887"/>
            <a:ext cx="21114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1000" lIns="82025" spcFirstLastPara="1" rIns="82025" wrap="square" tIns="41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4" name="Google Shape;14;p1"/>
          <p:cNvSpPr txBox="1"/>
          <p:nvPr/>
        </p:nvSpPr>
        <p:spPr>
          <a:xfrm>
            <a:off x="3714750" y="3109912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"/>
          <p:cNvSpPr txBox="1"/>
          <p:nvPr/>
        </p:nvSpPr>
        <p:spPr>
          <a:xfrm>
            <a:off x="6751637" y="187325"/>
            <a:ext cx="21510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VM001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 Management</a:t>
            </a:r>
            <a:endParaRPr b="0" i="0" sz="1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1" i="0" sz="1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i="0" lang="en-US" sz="1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66.jp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67.jpg"/><Relationship Id="rId4" Type="http://schemas.openxmlformats.org/officeDocument/2006/relationships/image" Target="../media/image78.jp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70.jp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69.jp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71.jp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7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77.jp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72.jpg"/><Relationship Id="rId4" Type="http://schemas.openxmlformats.org/officeDocument/2006/relationships/image" Target="../media/image81.jp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79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73.jp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75.jp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76.jp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80.jp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86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84.jp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8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87.jp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89.jp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82.jp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83.jp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88.jp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90.jp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00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98.jpg"/><Relationship Id="rId4" Type="http://schemas.openxmlformats.org/officeDocument/2006/relationships/image" Target="../media/image99.jp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9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94.jp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91.jp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93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92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05.jp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97.jp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9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01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04.jp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03.jp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02.png"/><Relationship Id="rId4" Type="http://schemas.openxmlformats.org/officeDocument/2006/relationships/image" Target="../media/image112.png"/><Relationship Id="rId5" Type="http://schemas.openxmlformats.org/officeDocument/2006/relationships/image" Target="../media/image108.png"/><Relationship Id="rId6" Type="http://schemas.openxmlformats.org/officeDocument/2006/relationships/image" Target="../media/image106.png"/><Relationship Id="rId7" Type="http://schemas.openxmlformats.org/officeDocument/2006/relationships/image" Target="../media/image109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11.png"/><Relationship Id="rId4" Type="http://schemas.openxmlformats.org/officeDocument/2006/relationships/image" Target="../media/image116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15.jp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110.jp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11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1.xml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120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113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4.xml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118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6.xml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107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8.xml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9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jp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0.xm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1.xml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2.xml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117.jp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119.jp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123.jp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122.jp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121.jp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12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jp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133.jp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1.xml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2.xml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3.xml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127.jpg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5.xml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6.xml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7.xml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8.xml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12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jp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0.xml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1.xml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2.xml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134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4.xml"/><Relationship Id="rId3" Type="http://schemas.openxmlformats.org/officeDocument/2006/relationships/image" Target="../media/image131.png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5.xml"/><Relationship Id="rId3" Type="http://schemas.openxmlformats.org/officeDocument/2006/relationships/image" Target="../media/image135.png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132.pn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7.xml"/><Relationship Id="rId3" Type="http://schemas.openxmlformats.org/officeDocument/2006/relationships/image" Target="../media/image128.png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1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8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9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7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1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8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7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0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5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1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3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6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8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4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9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5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7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2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3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0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0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5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56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5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62.jp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59.jp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58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64.jp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63.jp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57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65.jp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6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 txBox="1"/>
          <p:nvPr/>
        </p:nvSpPr>
        <p:spPr>
          <a:xfrm>
            <a:off x="7726362" y="3949700"/>
            <a:ext cx="9048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None/>
            </a:pPr>
            <a:r>
              <a:rPr b="1" i="0" lang="en-US" sz="16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QUICK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None/>
            </a:pPr>
            <a:r>
              <a:rPr b="1" i="0" lang="en-US" sz="16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SET-UP</a:t>
            </a:r>
            <a:endParaRPr/>
          </a:p>
        </p:txBody>
      </p:sp>
      <p:sp>
        <p:nvSpPr>
          <p:cNvPr id="102" name="Google Shape;102;p24"/>
          <p:cNvSpPr txBox="1"/>
          <p:nvPr/>
        </p:nvSpPr>
        <p:spPr>
          <a:xfrm>
            <a:off x="1608137" y="2025650"/>
            <a:ext cx="6108700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000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rgbClr val="C20000"/>
                </a:solidFill>
                <a:latin typeface="Arial"/>
                <a:ea typeface="Arial"/>
                <a:cs typeface="Arial"/>
                <a:sym typeface="Arial"/>
              </a:rPr>
              <a:t>Visual Management</a:t>
            </a:r>
            <a:endParaRPr/>
          </a:p>
        </p:txBody>
      </p:sp>
      <p:pic>
        <p:nvPicPr>
          <p:cNvPr id="103" name="Google Shape;10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8250" y="3079762"/>
            <a:ext cx="1333500" cy="5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3"/>
          <p:cNvSpPr txBox="1"/>
          <p:nvPr>
            <p:ph type="title"/>
          </p:nvPr>
        </p:nvSpPr>
        <p:spPr>
          <a:xfrm>
            <a:off x="569912" y="957262"/>
            <a:ext cx="7997825" cy="557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Visual Workplace Vision</a:t>
            </a:r>
            <a:endParaRPr/>
          </a:p>
        </p:txBody>
      </p:sp>
      <p:sp>
        <p:nvSpPr>
          <p:cNvPr id="172" name="Google Shape;172;p33"/>
          <p:cNvSpPr txBox="1"/>
          <p:nvPr>
            <p:ph idx="1" type="body"/>
          </p:nvPr>
        </p:nvSpPr>
        <p:spPr>
          <a:xfrm>
            <a:off x="5002212" y="2344737"/>
            <a:ext cx="3919537" cy="2392362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Describe your vision of what the </a:t>
            </a:r>
            <a:r>
              <a:rPr b="1" i="1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ideal workplace</a:t>
            </a: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like</a:t>
            </a:r>
            <a:endParaRPr/>
          </a:p>
        </p:txBody>
      </p:sp>
      <p:pic>
        <p:nvPicPr>
          <p:cNvPr id="173" name="Google Shape;17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200" y="1471612"/>
            <a:ext cx="1917700" cy="519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p123"/>
          <p:cNvSpPr txBox="1"/>
          <p:nvPr>
            <p:ph type="title"/>
          </p:nvPr>
        </p:nvSpPr>
        <p:spPr>
          <a:xfrm>
            <a:off x="685800" y="876300"/>
            <a:ext cx="7772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Product Boundary Sample Display</a:t>
            </a:r>
            <a:endParaRPr/>
          </a:p>
        </p:txBody>
      </p:sp>
      <p:sp>
        <p:nvSpPr>
          <p:cNvPr id="1815" name="Google Shape;1815;p123"/>
          <p:cNvSpPr txBox="1"/>
          <p:nvPr>
            <p:ph idx="1" type="body"/>
          </p:nvPr>
        </p:nvSpPr>
        <p:spPr>
          <a:xfrm>
            <a:off x="203200" y="1930400"/>
            <a:ext cx="4800600" cy="20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Increases quality awareness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Reduces variation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Useful training aid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Creates pride in products made</a:t>
            </a:r>
            <a:endParaRPr/>
          </a:p>
        </p:txBody>
      </p:sp>
      <p:sp>
        <p:nvSpPr>
          <p:cNvPr id="1816" name="Google Shape;1816;p123"/>
          <p:cNvSpPr txBox="1"/>
          <p:nvPr/>
        </p:nvSpPr>
        <p:spPr>
          <a:xfrm>
            <a:off x="3527425" y="4625975"/>
            <a:ext cx="4760912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Need a new example of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Boundary Sample!!!!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124"/>
          <p:cNvSpPr txBox="1"/>
          <p:nvPr>
            <p:ph type="title"/>
          </p:nvPr>
        </p:nvSpPr>
        <p:spPr>
          <a:xfrm>
            <a:off x="304800" y="1092200"/>
            <a:ext cx="85344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Raw Material Boundary Samples</a:t>
            </a:r>
            <a:endParaRPr/>
          </a:p>
        </p:txBody>
      </p:sp>
      <p:sp>
        <p:nvSpPr>
          <p:cNvPr id="1822" name="Google Shape;1822;p124"/>
          <p:cNvSpPr txBox="1"/>
          <p:nvPr>
            <p:ph idx="1" type="body"/>
          </p:nvPr>
        </p:nvSpPr>
        <p:spPr>
          <a:xfrm>
            <a:off x="165100" y="2387600"/>
            <a:ext cx="40767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 quality standards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Operators make quality decisions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shared product knowledge</a:t>
            </a:r>
            <a:endParaRPr/>
          </a:p>
        </p:txBody>
      </p:sp>
      <p:sp>
        <p:nvSpPr>
          <p:cNvPr id="1823" name="Google Shape;1823;p124"/>
          <p:cNvSpPr txBox="1"/>
          <p:nvPr/>
        </p:nvSpPr>
        <p:spPr>
          <a:xfrm>
            <a:off x="750887" y="5715000"/>
            <a:ext cx="74136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photos when actual samples are not practical</a:t>
            </a:r>
            <a:endParaRPr/>
          </a:p>
        </p:txBody>
      </p:sp>
      <p:pic>
        <p:nvPicPr>
          <p:cNvPr descr="C:\Documents and Settings\brownld\Desktop\Photos\Image46_VM001.jpg" id="1824" name="Google Shape;1824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2887" y="1844675"/>
            <a:ext cx="4286250" cy="380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125"/>
          <p:cNvSpPr txBox="1"/>
          <p:nvPr>
            <p:ph type="title"/>
          </p:nvPr>
        </p:nvSpPr>
        <p:spPr>
          <a:xfrm>
            <a:off x="685800" y="1308100"/>
            <a:ext cx="7772400" cy="4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Information Board Examples</a:t>
            </a:r>
            <a:endParaRPr/>
          </a:p>
        </p:txBody>
      </p:sp>
      <p:pic>
        <p:nvPicPr>
          <p:cNvPr descr="C:\Documents and Settings\brownld\Desktop\Photos\Image47_VM001.jpg" id="1830" name="Google Shape;1830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862" y="1879600"/>
            <a:ext cx="3192462" cy="473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1" name="Google Shape;1831;p125"/>
          <p:cNvSpPr/>
          <p:nvPr/>
        </p:nvSpPr>
        <p:spPr>
          <a:xfrm>
            <a:off x="3124200" y="5588000"/>
            <a:ext cx="1676400" cy="5334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hlink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brownld\Desktop\Photos\Image48_VM001.jpg" id="1832" name="Google Shape;1832;p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1412" y="1847850"/>
            <a:ext cx="3203575" cy="4776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126"/>
          <p:cNvSpPr txBox="1"/>
          <p:nvPr>
            <p:ph type="title"/>
          </p:nvPr>
        </p:nvSpPr>
        <p:spPr>
          <a:xfrm>
            <a:off x="685800" y="723900"/>
            <a:ext cx="77724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Information Boards</a:t>
            </a:r>
            <a:endParaRPr/>
          </a:p>
        </p:txBody>
      </p:sp>
      <p:sp>
        <p:nvSpPr>
          <p:cNvPr id="1838" name="Google Shape;1838;p126"/>
          <p:cNvSpPr txBox="1"/>
          <p:nvPr>
            <p:ph idx="1" type="body"/>
          </p:nvPr>
        </p:nvSpPr>
        <p:spPr>
          <a:xfrm>
            <a:off x="5638800" y="1955800"/>
            <a:ext cx="3505200" cy="21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the focus of this information board ?</a:t>
            </a:r>
            <a:endParaRPr/>
          </a:p>
        </p:txBody>
      </p:sp>
      <p:pic>
        <p:nvPicPr>
          <p:cNvPr descr="C:\Documents and Settings\brownld\Desktop\Photos\Image49_VM001.jpg" id="1839" name="Google Shape;1839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962" y="1455737"/>
            <a:ext cx="4976812" cy="4548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127"/>
          <p:cNvSpPr txBox="1"/>
          <p:nvPr>
            <p:ph type="title"/>
          </p:nvPr>
        </p:nvSpPr>
        <p:spPr>
          <a:xfrm>
            <a:off x="912812" y="957262"/>
            <a:ext cx="79977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5" name="Google Shape;1845;p127"/>
          <p:cNvSpPr txBox="1"/>
          <p:nvPr/>
        </p:nvSpPr>
        <p:spPr>
          <a:xfrm>
            <a:off x="0" y="722312"/>
            <a:ext cx="9229725" cy="62055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6" name="Google Shape;1846;p127"/>
          <p:cNvSpPr txBox="1"/>
          <p:nvPr/>
        </p:nvSpPr>
        <p:spPr>
          <a:xfrm rot="-5400000">
            <a:off x="1033462" y="3027362"/>
            <a:ext cx="452437" cy="173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Safety</a:t>
            </a:r>
            <a:endParaRPr/>
          </a:p>
        </p:txBody>
      </p:sp>
      <p:sp>
        <p:nvSpPr>
          <p:cNvPr id="1847" name="Google Shape;1847;p127"/>
          <p:cNvSpPr txBox="1"/>
          <p:nvPr/>
        </p:nvSpPr>
        <p:spPr>
          <a:xfrm rot="-5400000">
            <a:off x="937418" y="2588418"/>
            <a:ext cx="1333500" cy="173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Cleaning -Organizing</a:t>
            </a:r>
            <a:endParaRPr/>
          </a:p>
        </p:txBody>
      </p:sp>
      <p:sp>
        <p:nvSpPr>
          <p:cNvPr id="1848" name="Google Shape;1848;p127"/>
          <p:cNvSpPr txBox="1"/>
          <p:nvPr/>
        </p:nvSpPr>
        <p:spPr>
          <a:xfrm rot="-5400000">
            <a:off x="1119187" y="2403475"/>
            <a:ext cx="1700212" cy="173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Team Meetings &amp; Activities</a:t>
            </a:r>
            <a:endParaRPr/>
          </a:p>
        </p:txBody>
      </p:sp>
      <p:sp>
        <p:nvSpPr>
          <p:cNvPr id="1849" name="Google Shape;1849;p127"/>
          <p:cNvSpPr txBox="1"/>
          <p:nvPr/>
        </p:nvSpPr>
        <p:spPr>
          <a:xfrm rot="-5400000">
            <a:off x="1454150" y="2371725"/>
            <a:ext cx="1763712" cy="173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Environmental Management</a:t>
            </a:r>
            <a:endParaRPr/>
          </a:p>
        </p:txBody>
      </p:sp>
      <p:sp>
        <p:nvSpPr>
          <p:cNvPr id="1850" name="Google Shape;1850;p127"/>
          <p:cNvSpPr txBox="1"/>
          <p:nvPr/>
        </p:nvSpPr>
        <p:spPr>
          <a:xfrm rot="-5400000">
            <a:off x="1884362" y="2457450"/>
            <a:ext cx="1592262" cy="173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Management at a Glance</a:t>
            </a:r>
            <a:endParaRPr/>
          </a:p>
        </p:txBody>
      </p:sp>
      <p:sp>
        <p:nvSpPr>
          <p:cNvPr id="1851" name="Google Shape;1851;p127"/>
          <p:cNvSpPr txBox="1"/>
          <p:nvPr/>
        </p:nvSpPr>
        <p:spPr>
          <a:xfrm rot="-5400000">
            <a:off x="2131218" y="2340768"/>
            <a:ext cx="1828800" cy="173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  Capability &amp; Control</a:t>
            </a:r>
            <a:endParaRPr/>
          </a:p>
        </p:txBody>
      </p:sp>
      <p:sp>
        <p:nvSpPr>
          <p:cNvPr id="1852" name="Google Shape;1852;p127"/>
          <p:cNvSpPr txBox="1"/>
          <p:nvPr/>
        </p:nvSpPr>
        <p:spPr>
          <a:xfrm rot="-5400000">
            <a:off x="2485231" y="2329656"/>
            <a:ext cx="1851025" cy="173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 Solving &amp; Avoidance</a:t>
            </a:r>
            <a:endParaRPr/>
          </a:p>
        </p:txBody>
      </p:sp>
      <p:sp>
        <p:nvSpPr>
          <p:cNvPr id="1853" name="Google Shape;1853;p127"/>
          <p:cNvSpPr txBox="1"/>
          <p:nvPr/>
        </p:nvSpPr>
        <p:spPr>
          <a:xfrm rot="-5400000">
            <a:off x="3023393" y="2523331"/>
            <a:ext cx="1463675" cy="173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Coupled Manufacturing</a:t>
            </a:r>
            <a:endParaRPr/>
          </a:p>
        </p:txBody>
      </p:sp>
      <p:sp>
        <p:nvSpPr>
          <p:cNvPr id="1854" name="Google Shape;1854;p127"/>
          <p:cNvSpPr txBox="1"/>
          <p:nvPr/>
        </p:nvSpPr>
        <p:spPr>
          <a:xfrm rot="-5400000">
            <a:off x="3412331" y="2545556"/>
            <a:ext cx="1419225" cy="173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Production Scheduling</a:t>
            </a:r>
            <a:endParaRPr/>
          </a:p>
        </p:txBody>
      </p:sp>
      <p:sp>
        <p:nvSpPr>
          <p:cNvPr id="1855" name="Google Shape;1855;p127"/>
          <p:cNvSpPr txBox="1"/>
          <p:nvPr/>
        </p:nvSpPr>
        <p:spPr>
          <a:xfrm rot="-5400000">
            <a:off x="3970337" y="2736850"/>
            <a:ext cx="1033462" cy="173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 Standards</a:t>
            </a:r>
            <a:endParaRPr/>
          </a:p>
        </p:txBody>
      </p:sp>
      <p:sp>
        <p:nvSpPr>
          <p:cNvPr id="1856" name="Google Shape;1856;p127"/>
          <p:cNvSpPr txBox="1"/>
          <p:nvPr/>
        </p:nvSpPr>
        <p:spPr>
          <a:xfrm rot="-5400000">
            <a:off x="4347368" y="2770981"/>
            <a:ext cx="968375" cy="173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Quality System</a:t>
            </a:r>
            <a:endParaRPr/>
          </a:p>
        </p:txBody>
      </p:sp>
      <p:sp>
        <p:nvSpPr>
          <p:cNvPr id="1857" name="Google Shape;1857;p127"/>
          <p:cNvSpPr txBox="1"/>
          <p:nvPr/>
        </p:nvSpPr>
        <p:spPr>
          <a:xfrm rot="-5400000">
            <a:off x="4454525" y="2511425"/>
            <a:ext cx="1484312" cy="173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Employee Commitment</a:t>
            </a:r>
            <a:endParaRPr/>
          </a:p>
        </p:txBody>
      </p:sp>
      <p:sp>
        <p:nvSpPr>
          <p:cNvPr id="1858" name="Google Shape;1858;p127"/>
          <p:cNvSpPr txBox="1"/>
          <p:nvPr/>
        </p:nvSpPr>
        <p:spPr>
          <a:xfrm rot="-5400000">
            <a:off x="4864100" y="2554287"/>
            <a:ext cx="1398587" cy="173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Supplier Development</a:t>
            </a:r>
            <a:endParaRPr/>
          </a:p>
        </p:txBody>
      </p:sp>
      <p:sp>
        <p:nvSpPr>
          <p:cNvPr id="1859" name="Google Shape;1859;p127"/>
          <p:cNvSpPr txBox="1"/>
          <p:nvPr/>
        </p:nvSpPr>
        <p:spPr>
          <a:xfrm rot="-5400000">
            <a:off x="5235575" y="2584450"/>
            <a:ext cx="1339850" cy="168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Knowledge Utilization</a:t>
            </a:r>
            <a:endParaRPr/>
          </a:p>
        </p:txBody>
      </p:sp>
      <p:sp>
        <p:nvSpPr>
          <p:cNvPr id="1860" name="Google Shape;1860;p127"/>
          <p:cNvSpPr txBox="1"/>
          <p:nvPr/>
        </p:nvSpPr>
        <p:spPr>
          <a:xfrm rot="-5400000">
            <a:off x="5272881" y="2255043"/>
            <a:ext cx="2000250" cy="173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Skill Versatility &amp; Cross-Training</a:t>
            </a:r>
            <a:endParaRPr/>
          </a:p>
        </p:txBody>
      </p:sp>
      <p:sp>
        <p:nvSpPr>
          <p:cNvPr id="1861" name="Google Shape;1861;p127"/>
          <p:cNvSpPr txBox="1"/>
          <p:nvPr/>
        </p:nvSpPr>
        <p:spPr>
          <a:xfrm rot="-5400000">
            <a:off x="5960268" y="2577306"/>
            <a:ext cx="1355725" cy="173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Delivery Performance</a:t>
            </a:r>
            <a:endParaRPr/>
          </a:p>
        </p:txBody>
      </p:sp>
      <p:sp>
        <p:nvSpPr>
          <p:cNvPr id="1862" name="Google Shape;1862;p127"/>
          <p:cNvSpPr txBox="1"/>
          <p:nvPr/>
        </p:nvSpPr>
        <p:spPr>
          <a:xfrm rot="-5400000">
            <a:off x="6229350" y="2500312"/>
            <a:ext cx="1506537" cy="173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Preventive Maintenance</a:t>
            </a:r>
            <a:endParaRPr/>
          </a:p>
        </p:txBody>
      </p:sp>
      <p:sp>
        <p:nvSpPr>
          <p:cNvPr id="1863" name="Google Shape;1863;p127"/>
          <p:cNvSpPr txBox="1"/>
          <p:nvPr/>
        </p:nvSpPr>
        <p:spPr>
          <a:xfrm rot="-5400000">
            <a:off x="6456362" y="2360612"/>
            <a:ext cx="1785937" cy="173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Quality Assurance Approach</a:t>
            </a:r>
            <a:endParaRPr/>
          </a:p>
        </p:txBody>
      </p:sp>
      <p:sp>
        <p:nvSpPr>
          <p:cNvPr id="1864" name="Google Shape;1864;p127"/>
          <p:cNvSpPr txBox="1"/>
          <p:nvPr/>
        </p:nvSpPr>
        <p:spPr>
          <a:xfrm rot="-5400000">
            <a:off x="6875462" y="2414587"/>
            <a:ext cx="1677987" cy="173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Management of Objectives</a:t>
            </a:r>
            <a:endParaRPr/>
          </a:p>
        </p:txBody>
      </p:sp>
      <p:sp>
        <p:nvSpPr>
          <p:cNvPr id="1865" name="Google Shape;1865;p127"/>
          <p:cNvSpPr txBox="1"/>
          <p:nvPr/>
        </p:nvSpPr>
        <p:spPr>
          <a:xfrm rot="-5400000">
            <a:off x="7458868" y="2658268"/>
            <a:ext cx="1195387" cy="168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Quick Changeover </a:t>
            </a:r>
            <a:endParaRPr/>
          </a:p>
        </p:txBody>
      </p:sp>
      <p:sp>
        <p:nvSpPr>
          <p:cNvPr id="1866" name="Google Shape;1866;p127"/>
          <p:cNvSpPr txBox="1"/>
          <p:nvPr/>
        </p:nvSpPr>
        <p:spPr>
          <a:xfrm>
            <a:off x="1011237" y="973137"/>
            <a:ext cx="7186612" cy="5472112"/>
          </a:xfrm>
          <a:prstGeom prst="rect">
            <a:avLst/>
          </a:prstGeom>
          <a:noFill/>
          <a:ln cap="flat" cmpd="sng" w="222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7" name="Google Shape;1867;p127"/>
          <p:cNvSpPr txBox="1"/>
          <p:nvPr/>
        </p:nvSpPr>
        <p:spPr>
          <a:xfrm>
            <a:off x="495300" y="3149600"/>
            <a:ext cx="450850" cy="3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8" name="Google Shape;1868;p127"/>
          <p:cNvSpPr txBox="1"/>
          <p:nvPr/>
        </p:nvSpPr>
        <p:spPr>
          <a:xfrm>
            <a:off x="581025" y="3594100"/>
            <a:ext cx="322262" cy="269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5</a:t>
            </a:r>
            <a:endParaRPr/>
          </a:p>
        </p:txBody>
      </p:sp>
      <p:sp>
        <p:nvSpPr>
          <p:cNvPr id="1869" name="Google Shape;1869;p127"/>
          <p:cNvSpPr txBox="1"/>
          <p:nvPr/>
        </p:nvSpPr>
        <p:spPr>
          <a:xfrm>
            <a:off x="581025" y="3921125"/>
            <a:ext cx="193675" cy="269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  <p:sp>
        <p:nvSpPr>
          <p:cNvPr id="1870" name="Google Shape;1870;p127"/>
          <p:cNvSpPr txBox="1"/>
          <p:nvPr/>
        </p:nvSpPr>
        <p:spPr>
          <a:xfrm>
            <a:off x="581025" y="4229100"/>
            <a:ext cx="322262" cy="269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4</a:t>
            </a:r>
            <a:endParaRPr/>
          </a:p>
        </p:txBody>
      </p:sp>
      <p:sp>
        <p:nvSpPr>
          <p:cNvPr id="1871" name="Google Shape;1871;p127"/>
          <p:cNvSpPr txBox="1"/>
          <p:nvPr/>
        </p:nvSpPr>
        <p:spPr>
          <a:xfrm>
            <a:off x="581025" y="4557712"/>
            <a:ext cx="193675" cy="269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  <p:sp>
        <p:nvSpPr>
          <p:cNvPr id="1872" name="Google Shape;1872;p127"/>
          <p:cNvSpPr txBox="1"/>
          <p:nvPr/>
        </p:nvSpPr>
        <p:spPr>
          <a:xfrm>
            <a:off x="581025" y="4865687"/>
            <a:ext cx="322262" cy="269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3</a:t>
            </a:r>
            <a:endParaRPr/>
          </a:p>
        </p:txBody>
      </p:sp>
      <p:sp>
        <p:nvSpPr>
          <p:cNvPr id="1873" name="Google Shape;1873;p127"/>
          <p:cNvSpPr txBox="1"/>
          <p:nvPr/>
        </p:nvSpPr>
        <p:spPr>
          <a:xfrm>
            <a:off x="581025" y="5173662"/>
            <a:ext cx="193675" cy="269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  <p:sp>
        <p:nvSpPr>
          <p:cNvPr id="1874" name="Google Shape;1874;p127"/>
          <p:cNvSpPr txBox="1"/>
          <p:nvPr/>
        </p:nvSpPr>
        <p:spPr>
          <a:xfrm>
            <a:off x="581025" y="5502275"/>
            <a:ext cx="322262" cy="269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2</a:t>
            </a:r>
            <a:endParaRPr/>
          </a:p>
        </p:txBody>
      </p:sp>
      <p:sp>
        <p:nvSpPr>
          <p:cNvPr id="1875" name="Google Shape;1875;p127"/>
          <p:cNvSpPr txBox="1"/>
          <p:nvPr/>
        </p:nvSpPr>
        <p:spPr>
          <a:xfrm>
            <a:off x="581025" y="5810250"/>
            <a:ext cx="193675" cy="269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  <p:sp>
        <p:nvSpPr>
          <p:cNvPr id="1876" name="Google Shape;1876;p127"/>
          <p:cNvSpPr txBox="1"/>
          <p:nvPr/>
        </p:nvSpPr>
        <p:spPr>
          <a:xfrm>
            <a:off x="581025" y="6137275"/>
            <a:ext cx="322262" cy="269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1</a:t>
            </a:r>
            <a:endParaRPr/>
          </a:p>
        </p:txBody>
      </p:sp>
      <p:sp>
        <p:nvSpPr>
          <p:cNvPr id="1877" name="Google Shape;1877;p127"/>
          <p:cNvSpPr txBox="1"/>
          <p:nvPr/>
        </p:nvSpPr>
        <p:spPr>
          <a:xfrm rot="-5400000">
            <a:off x="-568325" y="4652962"/>
            <a:ext cx="2022475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Performance Level</a:t>
            </a:r>
            <a:endParaRPr/>
          </a:p>
        </p:txBody>
      </p:sp>
      <p:cxnSp>
        <p:nvCxnSpPr>
          <p:cNvPr id="1878" name="Google Shape;1878;p127"/>
          <p:cNvCxnSpPr/>
          <p:nvPr/>
        </p:nvCxnSpPr>
        <p:spPr>
          <a:xfrm>
            <a:off x="1227137" y="3497262"/>
            <a:ext cx="1587" cy="2947987"/>
          </a:xfrm>
          <a:prstGeom prst="straightConnector1">
            <a:avLst/>
          </a:prstGeom>
          <a:noFill/>
          <a:ln cap="flat" cmpd="sng" w="222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879" name="Google Shape;1879;p127"/>
          <p:cNvCxnSpPr/>
          <p:nvPr/>
        </p:nvCxnSpPr>
        <p:spPr>
          <a:xfrm>
            <a:off x="1033462" y="6253162"/>
            <a:ext cx="7164387" cy="1587"/>
          </a:xfrm>
          <a:prstGeom prst="straightConnector1">
            <a:avLst/>
          </a:prstGeom>
          <a:noFill/>
          <a:ln cap="flat" cmpd="sng" w="222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880" name="Google Shape;1880;p127"/>
          <p:cNvSpPr txBox="1"/>
          <p:nvPr/>
        </p:nvSpPr>
        <p:spPr>
          <a:xfrm>
            <a:off x="2754312" y="4152900"/>
            <a:ext cx="34210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1" name="Google Shape;1881;p127"/>
          <p:cNvSpPr txBox="1"/>
          <p:nvPr/>
        </p:nvSpPr>
        <p:spPr>
          <a:xfrm>
            <a:off x="2840037" y="4191000"/>
            <a:ext cx="2806700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2100"/>
              <a:buFont typeface="Arial"/>
              <a:buNone/>
            </a:pPr>
            <a:r>
              <a:rPr b="1" i="1" lang="en-US" sz="2100" u="non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W O R L D   C L A S S </a:t>
            </a:r>
            <a:endParaRPr/>
          </a:p>
        </p:txBody>
      </p:sp>
      <p:sp>
        <p:nvSpPr>
          <p:cNvPr id="1882" name="Google Shape;1882;p127"/>
          <p:cNvSpPr txBox="1"/>
          <p:nvPr/>
        </p:nvSpPr>
        <p:spPr>
          <a:xfrm>
            <a:off x="3313112" y="3535362"/>
            <a:ext cx="2108200" cy="38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3" name="Google Shape;1883;p127"/>
          <p:cNvSpPr txBox="1"/>
          <p:nvPr/>
        </p:nvSpPr>
        <p:spPr>
          <a:xfrm>
            <a:off x="2840037" y="3592512"/>
            <a:ext cx="2925762" cy="320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2100"/>
              <a:buFont typeface="Arial"/>
              <a:buNone/>
            </a:pPr>
            <a:r>
              <a:rPr b="1" i="1" lang="en-US" sz="2100" u="non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B E S T   I N   C L A S S</a:t>
            </a:r>
            <a:endParaRPr/>
          </a:p>
        </p:txBody>
      </p:sp>
      <p:cxnSp>
        <p:nvCxnSpPr>
          <p:cNvPr id="1884" name="Google Shape;1884;p127"/>
          <p:cNvCxnSpPr/>
          <p:nvPr/>
        </p:nvCxnSpPr>
        <p:spPr>
          <a:xfrm>
            <a:off x="1592262" y="3497262"/>
            <a:ext cx="1587" cy="2947987"/>
          </a:xfrm>
          <a:prstGeom prst="straightConnector1">
            <a:avLst/>
          </a:prstGeom>
          <a:noFill/>
          <a:ln cap="flat" cmpd="sng" w="222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885" name="Google Shape;1885;p127"/>
          <p:cNvSpPr txBox="1"/>
          <p:nvPr/>
        </p:nvSpPr>
        <p:spPr>
          <a:xfrm>
            <a:off x="3227387" y="5405437"/>
            <a:ext cx="2387600" cy="384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6" name="Google Shape;1886;p127"/>
          <p:cNvSpPr txBox="1"/>
          <p:nvPr/>
        </p:nvSpPr>
        <p:spPr>
          <a:xfrm>
            <a:off x="3335337" y="5462587"/>
            <a:ext cx="2065337" cy="346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2100"/>
              <a:buFont typeface="Arial"/>
              <a:buNone/>
            </a:pPr>
            <a:r>
              <a:rPr b="1" i="1" lang="en-US" sz="2100" u="non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L E A R N I N G</a:t>
            </a:r>
            <a:endParaRPr/>
          </a:p>
        </p:txBody>
      </p:sp>
      <p:sp>
        <p:nvSpPr>
          <p:cNvPr id="1887" name="Google Shape;1887;p127"/>
          <p:cNvSpPr txBox="1"/>
          <p:nvPr/>
        </p:nvSpPr>
        <p:spPr>
          <a:xfrm>
            <a:off x="3313112" y="4787900"/>
            <a:ext cx="2065337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8" name="Google Shape;1888;p127"/>
          <p:cNvSpPr txBox="1"/>
          <p:nvPr/>
        </p:nvSpPr>
        <p:spPr>
          <a:xfrm>
            <a:off x="3398837" y="4826000"/>
            <a:ext cx="1785937" cy="346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2100"/>
              <a:buFont typeface="Arial"/>
              <a:buNone/>
            </a:pPr>
            <a:r>
              <a:rPr b="1" i="1" lang="en-US" sz="2100" u="non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L E A D I N G</a:t>
            </a:r>
            <a:endParaRPr/>
          </a:p>
        </p:txBody>
      </p:sp>
      <p:cxnSp>
        <p:nvCxnSpPr>
          <p:cNvPr id="1889" name="Google Shape;1889;p127"/>
          <p:cNvCxnSpPr/>
          <p:nvPr/>
        </p:nvCxnSpPr>
        <p:spPr>
          <a:xfrm>
            <a:off x="1957387" y="3497262"/>
            <a:ext cx="1587" cy="2947987"/>
          </a:xfrm>
          <a:prstGeom prst="straightConnector1">
            <a:avLst/>
          </a:prstGeom>
          <a:noFill/>
          <a:ln cap="flat" cmpd="sng" w="222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890" name="Google Shape;1890;p127"/>
          <p:cNvSpPr txBox="1"/>
          <p:nvPr/>
        </p:nvSpPr>
        <p:spPr>
          <a:xfrm rot="-5400000">
            <a:off x="7866062" y="4632325"/>
            <a:ext cx="2022475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Performance Level</a:t>
            </a:r>
            <a:endParaRPr/>
          </a:p>
        </p:txBody>
      </p:sp>
      <p:sp>
        <p:nvSpPr>
          <p:cNvPr id="1891" name="Google Shape;1891;p127"/>
          <p:cNvSpPr txBox="1"/>
          <p:nvPr/>
        </p:nvSpPr>
        <p:spPr>
          <a:xfrm>
            <a:off x="2947987" y="6059487"/>
            <a:ext cx="3119437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2" name="Google Shape;1892;p127"/>
          <p:cNvSpPr txBox="1"/>
          <p:nvPr/>
        </p:nvSpPr>
        <p:spPr>
          <a:xfrm>
            <a:off x="3033712" y="6097587"/>
            <a:ext cx="2711450" cy="346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1"/>
              </a:buClr>
              <a:buSzPts val="2100"/>
              <a:buFont typeface="Arial"/>
              <a:buNone/>
            </a:pPr>
            <a:r>
              <a:rPr b="1" i="1" lang="en-US" sz="2100" u="non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rPr>
              <a:t>T R A D I T I O N A L</a:t>
            </a:r>
            <a:endParaRPr/>
          </a:p>
        </p:txBody>
      </p:sp>
      <p:sp>
        <p:nvSpPr>
          <p:cNvPr id="1893" name="Google Shape;1893;p127"/>
          <p:cNvSpPr txBox="1"/>
          <p:nvPr/>
        </p:nvSpPr>
        <p:spPr>
          <a:xfrm>
            <a:off x="2130425" y="722312"/>
            <a:ext cx="5099050" cy="615950"/>
          </a:xfrm>
          <a:prstGeom prst="rect">
            <a:avLst/>
          </a:prstGeom>
          <a:solidFill>
            <a:srgbClr val="FFFFFF"/>
          </a:solidFill>
          <a:ln cap="flat" cmpd="sng" w="222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94" name="Google Shape;1894;p127"/>
          <p:cNvCxnSpPr/>
          <p:nvPr/>
        </p:nvCxnSpPr>
        <p:spPr>
          <a:xfrm>
            <a:off x="2301875" y="3497262"/>
            <a:ext cx="1587" cy="2928937"/>
          </a:xfrm>
          <a:prstGeom prst="straightConnector1">
            <a:avLst/>
          </a:prstGeom>
          <a:noFill/>
          <a:ln cap="flat" cmpd="sng" w="222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895" name="Google Shape;1895;p127"/>
          <p:cNvCxnSpPr/>
          <p:nvPr/>
        </p:nvCxnSpPr>
        <p:spPr>
          <a:xfrm>
            <a:off x="2668587" y="3497262"/>
            <a:ext cx="1587" cy="2928937"/>
          </a:xfrm>
          <a:prstGeom prst="straightConnector1">
            <a:avLst/>
          </a:prstGeom>
          <a:noFill/>
          <a:ln cap="flat" cmpd="sng" w="222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896" name="Google Shape;1896;p127"/>
          <p:cNvCxnSpPr/>
          <p:nvPr/>
        </p:nvCxnSpPr>
        <p:spPr>
          <a:xfrm>
            <a:off x="3033712" y="3497262"/>
            <a:ext cx="1587" cy="2928937"/>
          </a:xfrm>
          <a:prstGeom prst="straightConnector1">
            <a:avLst/>
          </a:prstGeom>
          <a:noFill/>
          <a:ln cap="flat" cmpd="sng" w="222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897" name="Google Shape;1897;p127"/>
          <p:cNvCxnSpPr/>
          <p:nvPr/>
        </p:nvCxnSpPr>
        <p:spPr>
          <a:xfrm>
            <a:off x="3398837" y="3497262"/>
            <a:ext cx="1587" cy="2928937"/>
          </a:xfrm>
          <a:prstGeom prst="straightConnector1">
            <a:avLst/>
          </a:prstGeom>
          <a:noFill/>
          <a:ln cap="flat" cmpd="sng" w="222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898" name="Google Shape;1898;p127"/>
          <p:cNvCxnSpPr/>
          <p:nvPr/>
        </p:nvCxnSpPr>
        <p:spPr>
          <a:xfrm>
            <a:off x="3743325" y="3497262"/>
            <a:ext cx="22225" cy="2928937"/>
          </a:xfrm>
          <a:prstGeom prst="straightConnector1">
            <a:avLst/>
          </a:prstGeom>
          <a:noFill/>
          <a:ln cap="flat" cmpd="sng" w="222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899" name="Google Shape;1899;p127"/>
          <p:cNvCxnSpPr/>
          <p:nvPr/>
        </p:nvCxnSpPr>
        <p:spPr>
          <a:xfrm>
            <a:off x="4110037" y="3497262"/>
            <a:ext cx="1587" cy="2928937"/>
          </a:xfrm>
          <a:prstGeom prst="straightConnector1">
            <a:avLst/>
          </a:prstGeom>
          <a:noFill/>
          <a:ln cap="flat" cmpd="sng" w="222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900" name="Google Shape;1900;p127"/>
          <p:cNvCxnSpPr/>
          <p:nvPr/>
        </p:nvCxnSpPr>
        <p:spPr>
          <a:xfrm>
            <a:off x="4475162" y="3497262"/>
            <a:ext cx="1587" cy="2928937"/>
          </a:xfrm>
          <a:prstGeom prst="straightConnector1">
            <a:avLst/>
          </a:prstGeom>
          <a:noFill/>
          <a:ln cap="flat" cmpd="sng" w="222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901" name="Google Shape;1901;p127"/>
          <p:cNvCxnSpPr/>
          <p:nvPr/>
        </p:nvCxnSpPr>
        <p:spPr>
          <a:xfrm>
            <a:off x="4819650" y="3497262"/>
            <a:ext cx="20637" cy="2928937"/>
          </a:xfrm>
          <a:prstGeom prst="straightConnector1">
            <a:avLst/>
          </a:prstGeom>
          <a:noFill/>
          <a:ln cap="flat" cmpd="sng" w="222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902" name="Google Shape;1902;p127"/>
          <p:cNvCxnSpPr/>
          <p:nvPr/>
        </p:nvCxnSpPr>
        <p:spPr>
          <a:xfrm>
            <a:off x="5184775" y="3497262"/>
            <a:ext cx="1587" cy="2928937"/>
          </a:xfrm>
          <a:prstGeom prst="straightConnector1">
            <a:avLst/>
          </a:prstGeom>
          <a:noFill/>
          <a:ln cap="flat" cmpd="sng" w="222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903" name="Google Shape;1903;p127"/>
          <p:cNvCxnSpPr/>
          <p:nvPr/>
        </p:nvCxnSpPr>
        <p:spPr>
          <a:xfrm>
            <a:off x="5529262" y="3497262"/>
            <a:ext cx="22225" cy="2928937"/>
          </a:xfrm>
          <a:prstGeom prst="straightConnector1">
            <a:avLst/>
          </a:prstGeom>
          <a:noFill/>
          <a:ln cap="flat" cmpd="sng" w="222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904" name="Google Shape;1904;p127"/>
          <p:cNvCxnSpPr/>
          <p:nvPr/>
        </p:nvCxnSpPr>
        <p:spPr>
          <a:xfrm>
            <a:off x="5895975" y="3497262"/>
            <a:ext cx="1587" cy="2928937"/>
          </a:xfrm>
          <a:prstGeom prst="straightConnector1">
            <a:avLst/>
          </a:prstGeom>
          <a:noFill/>
          <a:ln cap="flat" cmpd="sng" w="222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905" name="Google Shape;1905;p127"/>
          <p:cNvCxnSpPr/>
          <p:nvPr/>
        </p:nvCxnSpPr>
        <p:spPr>
          <a:xfrm>
            <a:off x="6261100" y="3497262"/>
            <a:ext cx="1587" cy="2928937"/>
          </a:xfrm>
          <a:prstGeom prst="straightConnector1">
            <a:avLst/>
          </a:prstGeom>
          <a:noFill/>
          <a:ln cap="flat" cmpd="sng" w="222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906" name="Google Shape;1906;p127"/>
          <p:cNvCxnSpPr/>
          <p:nvPr/>
        </p:nvCxnSpPr>
        <p:spPr>
          <a:xfrm>
            <a:off x="6626225" y="3497262"/>
            <a:ext cx="1587" cy="2928937"/>
          </a:xfrm>
          <a:prstGeom prst="straightConnector1">
            <a:avLst/>
          </a:prstGeom>
          <a:noFill/>
          <a:ln cap="flat" cmpd="sng" w="222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907" name="Google Shape;1907;p127"/>
          <p:cNvCxnSpPr/>
          <p:nvPr/>
        </p:nvCxnSpPr>
        <p:spPr>
          <a:xfrm>
            <a:off x="6970712" y="3497262"/>
            <a:ext cx="1587" cy="2928937"/>
          </a:xfrm>
          <a:prstGeom prst="straightConnector1">
            <a:avLst/>
          </a:prstGeom>
          <a:noFill/>
          <a:ln cap="flat" cmpd="sng" w="222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908" name="Google Shape;1908;p127"/>
          <p:cNvCxnSpPr/>
          <p:nvPr/>
        </p:nvCxnSpPr>
        <p:spPr>
          <a:xfrm>
            <a:off x="7337425" y="3497262"/>
            <a:ext cx="1587" cy="2928937"/>
          </a:xfrm>
          <a:prstGeom prst="straightConnector1">
            <a:avLst/>
          </a:prstGeom>
          <a:noFill/>
          <a:ln cap="flat" cmpd="sng" w="222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909" name="Google Shape;1909;p127"/>
          <p:cNvCxnSpPr/>
          <p:nvPr/>
        </p:nvCxnSpPr>
        <p:spPr>
          <a:xfrm>
            <a:off x="7702550" y="3497262"/>
            <a:ext cx="1587" cy="2928937"/>
          </a:xfrm>
          <a:prstGeom prst="straightConnector1">
            <a:avLst/>
          </a:prstGeom>
          <a:noFill/>
          <a:ln cap="flat" cmpd="sng" w="222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910" name="Google Shape;1910;p127"/>
          <p:cNvCxnSpPr/>
          <p:nvPr/>
        </p:nvCxnSpPr>
        <p:spPr>
          <a:xfrm>
            <a:off x="8047037" y="3497262"/>
            <a:ext cx="1587" cy="2928937"/>
          </a:xfrm>
          <a:prstGeom prst="straightConnector1">
            <a:avLst/>
          </a:prstGeom>
          <a:noFill/>
          <a:ln cap="flat" cmpd="sng" w="222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911" name="Google Shape;1911;p127"/>
          <p:cNvCxnSpPr/>
          <p:nvPr/>
        </p:nvCxnSpPr>
        <p:spPr>
          <a:xfrm>
            <a:off x="1033462" y="5616575"/>
            <a:ext cx="7164387" cy="1587"/>
          </a:xfrm>
          <a:prstGeom prst="straightConnector1">
            <a:avLst/>
          </a:prstGeom>
          <a:noFill/>
          <a:ln cap="flat" cmpd="sng" w="222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912" name="Google Shape;1912;p127"/>
          <p:cNvCxnSpPr/>
          <p:nvPr/>
        </p:nvCxnSpPr>
        <p:spPr>
          <a:xfrm>
            <a:off x="1033462" y="4981575"/>
            <a:ext cx="7164387" cy="1587"/>
          </a:xfrm>
          <a:prstGeom prst="straightConnector1">
            <a:avLst/>
          </a:prstGeom>
          <a:noFill/>
          <a:ln cap="flat" cmpd="sng" w="222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913" name="Google Shape;1913;p127"/>
          <p:cNvCxnSpPr/>
          <p:nvPr/>
        </p:nvCxnSpPr>
        <p:spPr>
          <a:xfrm>
            <a:off x="1033462" y="4344987"/>
            <a:ext cx="7164387" cy="1587"/>
          </a:xfrm>
          <a:prstGeom prst="straightConnector1">
            <a:avLst/>
          </a:prstGeom>
          <a:noFill/>
          <a:ln cap="flat" cmpd="sng" w="222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914" name="Google Shape;1914;p127"/>
          <p:cNvCxnSpPr/>
          <p:nvPr/>
        </p:nvCxnSpPr>
        <p:spPr>
          <a:xfrm>
            <a:off x="1033462" y="3708400"/>
            <a:ext cx="7164387" cy="1587"/>
          </a:xfrm>
          <a:prstGeom prst="straightConnector1">
            <a:avLst/>
          </a:prstGeom>
          <a:noFill/>
          <a:ln cap="flat" cmpd="sng" w="222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915" name="Google Shape;1915;p127"/>
          <p:cNvCxnSpPr/>
          <p:nvPr/>
        </p:nvCxnSpPr>
        <p:spPr>
          <a:xfrm>
            <a:off x="1033462" y="3478212"/>
            <a:ext cx="7164387" cy="19050"/>
          </a:xfrm>
          <a:prstGeom prst="straightConnector1">
            <a:avLst/>
          </a:prstGeom>
          <a:noFill/>
          <a:ln cap="flat" cmpd="sng" w="222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916" name="Google Shape;1916;p127"/>
          <p:cNvSpPr txBox="1"/>
          <p:nvPr/>
        </p:nvSpPr>
        <p:spPr>
          <a:xfrm>
            <a:off x="8132762" y="3149600"/>
            <a:ext cx="452437" cy="3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p127"/>
          <p:cNvSpPr txBox="1"/>
          <p:nvPr/>
        </p:nvSpPr>
        <p:spPr>
          <a:xfrm>
            <a:off x="8218487" y="3594100"/>
            <a:ext cx="322262" cy="269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5</a:t>
            </a:r>
            <a:endParaRPr/>
          </a:p>
        </p:txBody>
      </p:sp>
      <p:sp>
        <p:nvSpPr>
          <p:cNvPr id="1918" name="Google Shape;1918;p127"/>
          <p:cNvSpPr txBox="1"/>
          <p:nvPr/>
        </p:nvSpPr>
        <p:spPr>
          <a:xfrm>
            <a:off x="8218487" y="3921125"/>
            <a:ext cx="193675" cy="269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  <p:sp>
        <p:nvSpPr>
          <p:cNvPr id="1919" name="Google Shape;1919;p127"/>
          <p:cNvSpPr txBox="1"/>
          <p:nvPr/>
        </p:nvSpPr>
        <p:spPr>
          <a:xfrm>
            <a:off x="8218487" y="4229100"/>
            <a:ext cx="322262" cy="269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4</a:t>
            </a:r>
            <a:endParaRPr/>
          </a:p>
        </p:txBody>
      </p:sp>
      <p:sp>
        <p:nvSpPr>
          <p:cNvPr id="1920" name="Google Shape;1920;p127"/>
          <p:cNvSpPr txBox="1"/>
          <p:nvPr/>
        </p:nvSpPr>
        <p:spPr>
          <a:xfrm>
            <a:off x="8218487" y="4557712"/>
            <a:ext cx="193675" cy="269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  <p:sp>
        <p:nvSpPr>
          <p:cNvPr id="1921" name="Google Shape;1921;p127"/>
          <p:cNvSpPr txBox="1"/>
          <p:nvPr/>
        </p:nvSpPr>
        <p:spPr>
          <a:xfrm>
            <a:off x="8218487" y="4865687"/>
            <a:ext cx="322262" cy="269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3</a:t>
            </a:r>
            <a:endParaRPr/>
          </a:p>
        </p:txBody>
      </p:sp>
      <p:sp>
        <p:nvSpPr>
          <p:cNvPr id="1922" name="Google Shape;1922;p127"/>
          <p:cNvSpPr txBox="1"/>
          <p:nvPr/>
        </p:nvSpPr>
        <p:spPr>
          <a:xfrm>
            <a:off x="8218487" y="5173662"/>
            <a:ext cx="193675" cy="269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  <p:sp>
        <p:nvSpPr>
          <p:cNvPr id="1923" name="Google Shape;1923;p127"/>
          <p:cNvSpPr txBox="1"/>
          <p:nvPr/>
        </p:nvSpPr>
        <p:spPr>
          <a:xfrm>
            <a:off x="8218487" y="5502275"/>
            <a:ext cx="322262" cy="269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2</a:t>
            </a:r>
            <a:endParaRPr/>
          </a:p>
        </p:txBody>
      </p:sp>
      <p:sp>
        <p:nvSpPr>
          <p:cNvPr id="1924" name="Google Shape;1924;p127"/>
          <p:cNvSpPr txBox="1"/>
          <p:nvPr/>
        </p:nvSpPr>
        <p:spPr>
          <a:xfrm>
            <a:off x="8218487" y="5810250"/>
            <a:ext cx="193675" cy="269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  <p:sp>
        <p:nvSpPr>
          <p:cNvPr id="1925" name="Google Shape;1925;p127"/>
          <p:cNvSpPr txBox="1"/>
          <p:nvPr/>
        </p:nvSpPr>
        <p:spPr>
          <a:xfrm>
            <a:off x="8218487" y="6137275"/>
            <a:ext cx="322262" cy="269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1</a:t>
            </a:r>
            <a:endParaRPr/>
          </a:p>
        </p:txBody>
      </p:sp>
      <p:sp>
        <p:nvSpPr>
          <p:cNvPr id="1926" name="Google Shape;1926;p127"/>
          <p:cNvSpPr txBox="1"/>
          <p:nvPr/>
        </p:nvSpPr>
        <p:spPr>
          <a:xfrm>
            <a:off x="2668587" y="722312"/>
            <a:ext cx="4324350" cy="636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7" name="Google Shape;1927;p127"/>
          <p:cNvSpPr txBox="1"/>
          <p:nvPr/>
        </p:nvSpPr>
        <p:spPr>
          <a:xfrm>
            <a:off x="2581275" y="779462"/>
            <a:ext cx="4540250" cy="327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"/>
              <a:buNone/>
            </a:pPr>
            <a:r>
              <a:rPr b="1" i="0" lang="en-US" sz="1800" u="non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20 Keys of Continuous Improvement</a:t>
            </a:r>
            <a:endParaRPr/>
          </a:p>
        </p:txBody>
      </p:sp>
      <p:sp>
        <p:nvSpPr>
          <p:cNvPr id="1928" name="Google Shape;1928;p127"/>
          <p:cNvSpPr txBox="1"/>
          <p:nvPr/>
        </p:nvSpPr>
        <p:spPr>
          <a:xfrm>
            <a:off x="3421062" y="1049337"/>
            <a:ext cx="15113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"/>
              <a:buNone/>
            </a:pPr>
            <a:r>
              <a:rPr b="1" i="0" lang="en-US" sz="1800" u="non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       Work Unit</a:t>
            </a:r>
            <a:endParaRPr/>
          </a:p>
        </p:txBody>
      </p:sp>
      <p:sp>
        <p:nvSpPr>
          <p:cNvPr id="1929" name="Google Shape;1929;p127"/>
          <p:cNvSpPr txBox="1"/>
          <p:nvPr/>
        </p:nvSpPr>
        <p:spPr>
          <a:xfrm>
            <a:off x="1096962" y="6503987"/>
            <a:ext cx="301625" cy="327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0" name="Google Shape;1930;p127"/>
          <p:cNvSpPr txBox="1"/>
          <p:nvPr/>
        </p:nvSpPr>
        <p:spPr>
          <a:xfrm>
            <a:off x="1182687" y="6561137"/>
            <a:ext cx="215900" cy="269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1931" name="Google Shape;1931;p127"/>
          <p:cNvSpPr txBox="1"/>
          <p:nvPr/>
        </p:nvSpPr>
        <p:spPr>
          <a:xfrm>
            <a:off x="1806575" y="6503987"/>
            <a:ext cx="301625" cy="327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2" name="Google Shape;1932;p127"/>
          <p:cNvSpPr txBox="1"/>
          <p:nvPr/>
        </p:nvSpPr>
        <p:spPr>
          <a:xfrm>
            <a:off x="1893887" y="6561137"/>
            <a:ext cx="215900" cy="269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1933" name="Google Shape;1933;p127"/>
          <p:cNvSpPr txBox="1"/>
          <p:nvPr/>
        </p:nvSpPr>
        <p:spPr>
          <a:xfrm>
            <a:off x="2151062" y="6483350"/>
            <a:ext cx="301625" cy="347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4" name="Google Shape;1934;p127"/>
          <p:cNvSpPr txBox="1"/>
          <p:nvPr/>
        </p:nvSpPr>
        <p:spPr>
          <a:xfrm>
            <a:off x="2238375" y="6561137"/>
            <a:ext cx="215900" cy="269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1935" name="Google Shape;1935;p127"/>
          <p:cNvSpPr txBox="1"/>
          <p:nvPr/>
        </p:nvSpPr>
        <p:spPr>
          <a:xfrm>
            <a:off x="2517775" y="6503987"/>
            <a:ext cx="322262" cy="327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6" name="Google Shape;1936;p127"/>
          <p:cNvSpPr txBox="1"/>
          <p:nvPr/>
        </p:nvSpPr>
        <p:spPr>
          <a:xfrm>
            <a:off x="2603500" y="6561137"/>
            <a:ext cx="215900" cy="269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1937" name="Google Shape;1937;p127"/>
          <p:cNvSpPr txBox="1"/>
          <p:nvPr/>
        </p:nvSpPr>
        <p:spPr>
          <a:xfrm>
            <a:off x="2882900" y="6503987"/>
            <a:ext cx="301625" cy="327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8" name="Google Shape;1938;p127"/>
          <p:cNvSpPr txBox="1"/>
          <p:nvPr/>
        </p:nvSpPr>
        <p:spPr>
          <a:xfrm>
            <a:off x="2968625" y="6561137"/>
            <a:ext cx="215900" cy="269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1939" name="Google Shape;1939;p127"/>
          <p:cNvSpPr txBox="1"/>
          <p:nvPr/>
        </p:nvSpPr>
        <p:spPr>
          <a:xfrm>
            <a:off x="3227387" y="6503987"/>
            <a:ext cx="301625" cy="327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0" name="Google Shape;1940;p127"/>
          <p:cNvSpPr txBox="1"/>
          <p:nvPr/>
        </p:nvSpPr>
        <p:spPr>
          <a:xfrm>
            <a:off x="3313112" y="6561137"/>
            <a:ext cx="215900" cy="269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/>
          </a:p>
        </p:txBody>
      </p:sp>
      <p:sp>
        <p:nvSpPr>
          <p:cNvPr id="1941" name="Google Shape;1941;p127"/>
          <p:cNvSpPr txBox="1"/>
          <p:nvPr/>
        </p:nvSpPr>
        <p:spPr>
          <a:xfrm>
            <a:off x="3614737" y="6503987"/>
            <a:ext cx="301625" cy="327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2" name="Google Shape;1942;p127"/>
          <p:cNvSpPr txBox="1"/>
          <p:nvPr/>
        </p:nvSpPr>
        <p:spPr>
          <a:xfrm>
            <a:off x="3700462" y="6561137"/>
            <a:ext cx="215900" cy="269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/>
          </a:p>
        </p:txBody>
      </p:sp>
      <p:sp>
        <p:nvSpPr>
          <p:cNvPr id="1943" name="Google Shape;1943;p127"/>
          <p:cNvSpPr txBox="1"/>
          <p:nvPr/>
        </p:nvSpPr>
        <p:spPr>
          <a:xfrm>
            <a:off x="3959225" y="6503987"/>
            <a:ext cx="300037" cy="327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4" name="Google Shape;1944;p127"/>
          <p:cNvSpPr txBox="1"/>
          <p:nvPr/>
        </p:nvSpPr>
        <p:spPr>
          <a:xfrm>
            <a:off x="4044950" y="6561137"/>
            <a:ext cx="215900" cy="269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/>
          </a:p>
        </p:txBody>
      </p:sp>
      <p:sp>
        <p:nvSpPr>
          <p:cNvPr id="1945" name="Google Shape;1945;p127"/>
          <p:cNvSpPr txBox="1"/>
          <p:nvPr/>
        </p:nvSpPr>
        <p:spPr>
          <a:xfrm>
            <a:off x="4259262" y="6503987"/>
            <a:ext cx="452437" cy="327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6" name="Google Shape;1946;p127"/>
          <p:cNvSpPr txBox="1"/>
          <p:nvPr/>
        </p:nvSpPr>
        <p:spPr>
          <a:xfrm>
            <a:off x="4346575" y="6561137"/>
            <a:ext cx="322262" cy="269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/>
          </a:p>
        </p:txBody>
      </p:sp>
      <p:sp>
        <p:nvSpPr>
          <p:cNvPr id="1947" name="Google Shape;1947;p127"/>
          <p:cNvSpPr txBox="1"/>
          <p:nvPr/>
        </p:nvSpPr>
        <p:spPr>
          <a:xfrm>
            <a:off x="4603750" y="6503987"/>
            <a:ext cx="473075" cy="327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8" name="Google Shape;1948;p127"/>
          <p:cNvSpPr txBox="1"/>
          <p:nvPr/>
        </p:nvSpPr>
        <p:spPr>
          <a:xfrm>
            <a:off x="4691062" y="6561137"/>
            <a:ext cx="322262" cy="269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/>
          </a:p>
        </p:txBody>
      </p:sp>
      <p:sp>
        <p:nvSpPr>
          <p:cNvPr id="1949" name="Google Shape;1949;p127"/>
          <p:cNvSpPr txBox="1"/>
          <p:nvPr/>
        </p:nvSpPr>
        <p:spPr>
          <a:xfrm>
            <a:off x="4948237" y="6503987"/>
            <a:ext cx="603250" cy="327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0" name="Google Shape;1950;p127"/>
          <p:cNvSpPr txBox="1"/>
          <p:nvPr/>
        </p:nvSpPr>
        <p:spPr>
          <a:xfrm>
            <a:off x="5033962" y="6561137"/>
            <a:ext cx="322262" cy="269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/>
          </a:p>
        </p:txBody>
      </p:sp>
      <p:sp>
        <p:nvSpPr>
          <p:cNvPr id="1951" name="Google Shape;1951;p127"/>
          <p:cNvSpPr txBox="1"/>
          <p:nvPr/>
        </p:nvSpPr>
        <p:spPr>
          <a:xfrm>
            <a:off x="5314950" y="6503987"/>
            <a:ext cx="473075" cy="327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2" name="Google Shape;1952;p127"/>
          <p:cNvSpPr txBox="1"/>
          <p:nvPr/>
        </p:nvSpPr>
        <p:spPr>
          <a:xfrm>
            <a:off x="5400675" y="6561137"/>
            <a:ext cx="322262" cy="269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endParaRPr/>
          </a:p>
        </p:txBody>
      </p:sp>
      <p:sp>
        <p:nvSpPr>
          <p:cNvPr id="1953" name="Google Shape;1953;p127"/>
          <p:cNvSpPr txBox="1"/>
          <p:nvPr/>
        </p:nvSpPr>
        <p:spPr>
          <a:xfrm>
            <a:off x="5680075" y="6503987"/>
            <a:ext cx="538162" cy="327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4" name="Google Shape;1954;p127"/>
          <p:cNvSpPr txBox="1"/>
          <p:nvPr/>
        </p:nvSpPr>
        <p:spPr>
          <a:xfrm>
            <a:off x="5765800" y="6561137"/>
            <a:ext cx="322262" cy="269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endParaRPr/>
          </a:p>
        </p:txBody>
      </p:sp>
      <p:sp>
        <p:nvSpPr>
          <p:cNvPr id="1955" name="Google Shape;1955;p127"/>
          <p:cNvSpPr txBox="1"/>
          <p:nvPr/>
        </p:nvSpPr>
        <p:spPr>
          <a:xfrm>
            <a:off x="6045200" y="6503987"/>
            <a:ext cx="452437" cy="327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6" name="Google Shape;1956;p127"/>
          <p:cNvSpPr txBox="1"/>
          <p:nvPr/>
        </p:nvSpPr>
        <p:spPr>
          <a:xfrm>
            <a:off x="6132512" y="6561137"/>
            <a:ext cx="322262" cy="269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endParaRPr/>
          </a:p>
        </p:txBody>
      </p:sp>
      <p:sp>
        <p:nvSpPr>
          <p:cNvPr id="1957" name="Google Shape;1957;p127"/>
          <p:cNvSpPr txBox="1"/>
          <p:nvPr/>
        </p:nvSpPr>
        <p:spPr>
          <a:xfrm>
            <a:off x="6411912" y="6503987"/>
            <a:ext cx="623887" cy="327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8" name="Google Shape;1958;p127"/>
          <p:cNvSpPr txBox="1"/>
          <p:nvPr/>
        </p:nvSpPr>
        <p:spPr>
          <a:xfrm>
            <a:off x="6497637" y="6561137"/>
            <a:ext cx="322262" cy="269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endParaRPr/>
          </a:p>
        </p:txBody>
      </p:sp>
      <p:sp>
        <p:nvSpPr>
          <p:cNvPr id="1959" name="Google Shape;1959;p127"/>
          <p:cNvSpPr txBox="1"/>
          <p:nvPr/>
        </p:nvSpPr>
        <p:spPr>
          <a:xfrm>
            <a:off x="6777037" y="6503987"/>
            <a:ext cx="603250" cy="327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0" name="Google Shape;1960;p127"/>
          <p:cNvSpPr txBox="1"/>
          <p:nvPr/>
        </p:nvSpPr>
        <p:spPr>
          <a:xfrm>
            <a:off x="6862762" y="6561137"/>
            <a:ext cx="322262" cy="269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r>
            <a:endParaRPr/>
          </a:p>
        </p:txBody>
      </p:sp>
      <p:sp>
        <p:nvSpPr>
          <p:cNvPr id="1961" name="Google Shape;1961;p127"/>
          <p:cNvSpPr txBox="1"/>
          <p:nvPr/>
        </p:nvSpPr>
        <p:spPr>
          <a:xfrm>
            <a:off x="7099300" y="6503987"/>
            <a:ext cx="711200" cy="327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2" name="Google Shape;1962;p127"/>
          <p:cNvSpPr txBox="1"/>
          <p:nvPr/>
        </p:nvSpPr>
        <p:spPr>
          <a:xfrm>
            <a:off x="7207250" y="6561137"/>
            <a:ext cx="322262" cy="269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r>
            <a:endParaRPr/>
          </a:p>
        </p:txBody>
      </p:sp>
      <p:sp>
        <p:nvSpPr>
          <p:cNvPr id="1963" name="Google Shape;1963;p127"/>
          <p:cNvSpPr txBox="1"/>
          <p:nvPr/>
        </p:nvSpPr>
        <p:spPr>
          <a:xfrm>
            <a:off x="7466012" y="6503987"/>
            <a:ext cx="450850" cy="327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4" name="Google Shape;1964;p127"/>
          <p:cNvSpPr txBox="1"/>
          <p:nvPr/>
        </p:nvSpPr>
        <p:spPr>
          <a:xfrm>
            <a:off x="7551737" y="6561137"/>
            <a:ext cx="322262" cy="269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r>
            <a:endParaRPr/>
          </a:p>
        </p:txBody>
      </p:sp>
      <p:sp>
        <p:nvSpPr>
          <p:cNvPr id="1965" name="Google Shape;1965;p127"/>
          <p:cNvSpPr txBox="1"/>
          <p:nvPr/>
        </p:nvSpPr>
        <p:spPr>
          <a:xfrm>
            <a:off x="7831137" y="6503987"/>
            <a:ext cx="538162" cy="327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6" name="Google Shape;1966;p127"/>
          <p:cNvSpPr txBox="1"/>
          <p:nvPr/>
        </p:nvSpPr>
        <p:spPr>
          <a:xfrm>
            <a:off x="7939087" y="6561137"/>
            <a:ext cx="322262" cy="269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endParaRPr/>
          </a:p>
        </p:txBody>
      </p:sp>
      <p:sp>
        <p:nvSpPr>
          <p:cNvPr id="1967" name="Google Shape;1967;p127"/>
          <p:cNvSpPr txBox="1"/>
          <p:nvPr/>
        </p:nvSpPr>
        <p:spPr>
          <a:xfrm>
            <a:off x="1441450" y="6483350"/>
            <a:ext cx="301625" cy="347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8" name="Google Shape;1968;p127"/>
          <p:cNvSpPr txBox="1"/>
          <p:nvPr/>
        </p:nvSpPr>
        <p:spPr>
          <a:xfrm>
            <a:off x="1527175" y="6561137"/>
            <a:ext cx="215900" cy="269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969" name="Google Shape;1969;p127"/>
          <p:cNvSpPr txBox="1"/>
          <p:nvPr/>
        </p:nvSpPr>
        <p:spPr>
          <a:xfrm>
            <a:off x="0" y="992187"/>
            <a:ext cx="1527175" cy="828675"/>
          </a:xfrm>
          <a:prstGeom prst="rect">
            <a:avLst/>
          </a:prstGeom>
          <a:solidFill>
            <a:srgbClr val="FFFFFF"/>
          </a:solidFill>
          <a:ln cap="flat" cmpd="sng" w="222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0" name="Google Shape;1970;p127"/>
          <p:cNvSpPr/>
          <p:nvPr/>
        </p:nvSpPr>
        <p:spPr>
          <a:xfrm>
            <a:off x="171450" y="1473200"/>
            <a:ext cx="238125" cy="174625"/>
          </a:xfrm>
          <a:custGeom>
            <a:rect b="b" l="l" r="r" t="t"/>
            <a:pathLst>
              <a:path extrusionOk="0" h="9" w="11">
                <a:moveTo>
                  <a:pt x="6" y="0"/>
                </a:moveTo>
                <a:lnTo>
                  <a:pt x="0" y="9"/>
                </a:lnTo>
                <a:lnTo>
                  <a:pt x="11" y="9"/>
                </a:lnTo>
                <a:lnTo>
                  <a:pt x="6" y="0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1" name="Google Shape;1971;p127"/>
          <p:cNvSpPr txBox="1"/>
          <p:nvPr/>
        </p:nvSpPr>
        <p:spPr>
          <a:xfrm>
            <a:off x="515937" y="1416050"/>
            <a:ext cx="5810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Google Shape;1972;p127"/>
          <p:cNvSpPr txBox="1"/>
          <p:nvPr/>
        </p:nvSpPr>
        <p:spPr>
          <a:xfrm>
            <a:off x="601662" y="1473200"/>
            <a:ext cx="339725" cy="182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Goal</a:t>
            </a:r>
            <a:endParaRPr/>
          </a:p>
        </p:txBody>
      </p:sp>
      <p:sp>
        <p:nvSpPr>
          <p:cNvPr id="1973" name="Google Shape;1973;p127"/>
          <p:cNvSpPr txBox="1"/>
          <p:nvPr/>
        </p:nvSpPr>
        <p:spPr>
          <a:xfrm>
            <a:off x="171450" y="1127125"/>
            <a:ext cx="215900" cy="192087"/>
          </a:xfrm>
          <a:prstGeom prst="rect">
            <a:avLst/>
          </a:prstGeom>
          <a:solidFill>
            <a:srgbClr val="CC0000"/>
          </a:solidFill>
          <a:ln cap="flat" cmpd="sng" w="222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4" name="Google Shape;1974;p127"/>
          <p:cNvSpPr txBox="1"/>
          <p:nvPr/>
        </p:nvSpPr>
        <p:spPr>
          <a:xfrm>
            <a:off x="515937" y="1089025"/>
            <a:ext cx="839787" cy="269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5" name="Google Shape;1975;p127"/>
          <p:cNvSpPr txBox="1"/>
          <p:nvPr/>
        </p:nvSpPr>
        <p:spPr>
          <a:xfrm>
            <a:off x="601662" y="1146175"/>
            <a:ext cx="549275" cy="182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Current</a:t>
            </a:r>
            <a:endParaRPr/>
          </a:p>
        </p:txBody>
      </p:sp>
      <p:sp>
        <p:nvSpPr>
          <p:cNvPr id="1976" name="Google Shape;1976;p127"/>
          <p:cNvSpPr txBox="1"/>
          <p:nvPr/>
        </p:nvSpPr>
        <p:spPr>
          <a:xfrm>
            <a:off x="1144587" y="5532437"/>
            <a:ext cx="149225" cy="149225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7" name="Google Shape;1977;p127"/>
          <p:cNvSpPr txBox="1"/>
          <p:nvPr/>
        </p:nvSpPr>
        <p:spPr>
          <a:xfrm>
            <a:off x="1509712" y="5518150"/>
            <a:ext cx="149225" cy="149225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8" name="Google Shape;1978;p127"/>
          <p:cNvSpPr txBox="1"/>
          <p:nvPr/>
        </p:nvSpPr>
        <p:spPr>
          <a:xfrm>
            <a:off x="1890712" y="6173787"/>
            <a:ext cx="149225" cy="149225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9" name="Google Shape;1979;p127"/>
          <p:cNvSpPr txBox="1"/>
          <p:nvPr/>
        </p:nvSpPr>
        <p:spPr>
          <a:xfrm>
            <a:off x="2243137" y="6173787"/>
            <a:ext cx="149225" cy="149225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p127"/>
          <p:cNvSpPr txBox="1"/>
          <p:nvPr/>
        </p:nvSpPr>
        <p:spPr>
          <a:xfrm>
            <a:off x="7972425" y="5548312"/>
            <a:ext cx="149225" cy="149225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1" name="Google Shape;1981;p127"/>
          <p:cNvSpPr txBox="1"/>
          <p:nvPr/>
        </p:nvSpPr>
        <p:spPr>
          <a:xfrm>
            <a:off x="7653337" y="6157912"/>
            <a:ext cx="149225" cy="149225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2" name="Google Shape;1982;p127"/>
          <p:cNvSpPr txBox="1"/>
          <p:nvPr/>
        </p:nvSpPr>
        <p:spPr>
          <a:xfrm>
            <a:off x="7286625" y="6173787"/>
            <a:ext cx="149225" cy="149225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3" name="Google Shape;1983;p127"/>
          <p:cNvSpPr txBox="1"/>
          <p:nvPr/>
        </p:nvSpPr>
        <p:spPr>
          <a:xfrm>
            <a:off x="6919912" y="5532437"/>
            <a:ext cx="149225" cy="149225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p127"/>
          <p:cNvSpPr txBox="1"/>
          <p:nvPr/>
        </p:nvSpPr>
        <p:spPr>
          <a:xfrm>
            <a:off x="6523037" y="6173787"/>
            <a:ext cx="149225" cy="149225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127"/>
          <p:cNvSpPr txBox="1"/>
          <p:nvPr/>
        </p:nvSpPr>
        <p:spPr>
          <a:xfrm>
            <a:off x="6189662" y="6173787"/>
            <a:ext cx="149225" cy="149225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127"/>
          <p:cNvSpPr txBox="1"/>
          <p:nvPr/>
        </p:nvSpPr>
        <p:spPr>
          <a:xfrm>
            <a:off x="5824537" y="6188075"/>
            <a:ext cx="149225" cy="149225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7" name="Google Shape;1987;p127"/>
          <p:cNvSpPr txBox="1"/>
          <p:nvPr/>
        </p:nvSpPr>
        <p:spPr>
          <a:xfrm>
            <a:off x="5457825" y="6189662"/>
            <a:ext cx="149225" cy="149225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8" name="Google Shape;1988;p127"/>
          <p:cNvSpPr txBox="1"/>
          <p:nvPr/>
        </p:nvSpPr>
        <p:spPr>
          <a:xfrm>
            <a:off x="5106987" y="5564187"/>
            <a:ext cx="149225" cy="149225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p127"/>
          <p:cNvSpPr txBox="1"/>
          <p:nvPr/>
        </p:nvSpPr>
        <p:spPr>
          <a:xfrm>
            <a:off x="4756150" y="6173787"/>
            <a:ext cx="149225" cy="149225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0" name="Google Shape;1990;p127"/>
          <p:cNvSpPr txBox="1"/>
          <p:nvPr/>
        </p:nvSpPr>
        <p:spPr>
          <a:xfrm>
            <a:off x="4437062" y="6189662"/>
            <a:ext cx="149225" cy="149225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1" name="Google Shape;1991;p127"/>
          <p:cNvSpPr txBox="1"/>
          <p:nvPr/>
        </p:nvSpPr>
        <p:spPr>
          <a:xfrm>
            <a:off x="4086225" y="6173787"/>
            <a:ext cx="149225" cy="149225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2" name="Google Shape;1992;p127"/>
          <p:cNvSpPr txBox="1"/>
          <p:nvPr/>
        </p:nvSpPr>
        <p:spPr>
          <a:xfrm>
            <a:off x="3705225" y="6157912"/>
            <a:ext cx="149225" cy="149225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3" name="Google Shape;1993;p127"/>
          <p:cNvSpPr txBox="1"/>
          <p:nvPr/>
        </p:nvSpPr>
        <p:spPr>
          <a:xfrm>
            <a:off x="3354387" y="6143625"/>
            <a:ext cx="149225" cy="149225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4" name="Google Shape;1994;p127"/>
          <p:cNvSpPr txBox="1"/>
          <p:nvPr/>
        </p:nvSpPr>
        <p:spPr>
          <a:xfrm>
            <a:off x="2957512" y="5534025"/>
            <a:ext cx="149225" cy="149225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5" name="Google Shape;1995;p127"/>
          <p:cNvSpPr txBox="1"/>
          <p:nvPr/>
        </p:nvSpPr>
        <p:spPr>
          <a:xfrm>
            <a:off x="2592387" y="6173787"/>
            <a:ext cx="149225" cy="149225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6" name="Google Shape;1996;p127"/>
          <p:cNvSpPr/>
          <p:nvPr/>
        </p:nvSpPr>
        <p:spPr>
          <a:xfrm>
            <a:off x="1085850" y="4841875"/>
            <a:ext cx="238125" cy="174625"/>
          </a:xfrm>
          <a:custGeom>
            <a:rect b="b" l="l" r="r" t="t"/>
            <a:pathLst>
              <a:path extrusionOk="0" h="9" w="11">
                <a:moveTo>
                  <a:pt x="6" y="0"/>
                </a:moveTo>
                <a:lnTo>
                  <a:pt x="0" y="9"/>
                </a:lnTo>
                <a:lnTo>
                  <a:pt x="11" y="9"/>
                </a:lnTo>
                <a:lnTo>
                  <a:pt x="6" y="0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7" name="Google Shape;1997;p127"/>
          <p:cNvSpPr/>
          <p:nvPr/>
        </p:nvSpPr>
        <p:spPr>
          <a:xfrm>
            <a:off x="1466850" y="5329237"/>
            <a:ext cx="238125" cy="174625"/>
          </a:xfrm>
          <a:custGeom>
            <a:rect b="b" l="l" r="r" t="t"/>
            <a:pathLst>
              <a:path extrusionOk="0" h="9" w="11">
                <a:moveTo>
                  <a:pt x="6" y="0"/>
                </a:moveTo>
                <a:lnTo>
                  <a:pt x="0" y="9"/>
                </a:lnTo>
                <a:lnTo>
                  <a:pt x="11" y="9"/>
                </a:lnTo>
                <a:lnTo>
                  <a:pt x="6" y="0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8" name="Google Shape;1998;p127"/>
          <p:cNvSpPr/>
          <p:nvPr/>
        </p:nvSpPr>
        <p:spPr>
          <a:xfrm>
            <a:off x="1831975" y="5969000"/>
            <a:ext cx="238125" cy="174625"/>
          </a:xfrm>
          <a:custGeom>
            <a:rect b="b" l="l" r="r" t="t"/>
            <a:pathLst>
              <a:path extrusionOk="0" h="9" w="11">
                <a:moveTo>
                  <a:pt x="6" y="0"/>
                </a:moveTo>
                <a:lnTo>
                  <a:pt x="0" y="9"/>
                </a:lnTo>
                <a:lnTo>
                  <a:pt x="11" y="9"/>
                </a:lnTo>
                <a:lnTo>
                  <a:pt x="6" y="0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9" name="Google Shape;1999;p127"/>
          <p:cNvSpPr/>
          <p:nvPr/>
        </p:nvSpPr>
        <p:spPr>
          <a:xfrm>
            <a:off x="2198687" y="5435600"/>
            <a:ext cx="238125" cy="174625"/>
          </a:xfrm>
          <a:custGeom>
            <a:rect b="b" l="l" r="r" t="t"/>
            <a:pathLst>
              <a:path extrusionOk="0" h="9" w="11">
                <a:moveTo>
                  <a:pt x="6" y="0"/>
                </a:moveTo>
                <a:lnTo>
                  <a:pt x="0" y="9"/>
                </a:lnTo>
                <a:lnTo>
                  <a:pt x="11" y="9"/>
                </a:lnTo>
                <a:lnTo>
                  <a:pt x="6" y="0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0" name="Google Shape;2000;p127"/>
          <p:cNvSpPr/>
          <p:nvPr/>
        </p:nvSpPr>
        <p:spPr>
          <a:xfrm>
            <a:off x="3279775" y="5953125"/>
            <a:ext cx="238125" cy="174625"/>
          </a:xfrm>
          <a:custGeom>
            <a:rect b="b" l="l" r="r" t="t"/>
            <a:pathLst>
              <a:path extrusionOk="0" h="9" w="11">
                <a:moveTo>
                  <a:pt x="6" y="0"/>
                </a:moveTo>
                <a:lnTo>
                  <a:pt x="0" y="9"/>
                </a:lnTo>
                <a:lnTo>
                  <a:pt x="11" y="9"/>
                </a:lnTo>
                <a:lnTo>
                  <a:pt x="6" y="0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1" name="Google Shape;2001;p127"/>
          <p:cNvSpPr/>
          <p:nvPr/>
        </p:nvSpPr>
        <p:spPr>
          <a:xfrm>
            <a:off x="3692525" y="5983287"/>
            <a:ext cx="238125" cy="174625"/>
          </a:xfrm>
          <a:custGeom>
            <a:rect b="b" l="l" r="r" t="t"/>
            <a:pathLst>
              <a:path extrusionOk="0" h="9" w="11">
                <a:moveTo>
                  <a:pt x="6" y="0"/>
                </a:moveTo>
                <a:lnTo>
                  <a:pt x="0" y="9"/>
                </a:lnTo>
                <a:lnTo>
                  <a:pt x="11" y="9"/>
                </a:lnTo>
                <a:lnTo>
                  <a:pt x="6" y="0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2" name="Google Shape;2002;p127"/>
          <p:cNvSpPr/>
          <p:nvPr/>
        </p:nvSpPr>
        <p:spPr>
          <a:xfrm>
            <a:off x="4011612" y="5984875"/>
            <a:ext cx="238125" cy="174625"/>
          </a:xfrm>
          <a:custGeom>
            <a:rect b="b" l="l" r="r" t="t"/>
            <a:pathLst>
              <a:path extrusionOk="0" h="9" w="11">
                <a:moveTo>
                  <a:pt x="6" y="0"/>
                </a:moveTo>
                <a:lnTo>
                  <a:pt x="0" y="9"/>
                </a:lnTo>
                <a:lnTo>
                  <a:pt x="11" y="9"/>
                </a:lnTo>
                <a:lnTo>
                  <a:pt x="6" y="0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3" name="Google Shape;2003;p127"/>
          <p:cNvSpPr/>
          <p:nvPr/>
        </p:nvSpPr>
        <p:spPr>
          <a:xfrm>
            <a:off x="4346575" y="5969000"/>
            <a:ext cx="238125" cy="174625"/>
          </a:xfrm>
          <a:custGeom>
            <a:rect b="b" l="l" r="r" t="t"/>
            <a:pathLst>
              <a:path extrusionOk="0" h="9" w="11">
                <a:moveTo>
                  <a:pt x="6" y="0"/>
                </a:moveTo>
                <a:lnTo>
                  <a:pt x="0" y="9"/>
                </a:lnTo>
                <a:lnTo>
                  <a:pt x="11" y="9"/>
                </a:lnTo>
                <a:lnTo>
                  <a:pt x="6" y="0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4" name="Google Shape;2004;p127"/>
          <p:cNvSpPr/>
          <p:nvPr/>
        </p:nvSpPr>
        <p:spPr>
          <a:xfrm>
            <a:off x="4713287" y="5984875"/>
            <a:ext cx="238125" cy="174625"/>
          </a:xfrm>
          <a:custGeom>
            <a:rect b="b" l="l" r="r" t="t"/>
            <a:pathLst>
              <a:path extrusionOk="0" h="9" w="11">
                <a:moveTo>
                  <a:pt x="6" y="0"/>
                </a:moveTo>
                <a:lnTo>
                  <a:pt x="0" y="9"/>
                </a:lnTo>
                <a:lnTo>
                  <a:pt x="11" y="9"/>
                </a:lnTo>
                <a:lnTo>
                  <a:pt x="6" y="0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5" name="Google Shape;2005;p127"/>
          <p:cNvSpPr/>
          <p:nvPr/>
        </p:nvSpPr>
        <p:spPr>
          <a:xfrm>
            <a:off x="5062537" y="5373687"/>
            <a:ext cx="238125" cy="174625"/>
          </a:xfrm>
          <a:custGeom>
            <a:rect b="b" l="l" r="r" t="t"/>
            <a:pathLst>
              <a:path extrusionOk="0" h="9" w="11">
                <a:moveTo>
                  <a:pt x="6" y="0"/>
                </a:moveTo>
                <a:lnTo>
                  <a:pt x="0" y="9"/>
                </a:lnTo>
                <a:lnTo>
                  <a:pt x="11" y="9"/>
                </a:lnTo>
                <a:lnTo>
                  <a:pt x="6" y="0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6" name="Google Shape;2006;p127"/>
          <p:cNvSpPr/>
          <p:nvPr/>
        </p:nvSpPr>
        <p:spPr>
          <a:xfrm>
            <a:off x="5413375" y="5451475"/>
            <a:ext cx="238125" cy="174625"/>
          </a:xfrm>
          <a:custGeom>
            <a:rect b="b" l="l" r="r" t="t"/>
            <a:pathLst>
              <a:path extrusionOk="0" h="9" w="11">
                <a:moveTo>
                  <a:pt x="6" y="0"/>
                </a:moveTo>
                <a:lnTo>
                  <a:pt x="0" y="9"/>
                </a:lnTo>
                <a:lnTo>
                  <a:pt x="11" y="9"/>
                </a:lnTo>
                <a:lnTo>
                  <a:pt x="6" y="0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7" name="Google Shape;2007;p127"/>
          <p:cNvSpPr/>
          <p:nvPr/>
        </p:nvSpPr>
        <p:spPr>
          <a:xfrm>
            <a:off x="5765800" y="5451475"/>
            <a:ext cx="238125" cy="174625"/>
          </a:xfrm>
          <a:custGeom>
            <a:rect b="b" l="l" r="r" t="t"/>
            <a:pathLst>
              <a:path extrusionOk="0" h="9" w="11">
                <a:moveTo>
                  <a:pt x="6" y="0"/>
                </a:moveTo>
                <a:lnTo>
                  <a:pt x="0" y="9"/>
                </a:lnTo>
                <a:lnTo>
                  <a:pt x="11" y="9"/>
                </a:lnTo>
                <a:lnTo>
                  <a:pt x="6" y="0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p127"/>
          <p:cNvSpPr/>
          <p:nvPr/>
        </p:nvSpPr>
        <p:spPr>
          <a:xfrm>
            <a:off x="6099175" y="5449887"/>
            <a:ext cx="238125" cy="174625"/>
          </a:xfrm>
          <a:custGeom>
            <a:rect b="b" l="l" r="r" t="t"/>
            <a:pathLst>
              <a:path extrusionOk="0" h="9" w="11">
                <a:moveTo>
                  <a:pt x="6" y="0"/>
                </a:moveTo>
                <a:lnTo>
                  <a:pt x="0" y="9"/>
                </a:lnTo>
                <a:lnTo>
                  <a:pt x="11" y="9"/>
                </a:lnTo>
                <a:lnTo>
                  <a:pt x="6" y="0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9" name="Google Shape;2009;p127"/>
          <p:cNvSpPr/>
          <p:nvPr/>
        </p:nvSpPr>
        <p:spPr>
          <a:xfrm>
            <a:off x="6465887" y="5970587"/>
            <a:ext cx="238125" cy="174625"/>
          </a:xfrm>
          <a:custGeom>
            <a:rect b="b" l="l" r="r" t="t"/>
            <a:pathLst>
              <a:path extrusionOk="0" h="9" w="11">
                <a:moveTo>
                  <a:pt x="6" y="0"/>
                </a:moveTo>
                <a:lnTo>
                  <a:pt x="0" y="9"/>
                </a:lnTo>
                <a:lnTo>
                  <a:pt x="11" y="9"/>
                </a:lnTo>
                <a:lnTo>
                  <a:pt x="6" y="0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0" name="Google Shape;2010;p127"/>
          <p:cNvSpPr/>
          <p:nvPr/>
        </p:nvSpPr>
        <p:spPr>
          <a:xfrm>
            <a:off x="6877050" y="5389562"/>
            <a:ext cx="238125" cy="174625"/>
          </a:xfrm>
          <a:custGeom>
            <a:rect b="b" l="l" r="r" t="t"/>
            <a:pathLst>
              <a:path extrusionOk="0" h="9" w="11">
                <a:moveTo>
                  <a:pt x="6" y="0"/>
                </a:moveTo>
                <a:lnTo>
                  <a:pt x="0" y="9"/>
                </a:lnTo>
                <a:lnTo>
                  <a:pt x="11" y="9"/>
                </a:lnTo>
                <a:lnTo>
                  <a:pt x="6" y="0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1" name="Google Shape;2011;p127"/>
          <p:cNvSpPr/>
          <p:nvPr/>
        </p:nvSpPr>
        <p:spPr>
          <a:xfrm>
            <a:off x="7226300" y="5999162"/>
            <a:ext cx="238125" cy="174625"/>
          </a:xfrm>
          <a:custGeom>
            <a:rect b="b" l="l" r="r" t="t"/>
            <a:pathLst>
              <a:path extrusionOk="0" h="9" w="11">
                <a:moveTo>
                  <a:pt x="6" y="0"/>
                </a:moveTo>
                <a:lnTo>
                  <a:pt x="0" y="9"/>
                </a:lnTo>
                <a:lnTo>
                  <a:pt x="11" y="9"/>
                </a:lnTo>
                <a:lnTo>
                  <a:pt x="6" y="0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2" name="Google Shape;2012;p127"/>
          <p:cNvSpPr/>
          <p:nvPr/>
        </p:nvSpPr>
        <p:spPr>
          <a:xfrm>
            <a:off x="7608887" y="5983287"/>
            <a:ext cx="238125" cy="174625"/>
          </a:xfrm>
          <a:custGeom>
            <a:rect b="b" l="l" r="r" t="t"/>
            <a:pathLst>
              <a:path extrusionOk="0" h="9" w="11">
                <a:moveTo>
                  <a:pt x="6" y="0"/>
                </a:moveTo>
                <a:lnTo>
                  <a:pt x="0" y="9"/>
                </a:lnTo>
                <a:lnTo>
                  <a:pt x="11" y="9"/>
                </a:lnTo>
                <a:lnTo>
                  <a:pt x="6" y="0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3" name="Google Shape;2013;p127"/>
          <p:cNvSpPr/>
          <p:nvPr/>
        </p:nvSpPr>
        <p:spPr>
          <a:xfrm>
            <a:off x="7927975" y="5375275"/>
            <a:ext cx="238125" cy="174625"/>
          </a:xfrm>
          <a:custGeom>
            <a:rect b="b" l="l" r="r" t="t"/>
            <a:pathLst>
              <a:path extrusionOk="0" h="9" w="11">
                <a:moveTo>
                  <a:pt x="6" y="0"/>
                </a:moveTo>
                <a:lnTo>
                  <a:pt x="0" y="9"/>
                </a:lnTo>
                <a:lnTo>
                  <a:pt x="11" y="9"/>
                </a:lnTo>
                <a:lnTo>
                  <a:pt x="6" y="0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p128"/>
          <p:cNvSpPr txBox="1"/>
          <p:nvPr/>
        </p:nvSpPr>
        <p:spPr>
          <a:xfrm rot="-5400000">
            <a:off x="3236912" y="-2141537"/>
            <a:ext cx="2974975" cy="7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Safety/Health</a:t>
            </a:r>
            <a:endParaRPr/>
          </a:p>
          <a:p>
            <a:pPr indent="0" lvl="0" marL="0" marR="0" rtl="0" algn="l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Leadership </a:t>
            </a:r>
            <a:endParaRPr/>
          </a:p>
          <a:p>
            <a:pPr indent="0" lvl="0" marL="0" marR="0" rtl="0" algn="l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Vision &amp; Executive Sponsorship</a:t>
            </a:r>
            <a:endParaRPr/>
          </a:p>
          <a:p>
            <a:pPr indent="0" lvl="0" marL="0" marR="0" rtl="0" algn="l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Objectives/Improvement Planning</a:t>
            </a:r>
            <a:endParaRPr/>
          </a:p>
          <a:p>
            <a:pPr indent="0" lvl="0" marL="0" marR="0" rtl="0" algn="l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Communication</a:t>
            </a:r>
            <a:endParaRPr/>
          </a:p>
          <a:p>
            <a:pPr indent="0" lvl="0" marL="0" marR="0" rtl="0" algn="l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Learning &amp; Personal Skills Development</a:t>
            </a:r>
            <a:endParaRPr/>
          </a:p>
          <a:p>
            <a:pPr indent="0" lvl="0" marL="0" marR="0" rtl="0" algn="l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Managing Change</a:t>
            </a:r>
            <a:endParaRPr/>
          </a:p>
          <a:p>
            <a:pPr indent="0" lvl="0" marL="0" marR="0" rtl="0" algn="l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Building / Teamwork</a:t>
            </a:r>
            <a:endParaRPr/>
          </a:p>
          <a:p>
            <a:pPr indent="0" lvl="0" marL="0" marR="0" rtl="0" algn="l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 Avoidance</a:t>
            </a:r>
            <a:endParaRPr/>
          </a:p>
          <a:p>
            <a:pPr indent="0" lvl="0" marL="0" marR="0" rtl="0" algn="l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Idea Implementation</a:t>
            </a:r>
            <a:endParaRPr/>
          </a:p>
          <a:p>
            <a:pPr indent="0" lvl="0" marL="0" marR="0" rtl="0" algn="l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 Product/Process Introductions</a:t>
            </a:r>
            <a:endParaRPr/>
          </a:p>
          <a:p>
            <a:pPr indent="0" lvl="0" marL="0" marR="0" rtl="0" algn="l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Internal Customer Focus</a:t>
            </a:r>
            <a:endParaRPr/>
          </a:p>
          <a:p>
            <a:pPr indent="0" lvl="0" marL="0" marR="0" rtl="0" algn="l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Recognition</a:t>
            </a:r>
            <a:endParaRPr/>
          </a:p>
          <a:p>
            <a:pPr indent="0" lvl="0" marL="0" marR="0" rtl="0" algn="l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External Customer Focus</a:t>
            </a:r>
            <a:endParaRPr/>
          </a:p>
          <a:p>
            <a:pPr indent="0" lvl="0" marL="0" marR="0" rtl="0" algn="l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Supplier Development</a:t>
            </a:r>
            <a:endParaRPr/>
          </a:p>
          <a:p>
            <a:pPr indent="0" lvl="0" marL="0" marR="0" rtl="0" algn="l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 I Tool Utilization</a:t>
            </a:r>
            <a:endParaRPr/>
          </a:p>
          <a:p>
            <a:pPr indent="0" lvl="0" marL="0" marR="0" rtl="0" algn="l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People Supportive Practices</a:t>
            </a:r>
            <a:endParaRPr/>
          </a:p>
          <a:p>
            <a:pPr indent="0" lvl="0" marL="0" marR="0" rtl="0" algn="l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Valuing Continuous Improvement</a:t>
            </a:r>
            <a:endParaRPr/>
          </a:p>
          <a:p>
            <a:pPr indent="0" lvl="0" marL="0" marR="0" rtl="0" algn="l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Environment</a:t>
            </a:r>
            <a:endParaRPr/>
          </a:p>
          <a:p>
            <a:pPr indent="0" lvl="0" marL="0" marR="0" rtl="0" algn="l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Best Place To Work</a:t>
            </a:r>
            <a:endParaRPr/>
          </a:p>
          <a:p>
            <a:pPr indent="0" lvl="0" marL="0" marR="0" rtl="0" algn="l">
              <a:lnSpc>
                <a:spcPct val="1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</a:t>
            </a:r>
            <a:endParaRPr/>
          </a:p>
        </p:txBody>
      </p:sp>
      <p:sp>
        <p:nvSpPr>
          <p:cNvPr id="2019" name="Google Shape;2019;p128"/>
          <p:cNvSpPr txBox="1"/>
          <p:nvPr/>
        </p:nvSpPr>
        <p:spPr>
          <a:xfrm>
            <a:off x="481012" y="2697162"/>
            <a:ext cx="447675" cy="360997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5</a:t>
            </a:r>
            <a:endParaRPr/>
          </a:p>
          <a:p>
            <a:pPr indent="0" lvl="0" mar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  <a:p>
            <a:pPr indent="0" lvl="0" mar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4</a:t>
            </a:r>
            <a:endParaRPr/>
          </a:p>
          <a:p>
            <a:pPr indent="0" lvl="0" mar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  <a:p>
            <a:pPr indent="0" lvl="0" mar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3</a:t>
            </a:r>
            <a:endParaRPr/>
          </a:p>
          <a:p>
            <a:pPr indent="0" lvl="0" mar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  <a:p>
            <a:pPr indent="0" lvl="0" mar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2</a:t>
            </a:r>
            <a:endParaRPr/>
          </a:p>
          <a:p>
            <a:pPr indent="0" lvl="0" mar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  <a:p>
            <a:pPr indent="0" lvl="0" mar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1</a:t>
            </a:r>
            <a:endParaRPr/>
          </a:p>
        </p:txBody>
      </p:sp>
      <p:sp>
        <p:nvSpPr>
          <p:cNvPr id="2020" name="Google Shape;2020;p128"/>
          <p:cNvSpPr txBox="1"/>
          <p:nvPr/>
        </p:nvSpPr>
        <p:spPr>
          <a:xfrm rot="-5400000">
            <a:off x="-714375" y="4432300"/>
            <a:ext cx="2225675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Performance Level</a:t>
            </a:r>
            <a:endParaRPr/>
          </a:p>
        </p:txBody>
      </p:sp>
      <p:cxnSp>
        <p:nvCxnSpPr>
          <p:cNvPr id="2021" name="Google Shape;2021;p128"/>
          <p:cNvCxnSpPr/>
          <p:nvPr/>
        </p:nvCxnSpPr>
        <p:spPr>
          <a:xfrm>
            <a:off x="1223962" y="3098800"/>
            <a:ext cx="0" cy="3228975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022" name="Google Shape;2022;p128"/>
          <p:cNvCxnSpPr/>
          <p:nvPr/>
        </p:nvCxnSpPr>
        <p:spPr>
          <a:xfrm>
            <a:off x="1035050" y="6111875"/>
            <a:ext cx="7102475" cy="158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2023" name="Google Shape;2023;p128"/>
          <p:cNvSpPr txBox="1"/>
          <p:nvPr/>
        </p:nvSpPr>
        <p:spPr>
          <a:xfrm>
            <a:off x="2728912" y="3794125"/>
            <a:ext cx="3392487" cy="41751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1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 O R L D - C L A S S </a:t>
            </a:r>
            <a:endParaRPr/>
          </a:p>
        </p:txBody>
      </p:sp>
      <p:sp>
        <p:nvSpPr>
          <p:cNvPr id="2024" name="Google Shape;2024;p128"/>
          <p:cNvSpPr txBox="1"/>
          <p:nvPr/>
        </p:nvSpPr>
        <p:spPr>
          <a:xfrm>
            <a:off x="2286000" y="3124200"/>
            <a:ext cx="3414712" cy="41751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1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BEST IN CLASS</a:t>
            </a:r>
            <a:endParaRPr/>
          </a:p>
        </p:txBody>
      </p:sp>
      <p:cxnSp>
        <p:nvCxnSpPr>
          <p:cNvPr id="2025" name="Google Shape;2025;p128"/>
          <p:cNvCxnSpPr/>
          <p:nvPr/>
        </p:nvCxnSpPr>
        <p:spPr>
          <a:xfrm>
            <a:off x="1584325" y="3098800"/>
            <a:ext cx="1587" cy="3228975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2026" name="Google Shape;2026;p128"/>
          <p:cNvSpPr txBox="1"/>
          <p:nvPr/>
        </p:nvSpPr>
        <p:spPr>
          <a:xfrm>
            <a:off x="3209925" y="5184775"/>
            <a:ext cx="2362200" cy="41751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1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 E A R N I N G</a:t>
            </a:r>
            <a:endParaRPr/>
          </a:p>
        </p:txBody>
      </p:sp>
      <p:sp>
        <p:nvSpPr>
          <p:cNvPr id="2027" name="Google Shape;2027;p128"/>
          <p:cNvSpPr txBox="1"/>
          <p:nvPr/>
        </p:nvSpPr>
        <p:spPr>
          <a:xfrm>
            <a:off x="3281362" y="4495800"/>
            <a:ext cx="2057400" cy="41751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1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 E A D I N G</a:t>
            </a:r>
            <a:endParaRPr/>
          </a:p>
        </p:txBody>
      </p:sp>
      <p:cxnSp>
        <p:nvCxnSpPr>
          <p:cNvPr id="2028" name="Google Shape;2028;p128"/>
          <p:cNvCxnSpPr/>
          <p:nvPr/>
        </p:nvCxnSpPr>
        <p:spPr>
          <a:xfrm>
            <a:off x="1935162" y="3095625"/>
            <a:ext cx="0" cy="323215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2029" name="Google Shape;2029;p128"/>
          <p:cNvSpPr txBox="1"/>
          <p:nvPr/>
        </p:nvSpPr>
        <p:spPr>
          <a:xfrm rot="-5400000">
            <a:off x="7666037" y="4433887"/>
            <a:ext cx="2225675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Performance Level</a:t>
            </a:r>
            <a:endParaRPr/>
          </a:p>
        </p:txBody>
      </p:sp>
      <p:sp>
        <p:nvSpPr>
          <p:cNvPr id="2030" name="Google Shape;2030;p128"/>
          <p:cNvSpPr txBox="1"/>
          <p:nvPr/>
        </p:nvSpPr>
        <p:spPr>
          <a:xfrm>
            <a:off x="2917825" y="5899150"/>
            <a:ext cx="3087687" cy="41751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1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 R A D I T I O N A L</a:t>
            </a:r>
            <a:endParaRPr/>
          </a:p>
        </p:txBody>
      </p:sp>
      <p:cxnSp>
        <p:nvCxnSpPr>
          <p:cNvPr id="2031" name="Google Shape;2031;p128"/>
          <p:cNvCxnSpPr/>
          <p:nvPr/>
        </p:nvCxnSpPr>
        <p:spPr>
          <a:xfrm>
            <a:off x="2290762" y="3095625"/>
            <a:ext cx="0" cy="3228975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032" name="Google Shape;2032;p128"/>
          <p:cNvCxnSpPr/>
          <p:nvPr/>
        </p:nvCxnSpPr>
        <p:spPr>
          <a:xfrm>
            <a:off x="2651125" y="3095625"/>
            <a:ext cx="1587" cy="3228975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033" name="Google Shape;2033;p128"/>
          <p:cNvCxnSpPr/>
          <p:nvPr/>
        </p:nvCxnSpPr>
        <p:spPr>
          <a:xfrm>
            <a:off x="3001962" y="3092450"/>
            <a:ext cx="0" cy="323215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034" name="Google Shape;2034;p128"/>
          <p:cNvCxnSpPr/>
          <p:nvPr/>
        </p:nvCxnSpPr>
        <p:spPr>
          <a:xfrm>
            <a:off x="3360737" y="3095625"/>
            <a:ext cx="0" cy="3228975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035" name="Google Shape;2035;p128"/>
          <p:cNvCxnSpPr/>
          <p:nvPr/>
        </p:nvCxnSpPr>
        <p:spPr>
          <a:xfrm>
            <a:off x="3721100" y="3095625"/>
            <a:ext cx="1587" cy="3228975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036" name="Google Shape;2036;p128"/>
          <p:cNvCxnSpPr/>
          <p:nvPr/>
        </p:nvCxnSpPr>
        <p:spPr>
          <a:xfrm>
            <a:off x="4071937" y="3092450"/>
            <a:ext cx="0" cy="323215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037" name="Google Shape;2037;p128"/>
          <p:cNvCxnSpPr/>
          <p:nvPr/>
        </p:nvCxnSpPr>
        <p:spPr>
          <a:xfrm>
            <a:off x="4427537" y="3092450"/>
            <a:ext cx="0" cy="3228975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038" name="Google Shape;2038;p128"/>
          <p:cNvCxnSpPr/>
          <p:nvPr/>
        </p:nvCxnSpPr>
        <p:spPr>
          <a:xfrm>
            <a:off x="4787900" y="3092450"/>
            <a:ext cx="1587" cy="3228975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039" name="Google Shape;2039;p128"/>
          <p:cNvCxnSpPr/>
          <p:nvPr/>
        </p:nvCxnSpPr>
        <p:spPr>
          <a:xfrm>
            <a:off x="5138737" y="3089275"/>
            <a:ext cx="0" cy="323215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040" name="Google Shape;2040;p128"/>
          <p:cNvCxnSpPr/>
          <p:nvPr/>
        </p:nvCxnSpPr>
        <p:spPr>
          <a:xfrm>
            <a:off x="5492750" y="3095625"/>
            <a:ext cx="1587" cy="3228975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041" name="Google Shape;2041;p128"/>
          <p:cNvCxnSpPr/>
          <p:nvPr/>
        </p:nvCxnSpPr>
        <p:spPr>
          <a:xfrm>
            <a:off x="5843587" y="3092450"/>
            <a:ext cx="0" cy="323215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042" name="Google Shape;2042;p128"/>
          <p:cNvCxnSpPr/>
          <p:nvPr/>
        </p:nvCxnSpPr>
        <p:spPr>
          <a:xfrm>
            <a:off x="6202362" y="3095625"/>
            <a:ext cx="0" cy="3228975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043" name="Google Shape;2043;p128"/>
          <p:cNvCxnSpPr/>
          <p:nvPr/>
        </p:nvCxnSpPr>
        <p:spPr>
          <a:xfrm>
            <a:off x="6562725" y="3095625"/>
            <a:ext cx="1587" cy="3228975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044" name="Google Shape;2044;p128"/>
          <p:cNvCxnSpPr/>
          <p:nvPr/>
        </p:nvCxnSpPr>
        <p:spPr>
          <a:xfrm>
            <a:off x="6913562" y="3092450"/>
            <a:ext cx="0" cy="323215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045" name="Google Shape;2045;p128"/>
          <p:cNvCxnSpPr/>
          <p:nvPr/>
        </p:nvCxnSpPr>
        <p:spPr>
          <a:xfrm>
            <a:off x="7269162" y="3092450"/>
            <a:ext cx="0" cy="3228975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046" name="Google Shape;2046;p128"/>
          <p:cNvCxnSpPr/>
          <p:nvPr/>
        </p:nvCxnSpPr>
        <p:spPr>
          <a:xfrm>
            <a:off x="7629525" y="3092450"/>
            <a:ext cx="1587" cy="3228975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047" name="Google Shape;2047;p128"/>
          <p:cNvCxnSpPr/>
          <p:nvPr/>
        </p:nvCxnSpPr>
        <p:spPr>
          <a:xfrm>
            <a:off x="7980362" y="3089275"/>
            <a:ext cx="0" cy="323215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048" name="Google Shape;2048;p128"/>
          <p:cNvCxnSpPr/>
          <p:nvPr/>
        </p:nvCxnSpPr>
        <p:spPr>
          <a:xfrm>
            <a:off x="1035050" y="5416550"/>
            <a:ext cx="7102475" cy="158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049" name="Google Shape;2049;p128"/>
          <p:cNvCxnSpPr/>
          <p:nvPr/>
        </p:nvCxnSpPr>
        <p:spPr>
          <a:xfrm>
            <a:off x="1035050" y="4711700"/>
            <a:ext cx="7102475" cy="158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050" name="Google Shape;2050;p128"/>
          <p:cNvCxnSpPr/>
          <p:nvPr/>
        </p:nvCxnSpPr>
        <p:spPr>
          <a:xfrm>
            <a:off x="1035050" y="4010025"/>
            <a:ext cx="7102475" cy="158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051" name="Google Shape;2051;p128"/>
          <p:cNvCxnSpPr/>
          <p:nvPr/>
        </p:nvCxnSpPr>
        <p:spPr>
          <a:xfrm>
            <a:off x="990600" y="3276600"/>
            <a:ext cx="7102475" cy="158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052" name="Google Shape;2052;p128"/>
          <p:cNvCxnSpPr/>
          <p:nvPr/>
        </p:nvCxnSpPr>
        <p:spPr>
          <a:xfrm>
            <a:off x="1035050" y="3060700"/>
            <a:ext cx="7102475" cy="158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2053" name="Google Shape;2053;p128"/>
          <p:cNvSpPr txBox="1"/>
          <p:nvPr/>
        </p:nvSpPr>
        <p:spPr>
          <a:xfrm>
            <a:off x="8061325" y="2697162"/>
            <a:ext cx="447675" cy="360997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5</a:t>
            </a:r>
            <a:endParaRPr/>
          </a:p>
          <a:p>
            <a:pPr indent="0" lvl="0" mar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  <a:p>
            <a:pPr indent="0" lvl="0" mar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4</a:t>
            </a:r>
            <a:endParaRPr/>
          </a:p>
          <a:p>
            <a:pPr indent="0" lvl="0" mar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  <a:p>
            <a:pPr indent="0" lvl="0" mar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3</a:t>
            </a:r>
            <a:endParaRPr/>
          </a:p>
          <a:p>
            <a:pPr indent="0" lvl="0" mar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  <a:p>
            <a:pPr indent="0" lvl="0" mar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2</a:t>
            </a:r>
            <a:endParaRPr/>
          </a:p>
          <a:p>
            <a:pPr indent="0" lvl="0" mar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  <a:p>
            <a:pPr indent="0" lvl="0" mar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1</a:t>
            </a:r>
            <a:endParaRPr/>
          </a:p>
        </p:txBody>
      </p:sp>
      <p:sp>
        <p:nvSpPr>
          <p:cNvPr id="2054" name="Google Shape;2054;p128"/>
          <p:cNvSpPr txBox="1"/>
          <p:nvPr/>
        </p:nvSpPr>
        <p:spPr>
          <a:xfrm>
            <a:off x="3022600" y="0"/>
            <a:ext cx="3695700" cy="4238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None/>
            </a:pPr>
            <a:r>
              <a:rPr b="1" i="0" lang="en-US" sz="2200" u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20 Keys of Site Excellence</a:t>
            </a:r>
            <a:endParaRPr/>
          </a:p>
        </p:txBody>
      </p:sp>
      <p:sp>
        <p:nvSpPr>
          <p:cNvPr id="2055" name="Google Shape;2055;p128"/>
          <p:cNvSpPr txBox="1"/>
          <p:nvPr/>
        </p:nvSpPr>
        <p:spPr>
          <a:xfrm>
            <a:off x="1081087" y="6391275"/>
            <a:ext cx="3048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2056" name="Google Shape;2056;p128"/>
          <p:cNvSpPr txBox="1"/>
          <p:nvPr/>
        </p:nvSpPr>
        <p:spPr>
          <a:xfrm>
            <a:off x="1785937" y="6391275"/>
            <a:ext cx="3048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2057" name="Google Shape;2057;p128"/>
          <p:cNvSpPr txBox="1"/>
          <p:nvPr/>
        </p:nvSpPr>
        <p:spPr>
          <a:xfrm>
            <a:off x="2128837" y="6386512"/>
            <a:ext cx="3048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2058" name="Google Shape;2058;p128"/>
          <p:cNvSpPr txBox="1"/>
          <p:nvPr/>
        </p:nvSpPr>
        <p:spPr>
          <a:xfrm>
            <a:off x="2500312" y="6391275"/>
            <a:ext cx="3048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2059" name="Google Shape;2059;p128"/>
          <p:cNvSpPr txBox="1"/>
          <p:nvPr/>
        </p:nvSpPr>
        <p:spPr>
          <a:xfrm>
            <a:off x="2847975" y="6391275"/>
            <a:ext cx="3048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2060" name="Google Shape;2060;p128"/>
          <p:cNvSpPr txBox="1"/>
          <p:nvPr/>
        </p:nvSpPr>
        <p:spPr>
          <a:xfrm>
            <a:off x="3200400" y="6391275"/>
            <a:ext cx="3048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/>
          </a:p>
        </p:txBody>
      </p:sp>
      <p:sp>
        <p:nvSpPr>
          <p:cNvPr id="2061" name="Google Shape;2061;p128"/>
          <p:cNvSpPr txBox="1"/>
          <p:nvPr/>
        </p:nvSpPr>
        <p:spPr>
          <a:xfrm>
            <a:off x="3581400" y="6391275"/>
            <a:ext cx="3048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/>
          </a:p>
        </p:txBody>
      </p:sp>
      <p:sp>
        <p:nvSpPr>
          <p:cNvPr id="2062" name="Google Shape;2062;p128"/>
          <p:cNvSpPr txBox="1"/>
          <p:nvPr/>
        </p:nvSpPr>
        <p:spPr>
          <a:xfrm>
            <a:off x="3919537" y="6391275"/>
            <a:ext cx="3048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/>
          </a:p>
        </p:txBody>
      </p:sp>
      <p:sp>
        <p:nvSpPr>
          <p:cNvPr id="2063" name="Google Shape;2063;p128"/>
          <p:cNvSpPr txBox="1"/>
          <p:nvPr/>
        </p:nvSpPr>
        <p:spPr>
          <a:xfrm>
            <a:off x="4214812" y="6391275"/>
            <a:ext cx="4572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/>
          </a:p>
        </p:txBody>
      </p:sp>
      <p:sp>
        <p:nvSpPr>
          <p:cNvPr id="2064" name="Google Shape;2064;p128"/>
          <p:cNvSpPr txBox="1"/>
          <p:nvPr/>
        </p:nvSpPr>
        <p:spPr>
          <a:xfrm>
            <a:off x="4567237" y="6391275"/>
            <a:ext cx="4572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/>
          </a:p>
        </p:txBody>
      </p:sp>
      <p:sp>
        <p:nvSpPr>
          <p:cNvPr id="2065" name="Google Shape;2065;p128"/>
          <p:cNvSpPr txBox="1"/>
          <p:nvPr/>
        </p:nvSpPr>
        <p:spPr>
          <a:xfrm>
            <a:off x="4895850" y="6391275"/>
            <a:ext cx="6096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/>
          </a:p>
        </p:txBody>
      </p:sp>
      <p:sp>
        <p:nvSpPr>
          <p:cNvPr id="2066" name="Google Shape;2066;p128"/>
          <p:cNvSpPr txBox="1"/>
          <p:nvPr/>
        </p:nvSpPr>
        <p:spPr>
          <a:xfrm>
            <a:off x="5272087" y="6391275"/>
            <a:ext cx="4572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endParaRPr/>
          </a:p>
        </p:txBody>
      </p:sp>
      <p:sp>
        <p:nvSpPr>
          <p:cNvPr id="2067" name="Google Shape;2067;p128"/>
          <p:cNvSpPr txBox="1"/>
          <p:nvPr/>
        </p:nvSpPr>
        <p:spPr>
          <a:xfrm>
            <a:off x="5624512" y="6391275"/>
            <a:ext cx="5334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endParaRPr/>
          </a:p>
        </p:txBody>
      </p:sp>
      <p:sp>
        <p:nvSpPr>
          <p:cNvPr id="2068" name="Google Shape;2068;p128"/>
          <p:cNvSpPr txBox="1"/>
          <p:nvPr/>
        </p:nvSpPr>
        <p:spPr>
          <a:xfrm>
            <a:off x="5991225" y="6391275"/>
            <a:ext cx="4572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endParaRPr/>
          </a:p>
        </p:txBody>
      </p:sp>
      <p:sp>
        <p:nvSpPr>
          <p:cNvPr id="2069" name="Google Shape;2069;p128"/>
          <p:cNvSpPr txBox="1"/>
          <p:nvPr/>
        </p:nvSpPr>
        <p:spPr>
          <a:xfrm>
            <a:off x="6357937" y="6391275"/>
            <a:ext cx="6096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endParaRPr/>
          </a:p>
        </p:txBody>
      </p:sp>
      <p:sp>
        <p:nvSpPr>
          <p:cNvPr id="2070" name="Google Shape;2070;p128"/>
          <p:cNvSpPr txBox="1"/>
          <p:nvPr/>
        </p:nvSpPr>
        <p:spPr>
          <a:xfrm>
            <a:off x="6710362" y="6391275"/>
            <a:ext cx="6096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r>
            <a:endParaRPr/>
          </a:p>
        </p:txBody>
      </p:sp>
      <p:sp>
        <p:nvSpPr>
          <p:cNvPr id="2071" name="Google Shape;2071;p128"/>
          <p:cNvSpPr txBox="1"/>
          <p:nvPr/>
        </p:nvSpPr>
        <p:spPr>
          <a:xfrm>
            <a:off x="7048500" y="6391275"/>
            <a:ext cx="6858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r>
            <a:endParaRPr/>
          </a:p>
        </p:txBody>
      </p:sp>
      <p:sp>
        <p:nvSpPr>
          <p:cNvPr id="2072" name="Google Shape;2072;p128"/>
          <p:cNvSpPr txBox="1"/>
          <p:nvPr/>
        </p:nvSpPr>
        <p:spPr>
          <a:xfrm>
            <a:off x="7396162" y="6391275"/>
            <a:ext cx="4572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r>
            <a:endParaRPr/>
          </a:p>
        </p:txBody>
      </p:sp>
      <p:sp>
        <p:nvSpPr>
          <p:cNvPr id="2073" name="Google Shape;2073;p128"/>
          <p:cNvSpPr txBox="1"/>
          <p:nvPr/>
        </p:nvSpPr>
        <p:spPr>
          <a:xfrm>
            <a:off x="7772400" y="6391275"/>
            <a:ext cx="5334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endParaRPr/>
          </a:p>
        </p:txBody>
      </p:sp>
      <p:sp>
        <p:nvSpPr>
          <p:cNvPr id="2074" name="Google Shape;2074;p128"/>
          <p:cNvSpPr txBox="1"/>
          <p:nvPr/>
        </p:nvSpPr>
        <p:spPr>
          <a:xfrm>
            <a:off x="1428750" y="6386512"/>
            <a:ext cx="3048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grpSp>
        <p:nvGrpSpPr>
          <p:cNvPr id="2075" name="Google Shape;2075;p128"/>
          <p:cNvGrpSpPr/>
          <p:nvPr/>
        </p:nvGrpSpPr>
        <p:grpSpPr>
          <a:xfrm>
            <a:off x="342900" y="1168400"/>
            <a:ext cx="1203325" cy="638175"/>
            <a:chOff x="342900" y="1168400"/>
            <a:chExt cx="1203325" cy="638175"/>
          </a:xfrm>
        </p:grpSpPr>
        <p:sp>
          <p:nvSpPr>
            <p:cNvPr id="2076" name="Google Shape;2076;p128"/>
            <p:cNvSpPr txBox="1"/>
            <p:nvPr/>
          </p:nvSpPr>
          <p:spPr>
            <a:xfrm>
              <a:off x="342900" y="1168400"/>
              <a:ext cx="1123950" cy="5254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128"/>
            <p:cNvSpPr/>
            <p:nvPr/>
          </p:nvSpPr>
          <p:spPr>
            <a:xfrm>
              <a:off x="579437" y="1612900"/>
              <a:ext cx="184150" cy="114300"/>
            </a:xfrm>
            <a:prstGeom prst="triangle">
              <a:avLst>
                <a:gd fmla="val 10768" name="adj"/>
              </a:avLst>
            </a:prstGeom>
            <a:solidFill>
              <a:srgbClr val="008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128"/>
            <p:cNvSpPr txBox="1"/>
            <p:nvPr/>
          </p:nvSpPr>
          <p:spPr>
            <a:xfrm>
              <a:off x="723900" y="1504950"/>
              <a:ext cx="574675" cy="3016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4450" lIns="90475" spcFirstLastPara="1" rIns="90475" wrap="square" tIns="44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i="0" lang="en-US" sz="1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Goal</a:t>
              </a:r>
              <a:endParaRPr/>
            </a:p>
          </p:txBody>
        </p:sp>
        <p:sp>
          <p:nvSpPr>
            <p:cNvPr id="2079" name="Google Shape;2079;p128"/>
            <p:cNvSpPr txBox="1"/>
            <p:nvPr/>
          </p:nvSpPr>
          <p:spPr>
            <a:xfrm>
              <a:off x="592137" y="1308100"/>
              <a:ext cx="158750" cy="12541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128"/>
            <p:cNvSpPr txBox="1"/>
            <p:nvPr/>
          </p:nvSpPr>
          <p:spPr>
            <a:xfrm>
              <a:off x="723900" y="1219200"/>
              <a:ext cx="822325" cy="3016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4450" lIns="90475" spcFirstLastPara="1" rIns="90475" wrap="square" tIns="44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i="0" lang="en-US" sz="1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Current</a:t>
              </a:r>
              <a:endParaRPr/>
            </a:p>
          </p:txBody>
        </p:sp>
      </p:grpSp>
      <p:sp>
        <p:nvSpPr>
          <p:cNvPr id="2081" name="Google Shape;2081;p128"/>
          <p:cNvSpPr txBox="1"/>
          <p:nvPr/>
        </p:nvSpPr>
        <p:spPr>
          <a:xfrm>
            <a:off x="8489950" y="6411912"/>
            <a:ext cx="417512" cy="2540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r>
              <a:rPr b="0" i="0" lang="en-US" sz="1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11-8</a:t>
            </a:r>
            <a:endParaRPr/>
          </a:p>
        </p:txBody>
      </p:sp>
      <p:sp>
        <p:nvSpPr>
          <p:cNvPr id="2082" name="Google Shape;2082;p128"/>
          <p:cNvSpPr/>
          <p:nvPr/>
        </p:nvSpPr>
        <p:spPr>
          <a:xfrm>
            <a:off x="1144587" y="4649787"/>
            <a:ext cx="149225" cy="149225"/>
          </a:xfrm>
          <a:prstGeom prst="triangle">
            <a:avLst>
              <a:gd fmla="val 10772" name="adj"/>
            </a:avLst>
          </a:prstGeom>
          <a:solidFill>
            <a:srgbClr val="008000"/>
          </a:solidFill>
          <a:ln cap="flat" cmpd="sng" w="12700">
            <a:solidFill>
              <a:srgbClr val="008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128"/>
          <p:cNvSpPr txBox="1"/>
          <p:nvPr/>
        </p:nvSpPr>
        <p:spPr>
          <a:xfrm>
            <a:off x="1144587" y="5335587"/>
            <a:ext cx="149225" cy="149225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4" name="Google Shape;2084;p128"/>
          <p:cNvSpPr txBox="1"/>
          <p:nvPr/>
        </p:nvSpPr>
        <p:spPr>
          <a:xfrm>
            <a:off x="1744662" y="1441450"/>
            <a:ext cx="5946775" cy="1300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5" name="Google Shape;2085;p128"/>
          <p:cNvSpPr txBox="1"/>
          <p:nvPr/>
        </p:nvSpPr>
        <p:spPr>
          <a:xfrm>
            <a:off x="2222500" y="3962400"/>
            <a:ext cx="5664200" cy="1227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128"/>
          <p:cNvSpPr txBox="1"/>
          <p:nvPr/>
        </p:nvSpPr>
        <p:spPr>
          <a:xfrm>
            <a:off x="7210425" y="6021387"/>
            <a:ext cx="149225" cy="149225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7" name="Google Shape;2087;p128"/>
          <p:cNvSpPr txBox="1"/>
          <p:nvPr/>
        </p:nvSpPr>
        <p:spPr>
          <a:xfrm>
            <a:off x="7575550" y="6021387"/>
            <a:ext cx="149225" cy="149225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Google Shape;2088;p128"/>
          <p:cNvSpPr txBox="1"/>
          <p:nvPr/>
        </p:nvSpPr>
        <p:spPr>
          <a:xfrm>
            <a:off x="7896225" y="6021387"/>
            <a:ext cx="149225" cy="149225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128"/>
          <p:cNvSpPr txBox="1"/>
          <p:nvPr/>
        </p:nvSpPr>
        <p:spPr>
          <a:xfrm>
            <a:off x="6127750" y="6037262"/>
            <a:ext cx="149225" cy="149225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128"/>
          <p:cNvSpPr txBox="1"/>
          <p:nvPr/>
        </p:nvSpPr>
        <p:spPr>
          <a:xfrm>
            <a:off x="6494462" y="6037262"/>
            <a:ext cx="149225" cy="149225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1" name="Google Shape;2091;p128"/>
          <p:cNvSpPr txBox="1"/>
          <p:nvPr/>
        </p:nvSpPr>
        <p:spPr>
          <a:xfrm>
            <a:off x="6845300" y="5319712"/>
            <a:ext cx="149225" cy="149225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2" name="Google Shape;2092;p128"/>
          <p:cNvSpPr txBox="1"/>
          <p:nvPr/>
        </p:nvSpPr>
        <p:spPr>
          <a:xfrm>
            <a:off x="4725987" y="6053137"/>
            <a:ext cx="149225" cy="149225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3" name="Google Shape;2093;p128"/>
          <p:cNvSpPr txBox="1"/>
          <p:nvPr/>
        </p:nvSpPr>
        <p:spPr>
          <a:xfrm>
            <a:off x="5076825" y="6053137"/>
            <a:ext cx="149225" cy="149225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4" name="Google Shape;2094;p128"/>
          <p:cNvSpPr txBox="1"/>
          <p:nvPr/>
        </p:nvSpPr>
        <p:spPr>
          <a:xfrm>
            <a:off x="5441950" y="6035675"/>
            <a:ext cx="149225" cy="149225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5" name="Google Shape;2095;p128"/>
          <p:cNvSpPr txBox="1"/>
          <p:nvPr/>
        </p:nvSpPr>
        <p:spPr>
          <a:xfrm>
            <a:off x="5776912" y="6021387"/>
            <a:ext cx="149225" cy="149225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6" name="Google Shape;2096;p128"/>
          <p:cNvSpPr txBox="1"/>
          <p:nvPr/>
        </p:nvSpPr>
        <p:spPr>
          <a:xfrm>
            <a:off x="3643312" y="6021387"/>
            <a:ext cx="149225" cy="149225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7" name="Google Shape;2097;p128"/>
          <p:cNvSpPr txBox="1"/>
          <p:nvPr/>
        </p:nvSpPr>
        <p:spPr>
          <a:xfrm>
            <a:off x="3963987" y="6021387"/>
            <a:ext cx="149225" cy="149225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8" name="Google Shape;2098;p128"/>
          <p:cNvSpPr txBox="1"/>
          <p:nvPr/>
        </p:nvSpPr>
        <p:spPr>
          <a:xfrm>
            <a:off x="4329112" y="6067425"/>
            <a:ext cx="149225" cy="149225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9" name="Google Shape;2099;p128"/>
          <p:cNvSpPr txBox="1"/>
          <p:nvPr/>
        </p:nvSpPr>
        <p:spPr>
          <a:xfrm>
            <a:off x="2241550" y="6053137"/>
            <a:ext cx="149225" cy="149225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0" name="Google Shape;2100;p128"/>
          <p:cNvSpPr txBox="1"/>
          <p:nvPr/>
        </p:nvSpPr>
        <p:spPr>
          <a:xfrm>
            <a:off x="2608262" y="6021387"/>
            <a:ext cx="149225" cy="149225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1" name="Google Shape;2101;p128"/>
          <p:cNvSpPr txBox="1"/>
          <p:nvPr/>
        </p:nvSpPr>
        <p:spPr>
          <a:xfrm>
            <a:off x="2927350" y="6053137"/>
            <a:ext cx="149225" cy="149225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2" name="Google Shape;2102;p128"/>
          <p:cNvSpPr txBox="1"/>
          <p:nvPr/>
        </p:nvSpPr>
        <p:spPr>
          <a:xfrm>
            <a:off x="3278187" y="6021387"/>
            <a:ext cx="149225" cy="149225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3" name="Google Shape;2103;p128"/>
          <p:cNvSpPr txBox="1"/>
          <p:nvPr/>
        </p:nvSpPr>
        <p:spPr>
          <a:xfrm>
            <a:off x="1509712" y="6021387"/>
            <a:ext cx="149225" cy="149225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4" name="Google Shape;2104;p128"/>
          <p:cNvSpPr txBox="1"/>
          <p:nvPr/>
        </p:nvSpPr>
        <p:spPr>
          <a:xfrm>
            <a:off x="1816100" y="6021387"/>
            <a:ext cx="149225" cy="149225"/>
          </a:xfrm>
          <a:prstGeom prst="rect">
            <a:avLst/>
          </a:prstGeom>
          <a:solidFill>
            <a:srgbClr val="CC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5" name="Google Shape;2105;p128"/>
          <p:cNvSpPr/>
          <p:nvPr/>
        </p:nvSpPr>
        <p:spPr>
          <a:xfrm>
            <a:off x="1436687" y="5221287"/>
            <a:ext cx="238125" cy="174625"/>
          </a:xfrm>
          <a:custGeom>
            <a:rect b="b" l="l" r="r" t="t"/>
            <a:pathLst>
              <a:path extrusionOk="0" h="9" w="11">
                <a:moveTo>
                  <a:pt x="6" y="0"/>
                </a:moveTo>
                <a:lnTo>
                  <a:pt x="0" y="9"/>
                </a:lnTo>
                <a:lnTo>
                  <a:pt x="11" y="9"/>
                </a:lnTo>
                <a:lnTo>
                  <a:pt x="6" y="0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6" name="Google Shape;2106;p128"/>
          <p:cNvSpPr/>
          <p:nvPr/>
        </p:nvSpPr>
        <p:spPr>
          <a:xfrm>
            <a:off x="1831975" y="5207000"/>
            <a:ext cx="238125" cy="174625"/>
          </a:xfrm>
          <a:custGeom>
            <a:rect b="b" l="l" r="r" t="t"/>
            <a:pathLst>
              <a:path extrusionOk="0" h="9" w="11">
                <a:moveTo>
                  <a:pt x="6" y="0"/>
                </a:moveTo>
                <a:lnTo>
                  <a:pt x="0" y="9"/>
                </a:lnTo>
                <a:lnTo>
                  <a:pt x="11" y="9"/>
                </a:lnTo>
                <a:lnTo>
                  <a:pt x="6" y="0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7" name="Google Shape;2107;p128"/>
          <p:cNvSpPr/>
          <p:nvPr/>
        </p:nvSpPr>
        <p:spPr>
          <a:xfrm>
            <a:off x="2214562" y="5878512"/>
            <a:ext cx="238125" cy="174625"/>
          </a:xfrm>
          <a:custGeom>
            <a:rect b="b" l="l" r="r" t="t"/>
            <a:pathLst>
              <a:path extrusionOk="0" h="9" w="11">
                <a:moveTo>
                  <a:pt x="6" y="0"/>
                </a:moveTo>
                <a:lnTo>
                  <a:pt x="0" y="9"/>
                </a:lnTo>
                <a:lnTo>
                  <a:pt x="11" y="9"/>
                </a:lnTo>
                <a:lnTo>
                  <a:pt x="6" y="0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8" name="Google Shape;2108;p128"/>
          <p:cNvSpPr/>
          <p:nvPr/>
        </p:nvSpPr>
        <p:spPr>
          <a:xfrm>
            <a:off x="2563812" y="5846762"/>
            <a:ext cx="238125" cy="174625"/>
          </a:xfrm>
          <a:custGeom>
            <a:rect b="b" l="l" r="r" t="t"/>
            <a:pathLst>
              <a:path extrusionOk="0" h="9" w="11">
                <a:moveTo>
                  <a:pt x="6" y="0"/>
                </a:moveTo>
                <a:lnTo>
                  <a:pt x="0" y="9"/>
                </a:lnTo>
                <a:lnTo>
                  <a:pt x="11" y="9"/>
                </a:lnTo>
                <a:lnTo>
                  <a:pt x="6" y="0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9" name="Google Shape;2109;p128"/>
          <p:cNvSpPr/>
          <p:nvPr/>
        </p:nvSpPr>
        <p:spPr>
          <a:xfrm>
            <a:off x="5703887" y="5832475"/>
            <a:ext cx="238125" cy="174625"/>
          </a:xfrm>
          <a:custGeom>
            <a:rect b="b" l="l" r="r" t="t"/>
            <a:pathLst>
              <a:path extrusionOk="0" h="9" w="11">
                <a:moveTo>
                  <a:pt x="6" y="0"/>
                </a:moveTo>
                <a:lnTo>
                  <a:pt x="0" y="9"/>
                </a:lnTo>
                <a:lnTo>
                  <a:pt x="11" y="9"/>
                </a:lnTo>
                <a:lnTo>
                  <a:pt x="6" y="0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0" name="Google Shape;2110;p128"/>
          <p:cNvSpPr/>
          <p:nvPr/>
        </p:nvSpPr>
        <p:spPr>
          <a:xfrm>
            <a:off x="5353050" y="5876925"/>
            <a:ext cx="238125" cy="174625"/>
          </a:xfrm>
          <a:custGeom>
            <a:rect b="b" l="l" r="r" t="t"/>
            <a:pathLst>
              <a:path extrusionOk="0" h="9" w="11">
                <a:moveTo>
                  <a:pt x="6" y="0"/>
                </a:moveTo>
                <a:lnTo>
                  <a:pt x="0" y="9"/>
                </a:lnTo>
                <a:lnTo>
                  <a:pt x="11" y="9"/>
                </a:lnTo>
                <a:lnTo>
                  <a:pt x="6" y="0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1" name="Google Shape;2111;p128"/>
          <p:cNvSpPr/>
          <p:nvPr/>
        </p:nvSpPr>
        <p:spPr>
          <a:xfrm>
            <a:off x="5002212" y="5878512"/>
            <a:ext cx="238125" cy="174625"/>
          </a:xfrm>
          <a:custGeom>
            <a:rect b="b" l="l" r="r" t="t"/>
            <a:pathLst>
              <a:path extrusionOk="0" h="9" w="11">
                <a:moveTo>
                  <a:pt x="6" y="0"/>
                </a:moveTo>
                <a:lnTo>
                  <a:pt x="0" y="9"/>
                </a:lnTo>
                <a:lnTo>
                  <a:pt x="11" y="9"/>
                </a:lnTo>
                <a:lnTo>
                  <a:pt x="6" y="0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2" name="Google Shape;2112;p128"/>
          <p:cNvSpPr/>
          <p:nvPr/>
        </p:nvSpPr>
        <p:spPr>
          <a:xfrm>
            <a:off x="4667250" y="5861050"/>
            <a:ext cx="238125" cy="174625"/>
          </a:xfrm>
          <a:custGeom>
            <a:rect b="b" l="l" r="r" t="t"/>
            <a:pathLst>
              <a:path extrusionOk="0" h="9" w="11">
                <a:moveTo>
                  <a:pt x="6" y="0"/>
                </a:moveTo>
                <a:lnTo>
                  <a:pt x="0" y="9"/>
                </a:lnTo>
                <a:lnTo>
                  <a:pt x="11" y="9"/>
                </a:lnTo>
                <a:lnTo>
                  <a:pt x="6" y="0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3" name="Google Shape;2113;p128"/>
          <p:cNvSpPr/>
          <p:nvPr/>
        </p:nvSpPr>
        <p:spPr>
          <a:xfrm>
            <a:off x="4270375" y="5862637"/>
            <a:ext cx="238125" cy="174625"/>
          </a:xfrm>
          <a:custGeom>
            <a:rect b="b" l="l" r="r" t="t"/>
            <a:pathLst>
              <a:path extrusionOk="0" h="9" w="11">
                <a:moveTo>
                  <a:pt x="6" y="0"/>
                </a:moveTo>
                <a:lnTo>
                  <a:pt x="0" y="9"/>
                </a:lnTo>
                <a:lnTo>
                  <a:pt x="11" y="9"/>
                </a:lnTo>
                <a:lnTo>
                  <a:pt x="6" y="0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4" name="Google Shape;2114;p128"/>
          <p:cNvSpPr/>
          <p:nvPr/>
        </p:nvSpPr>
        <p:spPr>
          <a:xfrm>
            <a:off x="3921125" y="5832475"/>
            <a:ext cx="238125" cy="174625"/>
          </a:xfrm>
          <a:custGeom>
            <a:rect b="b" l="l" r="r" t="t"/>
            <a:pathLst>
              <a:path extrusionOk="0" h="9" w="11">
                <a:moveTo>
                  <a:pt x="6" y="0"/>
                </a:moveTo>
                <a:lnTo>
                  <a:pt x="0" y="9"/>
                </a:lnTo>
                <a:lnTo>
                  <a:pt x="11" y="9"/>
                </a:lnTo>
                <a:lnTo>
                  <a:pt x="6" y="0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5" name="Google Shape;2115;p128"/>
          <p:cNvSpPr/>
          <p:nvPr/>
        </p:nvSpPr>
        <p:spPr>
          <a:xfrm>
            <a:off x="3600450" y="5221287"/>
            <a:ext cx="238125" cy="174625"/>
          </a:xfrm>
          <a:custGeom>
            <a:rect b="b" l="l" r="r" t="t"/>
            <a:pathLst>
              <a:path extrusionOk="0" h="9" w="11">
                <a:moveTo>
                  <a:pt x="6" y="0"/>
                </a:moveTo>
                <a:lnTo>
                  <a:pt x="0" y="9"/>
                </a:lnTo>
                <a:lnTo>
                  <a:pt x="11" y="9"/>
                </a:lnTo>
                <a:lnTo>
                  <a:pt x="6" y="0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6" name="Google Shape;2116;p128"/>
          <p:cNvSpPr/>
          <p:nvPr/>
        </p:nvSpPr>
        <p:spPr>
          <a:xfrm>
            <a:off x="3263900" y="5846762"/>
            <a:ext cx="238125" cy="174625"/>
          </a:xfrm>
          <a:custGeom>
            <a:rect b="b" l="l" r="r" t="t"/>
            <a:pathLst>
              <a:path extrusionOk="0" h="9" w="11">
                <a:moveTo>
                  <a:pt x="6" y="0"/>
                </a:moveTo>
                <a:lnTo>
                  <a:pt x="0" y="9"/>
                </a:lnTo>
                <a:lnTo>
                  <a:pt x="11" y="9"/>
                </a:lnTo>
                <a:lnTo>
                  <a:pt x="6" y="0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7" name="Google Shape;2117;p128"/>
          <p:cNvSpPr/>
          <p:nvPr/>
        </p:nvSpPr>
        <p:spPr>
          <a:xfrm>
            <a:off x="2928937" y="5846762"/>
            <a:ext cx="238125" cy="174625"/>
          </a:xfrm>
          <a:custGeom>
            <a:rect b="b" l="l" r="r" t="t"/>
            <a:pathLst>
              <a:path extrusionOk="0" h="9" w="11">
                <a:moveTo>
                  <a:pt x="6" y="0"/>
                </a:moveTo>
                <a:lnTo>
                  <a:pt x="0" y="9"/>
                </a:lnTo>
                <a:lnTo>
                  <a:pt x="11" y="9"/>
                </a:lnTo>
                <a:lnTo>
                  <a:pt x="6" y="0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8" name="Google Shape;2118;p128"/>
          <p:cNvSpPr/>
          <p:nvPr/>
        </p:nvSpPr>
        <p:spPr>
          <a:xfrm>
            <a:off x="7821612" y="5267325"/>
            <a:ext cx="238125" cy="174625"/>
          </a:xfrm>
          <a:custGeom>
            <a:rect b="b" l="l" r="r" t="t"/>
            <a:pathLst>
              <a:path extrusionOk="0" h="9" w="11">
                <a:moveTo>
                  <a:pt x="6" y="0"/>
                </a:moveTo>
                <a:lnTo>
                  <a:pt x="0" y="9"/>
                </a:lnTo>
                <a:lnTo>
                  <a:pt x="11" y="9"/>
                </a:lnTo>
                <a:lnTo>
                  <a:pt x="6" y="0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Google Shape;2119;p128"/>
          <p:cNvSpPr/>
          <p:nvPr/>
        </p:nvSpPr>
        <p:spPr>
          <a:xfrm>
            <a:off x="7516812" y="5862637"/>
            <a:ext cx="238125" cy="174625"/>
          </a:xfrm>
          <a:custGeom>
            <a:rect b="b" l="l" r="r" t="t"/>
            <a:pathLst>
              <a:path extrusionOk="0" h="9" w="11">
                <a:moveTo>
                  <a:pt x="6" y="0"/>
                </a:moveTo>
                <a:lnTo>
                  <a:pt x="0" y="9"/>
                </a:lnTo>
                <a:lnTo>
                  <a:pt x="11" y="9"/>
                </a:lnTo>
                <a:lnTo>
                  <a:pt x="6" y="0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0" name="Google Shape;2120;p128"/>
          <p:cNvSpPr/>
          <p:nvPr/>
        </p:nvSpPr>
        <p:spPr>
          <a:xfrm>
            <a:off x="7165975" y="5878512"/>
            <a:ext cx="238125" cy="174625"/>
          </a:xfrm>
          <a:custGeom>
            <a:rect b="b" l="l" r="r" t="t"/>
            <a:pathLst>
              <a:path extrusionOk="0" h="9" w="11">
                <a:moveTo>
                  <a:pt x="6" y="0"/>
                </a:moveTo>
                <a:lnTo>
                  <a:pt x="0" y="9"/>
                </a:lnTo>
                <a:lnTo>
                  <a:pt x="11" y="9"/>
                </a:lnTo>
                <a:lnTo>
                  <a:pt x="6" y="0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1" name="Google Shape;2121;p128"/>
          <p:cNvSpPr/>
          <p:nvPr/>
        </p:nvSpPr>
        <p:spPr>
          <a:xfrm>
            <a:off x="6800850" y="5145087"/>
            <a:ext cx="238125" cy="174625"/>
          </a:xfrm>
          <a:custGeom>
            <a:rect b="b" l="l" r="r" t="t"/>
            <a:pathLst>
              <a:path extrusionOk="0" h="9" w="11">
                <a:moveTo>
                  <a:pt x="6" y="0"/>
                </a:moveTo>
                <a:lnTo>
                  <a:pt x="0" y="9"/>
                </a:lnTo>
                <a:lnTo>
                  <a:pt x="11" y="9"/>
                </a:lnTo>
                <a:lnTo>
                  <a:pt x="6" y="0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2" name="Google Shape;2122;p128"/>
          <p:cNvSpPr/>
          <p:nvPr/>
        </p:nvSpPr>
        <p:spPr>
          <a:xfrm>
            <a:off x="6435725" y="5892800"/>
            <a:ext cx="238125" cy="174625"/>
          </a:xfrm>
          <a:custGeom>
            <a:rect b="b" l="l" r="r" t="t"/>
            <a:pathLst>
              <a:path extrusionOk="0" h="9" w="11">
                <a:moveTo>
                  <a:pt x="6" y="0"/>
                </a:moveTo>
                <a:lnTo>
                  <a:pt x="0" y="9"/>
                </a:lnTo>
                <a:lnTo>
                  <a:pt x="11" y="9"/>
                </a:lnTo>
                <a:lnTo>
                  <a:pt x="6" y="0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3" name="Google Shape;2123;p128"/>
          <p:cNvSpPr/>
          <p:nvPr/>
        </p:nvSpPr>
        <p:spPr>
          <a:xfrm>
            <a:off x="6084887" y="5283200"/>
            <a:ext cx="238125" cy="174625"/>
          </a:xfrm>
          <a:custGeom>
            <a:rect b="b" l="l" r="r" t="t"/>
            <a:pathLst>
              <a:path extrusionOk="0" h="9" w="11">
                <a:moveTo>
                  <a:pt x="6" y="0"/>
                </a:moveTo>
                <a:lnTo>
                  <a:pt x="0" y="9"/>
                </a:lnTo>
                <a:lnTo>
                  <a:pt x="11" y="9"/>
                </a:lnTo>
                <a:lnTo>
                  <a:pt x="6" y="0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129"/>
          <p:cNvSpPr txBox="1"/>
          <p:nvPr>
            <p:ph type="title"/>
          </p:nvPr>
        </p:nvSpPr>
        <p:spPr>
          <a:xfrm>
            <a:off x="685800" y="1638300"/>
            <a:ext cx="7772400" cy="5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Information Board Guidelines</a:t>
            </a:r>
            <a:endParaRPr/>
          </a:p>
        </p:txBody>
      </p:sp>
      <p:sp>
        <p:nvSpPr>
          <p:cNvPr id="2129" name="Google Shape;2129;p129"/>
          <p:cNvSpPr txBox="1"/>
          <p:nvPr>
            <p:ph idx="1" type="body"/>
          </p:nvPr>
        </p:nvSpPr>
        <p:spPr>
          <a:xfrm>
            <a:off x="957262" y="2605087"/>
            <a:ext cx="72390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 Unit determines </a:t>
            </a:r>
            <a:r>
              <a:rPr b="1" i="1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</a:t>
            </a: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will be displayed</a:t>
            </a:r>
            <a:endParaRPr/>
          </a:p>
          <a:p>
            <a:pPr indent="-342900" lvl="0" marL="342900" marR="0" rtl="0" algn="l">
              <a:lnSpc>
                <a:spcPct val="13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Make information easy to read and understand </a:t>
            </a:r>
            <a:endParaRPr/>
          </a:p>
          <a:p>
            <a:pPr indent="-342900" lvl="0" marL="342900" marR="0" rtl="0" algn="l">
              <a:lnSpc>
                <a:spcPct val="13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Always post information in </a:t>
            </a:r>
            <a:r>
              <a:rPr b="1" i="1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same location</a:t>
            </a:r>
            <a:endParaRPr/>
          </a:p>
          <a:p>
            <a:pPr indent="-342900" lvl="0" marL="342900" marR="0" rtl="0" algn="l">
              <a:lnSpc>
                <a:spcPct val="13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Keep the focus clear; don’t overload info</a:t>
            </a:r>
            <a:endParaRPr/>
          </a:p>
          <a:p>
            <a:pPr indent="-342900" lvl="0" marL="342900" marR="0" rtl="0" algn="l">
              <a:lnSpc>
                <a:spcPct val="13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Keep information current</a:t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p130"/>
          <p:cNvSpPr txBox="1"/>
          <p:nvPr>
            <p:ph type="title"/>
          </p:nvPr>
        </p:nvSpPr>
        <p:spPr>
          <a:xfrm>
            <a:off x="557212" y="1439862"/>
            <a:ext cx="7997825" cy="5572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Other Types of Visual Display</a:t>
            </a:r>
            <a:endParaRPr/>
          </a:p>
        </p:txBody>
      </p:sp>
      <p:sp>
        <p:nvSpPr>
          <p:cNvPr id="2135" name="Google Shape;2135;p130"/>
          <p:cNvSpPr txBox="1"/>
          <p:nvPr>
            <p:ph idx="1" type="body"/>
          </p:nvPr>
        </p:nvSpPr>
        <p:spPr>
          <a:xfrm>
            <a:off x="404812" y="2940050"/>
            <a:ext cx="3919537" cy="18653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Status Boards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 Displays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Storyboards / Pictures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Electronic Marquees</a:t>
            </a:r>
            <a:endParaRPr/>
          </a:p>
        </p:txBody>
      </p:sp>
      <p:sp>
        <p:nvSpPr>
          <p:cNvPr id="2136" name="Google Shape;2136;p130"/>
          <p:cNvSpPr txBox="1"/>
          <p:nvPr/>
        </p:nvSpPr>
        <p:spPr>
          <a:xfrm>
            <a:off x="4953000" y="5715000"/>
            <a:ext cx="3484562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1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 Unit Display</a:t>
            </a:r>
            <a:endParaRPr/>
          </a:p>
        </p:txBody>
      </p:sp>
      <p:pic>
        <p:nvPicPr>
          <p:cNvPr descr="C:\Documents and Settings\brownld\Desktop\Photos\Image50_VM001.jpg" id="2137" name="Google Shape;2137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0425" y="2185987"/>
            <a:ext cx="4021137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131"/>
          <p:cNvSpPr txBox="1"/>
          <p:nvPr>
            <p:ph type="title"/>
          </p:nvPr>
        </p:nvSpPr>
        <p:spPr>
          <a:xfrm>
            <a:off x="685800" y="993775"/>
            <a:ext cx="7772400" cy="925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The best visual displays are easy to understand</a:t>
            </a:r>
            <a:endParaRPr/>
          </a:p>
        </p:txBody>
      </p:sp>
      <p:sp>
        <p:nvSpPr>
          <p:cNvPr id="2143" name="Google Shape;2143;p131"/>
          <p:cNvSpPr txBox="1"/>
          <p:nvPr>
            <p:ph idx="1" type="body"/>
          </p:nvPr>
        </p:nvSpPr>
        <p:spPr>
          <a:xfrm>
            <a:off x="431800" y="2495550"/>
            <a:ext cx="4292600" cy="30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Symbols</a:t>
            </a:r>
            <a:endParaRPr/>
          </a:p>
          <a:p>
            <a:pPr indent="-342900" lvl="0" marL="342900" marR="0" rtl="0" algn="l">
              <a:lnSpc>
                <a:spcPct val="16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easily understood </a:t>
            </a:r>
            <a:endParaRPr/>
          </a:p>
          <a:p>
            <a:pPr indent="-342900" lvl="0" marL="342900" marR="0" rtl="0" algn="l">
              <a:lnSpc>
                <a:spcPct val="16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give immediate status</a:t>
            </a:r>
            <a:endParaRPr/>
          </a:p>
          <a:p>
            <a:pPr indent="-342900" lvl="0" marL="342900" marR="0" rtl="0" algn="l">
              <a:lnSpc>
                <a:spcPct val="16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engage viewer’s attention </a:t>
            </a:r>
            <a:endParaRPr/>
          </a:p>
        </p:txBody>
      </p:sp>
      <p:pic>
        <p:nvPicPr>
          <p:cNvPr descr="C:\Documents and Settings\brownld\Desktop\Photos\Image51_VM001.jpg" id="2144" name="Google Shape;2144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0" y="2003425"/>
            <a:ext cx="2720975" cy="4437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p132"/>
          <p:cNvSpPr txBox="1"/>
          <p:nvPr>
            <p:ph type="title"/>
          </p:nvPr>
        </p:nvSpPr>
        <p:spPr>
          <a:xfrm>
            <a:off x="409575" y="823912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Symbols make status visible and</a:t>
            </a:r>
            <a:b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easy to understand</a:t>
            </a:r>
            <a:endParaRPr/>
          </a:p>
        </p:txBody>
      </p:sp>
      <p:sp>
        <p:nvSpPr>
          <p:cNvPr id="2150" name="Google Shape;2150;p132"/>
          <p:cNvSpPr txBox="1"/>
          <p:nvPr/>
        </p:nvSpPr>
        <p:spPr>
          <a:xfrm>
            <a:off x="1443037" y="6167437"/>
            <a:ext cx="62706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other information might be useful here ?</a:t>
            </a:r>
            <a:endParaRPr/>
          </a:p>
        </p:txBody>
      </p:sp>
      <p:pic>
        <p:nvPicPr>
          <p:cNvPr descr="C:\Documents and Settings\brownld\Desktop\Photos\Image52_VM001.jpg" id="2151" name="Google Shape;2151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2250" y="1908175"/>
            <a:ext cx="6226175" cy="4160837"/>
          </a:xfrm>
          <a:prstGeom prst="rect">
            <a:avLst/>
          </a:prstGeom>
          <a:noFill/>
          <a:ln>
            <a:noFill/>
          </a:ln>
        </p:spPr>
      </p:pic>
      <p:sp>
        <p:nvSpPr>
          <p:cNvPr id="2152" name="Google Shape;2152;p132"/>
          <p:cNvSpPr/>
          <p:nvPr/>
        </p:nvSpPr>
        <p:spPr>
          <a:xfrm rot="-780000">
            <a:off x="2733675" y="2794000"/>
            <a:ext cx="1535112" cy="755650"/>
          </a:xfrm>
          <a:prstGeom prst="rightArrow">
            <a:avLst>
              <a:gd fmla="val 10797" name="adj1"/>
              <a:gd fmla="val 50000" name="adj2"/>
            </a:avLst>
          </a:prstGeom>
          <a:solidFill>
            <a:schemeClr val="hlink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 thruBlk="1"/>
  </p:transition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p133"/>
          <p:cNvSpPr txBox="1"/>
          <p:nvPr>
            <p:ph type="title"/>
          </p:nvPr>
        </p:nvSpPr>
        <p:spPr>
          <a:xfrm>
            <a:off x="423862" y="1025525"/>
            <a:ext cx="8291512" cy="488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Pictures Display Before and After</a:t>
            </a:r>
            <a:endParaRPr/>
          </a:p>
        </p:txBody>
      </p:sp>
      <p:sp>
        <p:nvSpPr>
          <p:cNvPr id="2158" name="Google Shape;2158;p133"/>
          <p:cNvSpPr txBox="1"/>
          <p:nvPr/>
        </p:nvSpPr>
        <p:spPr>
          <a:xfrm>
            <a:off x="1176337" y="6161087"/>
            <a:ext cx="68294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Improvements are easily documented with pictures</a:t>
            </a:r>
            <a:endParaRPr/>
          </a:p>
        </p:txBody>
      </p:sp>
      <p:pic>
        <p:nvPicPr>
          <p:cNvPr descr="C:\Documents and Settings\brownld\Desktop\Photos\Image53_VM001.jpg" id="2159" name="Google Shape;2159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500" y="1558925"/>
            <a:ext cx="7213600" cy="47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3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p134"/>
          <p:cNvSpPr txBox="1"/>
          <p:nvPr>
            <p:ph type="title"/>
          </p:nvPr>
        </p:nvSpPr>
        <p:spPr>
          <a:xfrm>
            <a:off x="228600" y="1223962"/>
            <a:ext cx="8669337" cy="547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TPM Before and After ( Storyboards )</a:t>
            </a:r>
            <a:endParaRPr/>
          </a:p>
        </p:txBody>
      </p:sp>
      <p:pic>
        <p:nvPicPr>
          <p:cNvPr descr="C:\Documents and Settings\brownld\Desktop\Photos\Image54_VM001.jpg" id="2165" name="Google Shape;2165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330450"/>
            <a:ext cx="3114675" cy="3692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brownld\Desktop\Photos\Image55_VM001.jpg" id="2166" name="Google Shape;2166;p1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49712" y="2320925"/>
            <a:ext cx="4714875" cy="3716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135"/>
          <p:cNvSpPr txBox="1"/>
          <p:nvPr/>
        </p:nvSpPr>
        <p:spPr>
          <a:xfrm>
            <a:off x="5691187" y="1290637"/>
            <a:ext cx="3243262" cy="3990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add impact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visual displays,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relate items to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cost.</a:t>
            </a:r>
            <a:endParaRPr/>
          </a:p>
        </p:txBody>
      </p:sp>
      <p:pic>
        <p:nvPicPr>
          <p:cNvPr id="2172" name="Google Shape;2172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662" y="609600"/>
            <a:ext cx="4514850" cy="601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136"/>
          <p:cNvSpPr txBox="1"/>
          <p:nvPr>
            <p:ph type="title"/>
          </p:nvPr>
        </p:nvSpPr>
        <p:spPr>
          <a:xfrm>
            <a:off x="685800" y="984250"/>
            <a:ext cx="7772400" cy="677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Product display for waste awareness</a:t>
            </a:r>
            <a:endParaRPr/>
          </a:p>
        </p:txBody>
      </p:sp>
      <p:pic>
        <p:nvPicPr>
          <p:cNvPr descr="C:\Documents and Settings\brownld\Desktop\Photos\Image56_VM001.jpg" id="2178" name="Google Shape;2178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3512" y="1709737"/>
            <a:ext cx="6219825" cy="4684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p137"/>
          <p:cNvSpPr txBox="1"/>
          <p:nvPr>
            <p:ph type="title"/>
          </p:nvPr>
        </p:nvSpPr>
        <p:spPr>
          <a:xfrm>
            <a:off x="685800" y="1009650"/>
            <a:ext cx="7772400" cy="7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Using Visual Display to show operating supplies cost   </a:t>
            </a:r>
            <a:endParaRPr/>
          </a:p>
        </p:txBody>
      </p:sp>
      <p:pic>
        <p:nvPicPr>
          <p:cNvPr descr="C:\Documents and Settings\brownld\Desktop\Photos\Image57_VM001.jpg" id="2184" name="Google Shape;2184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000" y="1862137"/>
            <a:ext cx="5330825" cy="459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8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p138"/>
          <p:cNvSpPr txBox="1"/>
          <p:nvPr>
            <p:ph type="title"/>
          </p:nvPr>
        </p:nvSpPr>
        <p:spPr>
          <a:xfrm>
            <a:off x="685800" y="587375"/>
            <a:ext cx="77724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Product Display Example</a:t>
            </a:r>
            <a:b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2190" name="Google Shape;2190;p138"/>
          <p:cNvSpPr txBox="1"/>
          <p:nvPr/>
        </p:nvSpPr>
        <p:spPr>
          <a:xfrm>
            <a:off x="-92075" y="6289675"/>
            <a:ext cx="184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1" name="Google Shape;2191;p138"/>
          <p:cNvSpPr txBox="1"/>
          <p:nvPr/>
        </p:nvSpPr>
        <p:spPr>
          <a:xfrm>
            <a:off x="1031875" y="1141400"/>
            <a:ext cx="63279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1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Display used as a problem-solving tool</a:t>
            </a:r>
            <a:endParaRPr/>
          </a:p>
        </p:txBody>
      </p:sp>
      <p:sp>
        <p:nvSpPr>
          <p:cNvPr id="2192" name="Google Shape;2192;p138"/>
          <p:cNvSpPr txBox="1"/>
          <p:nvPr/>
        </p:nvSpPr>
        <p:spPr>
          <a:xfrm>
            <a:off x="458775" y="5430850"/>
            <a:ext cx="80577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●"/>
            </a:pPr>
            <a:r>
              <a:rPr b="1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 assembliesare added</a:t>
            </a:r>
            <a:r>
              <a:rPr lang="en-US"/>
              <a:t> </a:t>
            </a:r>
            <a:r>
              <a:rPr b="1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display</a:t>
            </a:r>
            <a:endParaRPr/>
          </a:p>
          <a:p>
            <a:pPr indent="0" lvl="0" marL="45720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every 2 hours</a:t>
            </a:r>
            <a:endParaRPr/>
          </a:p>
        </p:txBody>
      </p:sp>
      <p:sp>
        <p:nvSpPr>
          <p:cNvPr id="2193" name="Google Shape;2193;p138"/>
          <p:cNvSpPr txBox="1"/>
          <p:nvPr/>
        </p:nvSpPr>
        <p:spPr>
          <a:xfrm>
            <a:off x="1676400" y="1524000"/>
            <a:ext cx="1828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brownld\Desktop\Photos\Image58_VM001.jpg" id="2194" name="Google Shape;2194;p138"/>
          <p:cNvPicPr preferRelativeResize="0"/>
          <p:nvPr/>
        </p:nvPicPr>
        <p:blipFill rotWithShape="1">
          <a:blip r:embed="rId3">
            <a:alphaModFix/>
          </a:blip>
          <a:srcRect b="0" l="0" r="-12208" t="7876"/>
          <a:stretch/>
        </p:blipFill>
        <p:spPr>
          <a:xfrm>
            <a:off x="1220775" y="1946150"/>
            <a:ext cx="6748474" cy="33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5" name="Google Shape;2195;p138"/>
          <p:cNvSpPr/>
          <p:nvPr/>
        </p:nvSpPr>
        <p:spPr>
          <a:xfrm>
            <a:off x="850900" y="3903662"/>
            <a:ext cx="381000" cy="381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hlink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139"/>
          <p:cNvSpPr txBox="1"/>
          <p:nvPr>
            <p:ph type="title"/>
          </p:nvPr>
        </p:nvSpPr>
        <p:spPr>
          <a:xfrm>
            <a:off x="569912" y="1128712"/>
            <a:ext cx="7997825" cy="557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Team decision-making tools</a:t>
            </a:r>
            <a:endParaRPr/>
          </a:p>
        </p:txBody>
      </p:sp>
      <p:sp>
        <p:nvSpPr>
          <p:cNvPr id="2201" name="Google Shape;2201;p139"/>
          <p:cNvSpPr txBox="1"/>
          <p:nvPr>
            <p:ph idx="1" type="body"/>
          </p:nvPr>
        </p:nvSpPr>
        <p:spPr>
          <a:xfrm>
            <a:off x="5345112" y="2274887"/>
            <a:ext cx="3581400" cy="25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How do balance boards and cross training charts become team decision making tools ?</a:t>
            </a:r>
            <a:endParaRPr/>
          </a:p>
        </p:txBody>
      </p:sp>
      <p:pic>
        <p:nvPicPr>
          <p:cNvPr descr="C:\Documents and Settings\brownld\Desktop\Photos\Image59_VM001.jpg" id="2202" name="Google Shape;2202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687" y="2079625"/>
            <a:ext cx="4549775" cy="3998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6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7" name="Google Shape;2207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962" y="1595437"/>
            <a:ext cx="7666037" cy="52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8" name="Google Shape;2208;p140"/>
          <p:cNvSpPr txBox="1"/>
          <p:nvPr/>
        </p:nvSpPr>
        <p:spPr>
          <a:xfrm>
            <a:off x="914400" y="968375"/>
            <a:ext cx="7315200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Times New Roman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Cross Training Chart</a:t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141"/>
          <p:cNvSpPr txBox="1"/>
          <p:nvPr>
            <p:ph type="title"/>
          </p:nvPr>
        </p:nvSpPr>
        <p:spPr>
          <a:xfrm>
            <a:off x="685800" y="790575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Everyone knows,</a:t>
            </a:r>
            <a:b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“Safety is our Top Priority” </a:t>
            </a:r>
            <a:endParaRPr/>
          </a:p>
        </p:txBody>
      </p:sp>
      <p:pic>
        <p:nvPicPr>
          <p:cNvPr descr="C:\Documents and Settings\brownld\Desktop\Photos\Image60_VM001.jpg" id="2214" name="Google Shape;2214;p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1437" y="1833562"/>
            <a:ext cx="6411912" cy="45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8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p142"/>
          <p:cNvSpPr txBox="1"/>
          <p:nvPr>
            <p:ph type="title"/>
          </p:nvPr>
        </p:nvSpPr>
        <p:spPr>
          <a:xfrm>
            <a:off x="569912" y="957262"/>
            <a:ext cx="7997825" cy="5572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Lost Time Accidents </a:t>
            </a:r>
            <a:endParaRPr/>
          </a:p>
        </p:txBody>
      </p:sp>
      <p:sp>
        <p:nvSpPr>
          <p:cNvPr id="2220" name="Google Shape;2220;p142"/>
          <p:cNvSpPr txBox="1"/>
          <p:nvPr>
            <p:ph idx="1" type="body"/>
          </p:nvPr>
        </p:nvSpPr>
        <p:spPr>
          <a:xfrm>
            <a:off x="469900" y="2330450"/>
            <a:ext cx="3919537" cy="2928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Goal is  </a:t>
            </a:r>
            <a:b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“Zero Accidents”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Always keep displays up to date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Changing the display daily focuses our attention on safety -</a:t>
            </a:r>
            <a:r>
              <a:rPr b="1" i="1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daily</a:t>
            </a:r>
            <a:endParaRPr/>
          </a:p>
        </p:txBody>
      </p:sp>
      <p:pic>
        <p:nvPicPr>
          <p:cNvPr descr="C:\Documents and Settings\brownld\Desktop\Photos\Image61_VM001.jpg" id="2221" name="Google Shape;2221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7287" y="1854200"/>
            <a:ext cx="3276600" cy="37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5"/>
          <p:cNvSpPr txBox="1"/>
          <p:nvPr>
            <p:ph type="title"/>
          </p:nvPr>
        </p:nvSpPr>
        <p:spPr>
          <a:xfrm>
            <a:off x="681037" y="957262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The Visual Workplace  ...</a:t>
            </a:r>
            <a:endParaRPr/>
          </a:p>
        </p:txBody>
      </p:sp>
      <p:sp>
        <p:nvSpPr>
          <p:cNvPr id="183" name="Google Shape;183;p35"/>
          <p:cNvSpPr txBox="1"/>
          <p:nvPr>
            <p:ph idx="1" type="body"/>
          </p:nvPr>
        </p:nvSpPr>
        <p:spPr>
          <a:xfrm>
            <a:off x="1592262" y="2284412"/>
            <a:ext cx="5943600" cy="32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safe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clean and organized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easily understood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managed through involvement by all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creates high quality products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communicates progress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generates pride 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143"/>
          <p:cNvSpPr txBox="1"/>
          <p:nvPr>
            <p:ph type="title"/>
          </p:nvPr>
        </p:nvSpPr>
        <p:spPr>
          <a:xfrm>
            <a:off x="304800" y="963612"/>
            <a:ext cx="8534400" cy="446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Lighted displays capture attention </a:t>
            </a:r>
            <a:endParaRPr/>
          </a:p>
        </p:txBody>
      </p:sp>
      <p:sp>
        <p:nvSpPr>
          <p:cNvPr id="2227" name="Google Shape;2227;p143"/>
          <p:cNvSpPr txBox="1"/>
          <p:nvPr/>
        </p:nvSpPr>
        <p:spPr>
          <a:xfrm>
            <a:off x="1050925" y="6219825"/>
            <a:ext cx="71072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audio warnings exist for safety concerns?</a:t>
            </a:r>
            <a:endParaRPr/>
          </a:p>
        </p:txBody>
      </p:sp>
      <p:pic>
        <p:nvPicPr>
          <p:cNvPr descr="C:\Documents and Settings\brownld\Desktop\Photos\Image62_VM001.jpg" id="2228" name="Google Shape;2228;p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0725" y="1454150"/>
            <a:ext cx="5018087" cy="4764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p144"/>
          <p:cNvSpPr txBox="1"/>
          <p:nvPr>
            <p:ph type="title"/>
          </p:nvPr>
        </p:nvSpPr>
        <p:spPr>
          <a:xfrm>
            <a:off x="228600" y="1014412"/>
            <a:ext cx="8686800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These standard lighted displays provide …</a:t>
            </a:r>
            <a:endParaRPr/>
          </a:p>
        </p:txBody>
      </p:sp>
      <p:sp>
        <p:nvSpPr>
          <p:cNvPr id="2234" name="Google Shape;2234;p144"/>
          <p:cNvSpPr txBox="1"/>
          <p:nvPr>
            <p:ph idx="1" type="body"/>
          </p:nvPr>
        </p:nvSpPr>
        <p:spPr>
          <a:xfrm>
            <a:off x="304800" y="2495550"/>
            <a:ext cx="3973512" cy="3040062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Consistency</a:t>
            </a:r>
            <a:endParaRPr/>
          </a:p>
          <a:p>
            <a:pPr indent="-342900" lvl="0" marL="342900" marR="0" rtl="0" algn="l">
              <a:lnSpc>
                <a:spcPct val="16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Easy visibility</a:t>
            </a:r>
            <a:endParaRPr/>
          </a:p>
          <a:p>
            <a:pPr indent="-342900" lvl="0" marL="342900" marR="0" rtl="0" algn="l">
              <a:lnSpc>
                <a:spcPct val="16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Status at a glance</a:t>
            </a:r>
            <a:endParaRPr/>
          </a:p>
          <a:p>
            <a:pPr indent="-342900" lvl="0" marL="342900" marR="0" rtl="0" algn="l">
              <a:lnSpc>
                <a:spcPct val="16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 recognition</a:t>
            </a:r>
            <a:endParaRPr/>
          </a:p>
          <a:p>
            <a:pPr indent="-342900" lvl="0" marL="342900" marR="0" rtl="0" algn="l">
              <a:lnSpc>
                <a:spcPct val="16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encouragement</a:t>
            </a:r>
            <a:endParaRPr/>
          </a:p>
        </p:txBody>
      </p:sp>
      <p:pic>
        <p:nvPicPr>
          <p:cNvPr descr="C:\Documents and Settings\brownld\Desktop\Photos\Image63_VM001.jpg" id="2235" name="Google Shape;2235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3737" y="2149475"/>
            <a:ext cx="3322637" cy="3582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9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p145"/>
          <p:cNvSpPr txBox="1"/>
          <p:nvPr>
            <p:ph type="title"/>
          </p:nvPr>
        </p:nvSpPr>
        <p:spPr>
          <a:xfrm>
            <a:off x="569912" y="1300162"/>
            <a:ext cx="7997825" cy="5572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Marquee Information Display</a:t>
            </a:r>
            <a:endParaRPr/>
          </a:p>
        </p:txBody>
      </p:sp>
      <p:sp>
        <p:nvSpPr>
          <p:cNvPr id="2241" name="Google Shape;2241;p145"/>
          <p:cNvSpPr txBox="1"/>
          <p:nvPr/>
        </p:nvSpPr>
        <p:spPr>
          <a:xfrm>
            <a:off x="728662" y="5840412"/>
            <a:ext cx="769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are other good uses for marquee displays ?</a:t>
            </a:r>
            <a:endParaRPr/>
          </a:p>
        </p:txBody>
      </p:sp>
      <p:pic>
        <p:nvPicPr>
          <p:cNvPr descr="C:\Documents and Settings\brownld\Desktop\Photos\Image64_VM001.jpg" id="2242" name="Google Shape;2242;p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4450" y="2301875"/>
            <a:ext cx="6457950" cy="2693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146"/>
          <p:cNvSpPr txBox="1"/>
          <p:nvPr>
            <p:ph type="title"/>
          </p:nvPr>
        </p:nvSpPr>
        <p:spPr>
          <a:xfrm>
            <a:off x="569912" y="957262"/>
            <a:ext cx="7997825" cy="993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Visual Displays as</a:t>
            </a:r>
            <a:b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As Voice to our Visitors</a:t>
            </a:r>
            <a:endParaRPr/>
          </a:p>
        </p:txBody>
      </p:sp>
      <p:sp>
        <p:nvSpPr>
          <p:cNvPr id="2248" name="Google Shape;2248;p146"/>
          <p:cNvSpPr txBox="1"/>
          <p:nvPr>
            <p:ph idx="1" type="body"/>
          </p:nvPr>
        </p:nvSpPr>
        <p:spPr>
          <a:xfrm>
            <a:off x="358775" y="2695575"/>
            <a:ext cx="3919537" cy="26685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Share success stories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Recognize team achievements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Communicate pride in our work</a:t>
            </a:r>
            <a:endParaRPr/>
          </a:p>
        </p:txBody>
      </p:sp>
      <p:pic>
        <p:nvPicPr>
          <p:cNvPr descr="C:\Documents and Settings\brownld\Desktop\Photos\Image65_VM001.jpg" id="2249" name="Google Shape;2249;p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2475" y="2008187"/>
            <a:ext cx="3917950" cy="391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p147"/>
          <p:cNvSpPr txBox="1"/>
          <p:nvPr>
            <p:ph type="title"/>
          </p:nvPr>
        </p:nvSpPr>
        <p:spPr>
          <a:xfrm>
            <a:off x="685800" y="1141412"/>
            <a:ext cx="7772400" cy="66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Team Territory</a:t>
            </a:r>
            <a:endParaRPr/>
          </a:p>
        </p:txBody>
      </p:sp>
      <p:sp>
        <p:nvSpPr>
          <p:cNvPr id="2255" name="Google Shape;2255;p147"/>
          <p:cNvSpPr txBox="1"/>
          <p:nvPr/>
        </p:nvSpPr>
        <p:spPr>
          <a:xfrm>
            <a:off x="1181100" y="6048375"/>
            <a:ext cx="67627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area is the team’s domain, but it is seen by all</a:t>
            </a:r>
            <a:endParaRPr/>
          </a:p>
        </p:txBody>
      </p:sp>
      <p:pic>
        <p:nvPicPr>
          <p:cNvPr descr="C:\Documents and Settings\brownld\Desktop\Photos\Image66_VM001.jpg" id="2256" name="Google Shape;2256;p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7625" y="1892300"/>
            <a:ext cx="6500812" cy="41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48"/>
          <p:cNvSpPr txBox="1"/>
          <p:nvPr>
            <p:ph type="title"/>
          </p:nvPr>
        </p:nvSpPr>
        <p:spPr>
          <a:xfrm>
            <a:off x="685800" y="1063625"/>
            <a:ext cx="7772400" cy="7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Team Territory is a place to ...</a:t>
            </a:r>
            <a:endParaRPr/>
          </a:p>
        </p:txBody>
      </p:sp>
      <p:sp>
        <p:nvSpPr>
          <p:cNvPr id="2262" name="Google Shape;2262;p148"/>
          <p:cNvSpPr txBox="1"/>
          <p:nvPr>
            <p:ph idx="1" type="body"/>
          </p:nvPr>
        </p:nvSpPr>
        <p:spPr>
          <a:xfrm>
            <a:off x="152400" y="1906587"/>
            <a:ext cx="4797425" cy="32448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hold </a:t>
            </a:r>
            <a:r>
              <a:rPr b="1" i="0" lang="en-US" sz="2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shift startup meetings</a:t>
            </a:r>
            <a:endParaRPr/>
          </a:p>
          <a:p>
            <a:pPr indent="-342900" lvl="0" marL="342900" marR="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identify the team</a:t>
            </a:r>
            <a:endParaRPr/>
          </a:p>
          <a:p>
            <a:pPr indent="-342900" lvl="0" marL="342900" marR="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exhibit products made</a:t>
            </a:r>
            <a:endParaRPr/>
          </a:p>
          <a:p>
            <a:pPr indent="-342900" lvl="0" marL="342900" marR="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 managed by the team</a:t>
            </a:r>
            <a:endParaRPr/>
          </a:p>
          <a:p>
            <a:pPr indent="-342900" lvl="0" marL="342900" marR="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communicate team goals</a:t>
            </a:r>
            <a:endParaRPr/>
          </a:p>
          <a:p>
            <a:pPr indent="-342900" lvl="0" marL="342900" marR="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display team accomplishments</a:t>
            </a:r>
            <a:endParaRPr/>
          </a:p>
          <a:p>
            <a:pPr indent="-215900" lvl="0" marL="3429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brownld\Desktop\Photos\Image67_VM001.jpg" id="2263" name="Google Shape;2263;p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3462" y="1843087"/>
            <a:ext cx="3851275" cy="3373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7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p149"/>
          <p:cNvSpPr txBox="1"/>
          <p:nvPr>
            <p:ph idx="4294967295" type="body"/>
          </p:nvPr>
        </p:nvSpPr>
        <p:spPr>
          <a:xfrm>
            <a:off x="228600" y="1643062"/>
            <a:ext cx="9144000" cy="3690937"/>
          </a:xfrm>
          <a:prstGeom prst="rect">
            <a:avLst/>
          </a:prstGeom>
          <a:noFill/>
          <a:ln>
            <a:noFill/>
          </a:ln>
        </p:spPr>
        <p:txBody>
          <a:bodyPr anchorCtr="0" anchor="t" bIns="43225" lIns="86475" spcFirstLastPara="1" rIns="86475" wrap="square" tIns="43225">
            <a:noAutofit/>
          </a:bodyPr>
          <a:lstStyle/>
          <a:p>
            <a:pPr indent="-285750" lvl="0" marL="28575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daily working session at the start-up of the shift that’s: </a:t>
            </a:r>
            <a:endParaRPr/>
          </a:p>
          <a:p>
            <a:pPr indent="-228600" lvl="1" marL="685800" marR="0" rtl="0" algn="l">
              <a:lnSpc>
                <a:spcPct val="13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Short, every day, each shift and in each work unit</a:t>
            </a:r>
            <a:endParaRPr/>
          </a:p>
          <a:p>
            <a:pPr indent="-228600" lvl="1" marL="68580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consistent method to communicate essential information  </a:t>
            </a:r>
            <a:endParaRPr/>
          </a:p>
          <a:p>
            <a:pPr indent="-228600" lvl="1" marL="68580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way to accelerate the dissemination of essential information </a:t>
            </a:r>
            <a:endParaRPr/>
          </a:p>
          <a:p>
            <a:pPr indent="-228600" lvl="1" marL="68580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daily discipline that helps improve team performance daily  </a:t>
            </a:r>
            <a:endParaRPr/>
          </a:p>
          <a:p>
            <a:pPr indent="-228600" lvl="1" marL="68580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opportunity to refer to and update the Primary Visual Display  </a:t>
            </a:r>
            <a:endParaRPr/>
          </a:p>
          <a:p>
            <a:pPr indent="-228600" lvl="1" marL="68580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essential tool to help create &amp; maintain team involvement</a:t>
            </a:r>
            <a:endParaRPr/>
          </a:p>
        </p:txBody>
      </p:sp>
      <p:sp>
        <p:nvSpPr>
          <p:cNvPr id="2269" name="Google Shape;2269;p149"/>
          <p:cNvSpPr txBox="1"/>
          <p:nvPr/>
        </p:nvSpPr>
        <p:spPr>
          <a:xfrm>
            <a:off x="534987" y="5638800"/>
            <a:ext cx="8120062" cy="730250"/>
          </a:xfrm>
          <a:prstGeom prst="rect">
            <a:avLst/>
          </a:prstGeom>
          <a:solidFill>
            <a:srgbClr val="3333FF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75" lIns="91575" spcFirstLastPara="1" rIns="91575" wrap="square" tIns="45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Daily shift start-up meetings are the place to communicate and share news and information.</a:t>
            </a:r>
            <a:endParaRPr/>
          </a:p>
        </p:txBody>
      </p:sp>
      <p:sp>
        <p:nvSpPr>
          <p:cNvPr id="2270" name="Google Shape;2270;p149"/>
          <p:cNvSpPr txBox="1"/>
          <p:nvPr/>
        </p:nvSpPr>
        <p:spPr>
          <a:xfrm>
            <a:off x="685800" y="746125"/>
            <a:ext cx="7772400" cy="7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Shift Start-Up Meetings</a:t>
            </a:r>
            <a:endParaRPr/>
          </a:p>
        </p:txBody>
      </p:sp>
      <p:pic>
        <p:nvPicPr>
          <p:cNvPr id="2271" name="Google Shape;2271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165764" cy="44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5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p150"/>
          <p:cNvSpPr txBox="1"/>
          <p:nvPr/>
        </p:nvSpPr>
        <p:spPr>
          <a:xfrm>
            <a:off x="127000" y="1438275"/>
            <a:ext cx="9144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500" lIns="90600" spcFirstLastPara="1" rIns="90600" wrap="square" tIns="44500">
            <a:noAutofit/>
          </a:bodyPr>
          <a:lstStyle/>
          <a:p>
            <a:pPr indent="-223836" lvl="0" marL="223836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meeting is short and very focused </a:t>
            </a:r>
            <a:endParaRPr/>
          </a:p>
          <a:p>
            <a:pPr indent="-238124" lvl="1" marL="684212" marR="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 minutes maximum</a:t>
            </a:r>
            <a:endParaRPr/>
          </a:p>
          <a:p>
            <a:pPr indent="-238124" lvl="1" marL="684212" marR="0" rtl="0" algn="l">
              <a:lnSpc>
                <a:spcPct val="95000"/>
              </a:lnSpc>
              <a:spcBef>
                <a:spcPts val="475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Centered on daily issues and activities  </a:t>
            </a:r>
            <a:endParaRPr/>
          </a:p>
          <a:p>
            <a:pPr indent="-223836" lvl="0" marL="223836" marR="0" rtl="0" algn="l">
              <a:lnSpc>
                <a:spcPct val="95000"/>
              </a:lnSpc>
              <a:spcBef>
                <a:spcPts val="4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Meeting held with entire team and facing the Primary Visual Display</a:t>
            </a:r>
            <a:endParaRPr/>
          </a:p>
          <a:p>
            <a:pPr indent="-238124" lvl="1" marL="684212" marR="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Participants stand during the meeting</a:t>
            </a:r>
            <a:endParaRPr/>
          </a:p>
          <a:p>
            <a:pPr indent="-223836" lvl="0" marL="223836" marR="0" rtl="0" algn="l">
              <a:lnSpc>
                <a:spcPct val="95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members take turns being the facilitator</a:t>
            </a:r>
            <a:endParaRPr/>
          </a:p>
          <a:p>
            <a:pPr indent="-238124" lvl="1" marL="684212" marR="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Initially this is led by supervision </a:t>
            </a:r>
            <a:endParaRPr/>
          </a:p>
          <a:p>
            <a:pPr indent="-238124" lvl="1" marL="684212" marR="0" rtl="0" algn="l">
              <a:lnSpc>
                <a:spcPct val="95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Note: Could be up to a month until the team is confident with what to do and natural leadership begins to emerge – still, it’s important to give everyone an opportunity to facilitate the meeting and supervision often continues to participate to offer support, help remove obstacle and roadblocks and stay in tune with issues. </a:t>
            </a:r>
            <a:endParaRPr/>
          </a:p>
          <a:p>
            <a:pPr indent="-223836" lvl="0" marL="223836" marR="0" rtl="0" algn="l">
              <a:lnSpc>
                <a:spcPct val="95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records decisions, actions &amp; next steps on Primary Visual Display</a:t>
            </a:r>
            <a:endParaRPr/>
          </a:p>
          <a:p>
            <a:pPr indent="-238124" lvl="1" marL="684212" marR="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 formal/Computerized report writing desirable or necessary</a:t>
            </a:r>
            <a:endParaRPr/>
          </a:p>
          <a:p>
            <a:pPr indent="-223836" lvl="0" marL="223836" marR="0" rtl="0" algn="l">
              <a:lnSpc>
                <a:spcPct val="95000"/>
              </a:lnSpc>
              <a:spcBef>
                <a:spcPts val="4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 discussions should happen outside this meeting</a:t>
            </a:r>
            <a:endParaRPr/>
          </a:p>
        </p:txBody>
      </p:sp>
      <p:sp>
        <p:nvSpPr>
          <p:cNvPr id="2277" name="Google Shape;2277;p150"/>
          <p:cNvSpPr txBox="1"/>
          <p:nvPr/>
        </p:nvSpPr>
        <p:spPr>
          <a:xfrm>
            <a:off x="685800" y="746125"/>
            <a:ext cx="7772400" cy="7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Shift Start-Up Meetings</a:t>
            </a: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p151"/>
          <p:cNvSpPr txBox="1"/>
          <p:nvPr/>
        </p:nvSpPr>
        <p:spPr>
          <a:xfrm>
            <a:off x="5086350" y="2590800"/>
            <a:ext cx="3511550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0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Common Territory</a:t>
            </a:r>
            <a:endParaRPr/>
          </a:p>
        </p:txBody>
      </p:sp>
      <p:sp>
        <p:nvSpPr>
          <p:cNvPr id="2283" name="Google Shape;2283;p151"/>
          <p:cNvSpPr txBox="1"/>
          <p:nvPr/>
        </p:nvSpPr>
        <p:spPr>
          <a:xfrm>
            <a:off x="212725" y="4860925"/>
            <a:ext cx="184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4" name="Google Shape;2284;p151"/>
          <p:cNvSpPr txBox="1"/>
          <p:nvPr/>
        </p:nvSpPr>
        <p:spPr>
          <a:xfrm>
            <a:off x="395287" y="5029200"/>
            <a:ext cx="3752850" cy="646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imes New Roman"/>
              <a:buNone/>
            </a:pPr>
            <a:r>
              <a:rPr b="1" i="0" lang="en-US" sz="2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Shared Territory</a:t>
            </a:r>
            <a:endParaRPr/>
          </a:p>
        </p:txBody>
      </p:sp>
      <p:sp>
        <p:nvSpPr>
          <p:cNvPr id="2285" name="Google Shape;2285;p151"/>
          <p:cNvSpPr txBox="1"/>
          <p:nvPr/>
        </p:nvSpPr>
        <p:spPr>
          <a:xfrm>
            <a:off x="298450" y="884237"/>
            <a:ext cx="8547100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Times New Roman"/>
              <a:buNone/>
            </a:pPr>
            <a:r>
              <a:rPr b="1" i="0" lang="en-US" sz="3200" u="non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 teams the territory they need to succeed</a:t>
            </a:r>
            <a:endParaRPr/>
          </a:p>
        </p:txBody>
      </p:sp>
      <p:pic>
        <p:nvPicPr>
          <p:cNvPr descr="C:\Documents and Settings\brownld\Desktop\Photos\Image68_VM001.jpg" id="2286" name="Google Shape;2286;p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250" y="1847850"/>
            <a:ext cx="4094162" cy="30114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brownld\Desktop\Photos\Image69_VM001.jpg" id="2287" name="Google Shape;2287;p1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3587" y="3263900"/>
            <a:ext cx="4213225" cy="2976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2" name="Google Shape;2292;p152"/>
          <p:cNvGrpSpPr/>
          <p:nvPr/>
        </p:nvGrpSpPr>
        <p:grpSpPr>
          <a:xfrm>
            <a:off x="577850" y="1230312"/>
            <a:ext cx="4348162" cy="5607050"/>
            <a:chOff x="463550" y="958850"/>
            <a:chExt cx="4348162" cy="5607050"/>
          </a:xfrm>
        </p:grpSpPr>
        <p:sp>
          <p:nvSpPr>
            <p:cNvPr id="2293" name="Google Shape;2293;p152"/>
            <p:cNvSpPr txBox="1"/>
            <p:nvPr/>
          </p:nvSpPr>
          <p:spPr>
            <a:xfrm>
              <a:off x="463550" y="958850"/>
              <a:ext cx="4330700" cy="554990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94" name="Google Shape;2294;p1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76262" y="1000125"/>
              <a:ext cx="4235450" cy="5565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95" name="Google Shape;2295;p152"/>
          <p:cNvSpPr txBox="1"/>
          <p:nvPr/>
        </p:nvSpPr>
        <p:spPr>
          <a:xfrm>
            <a:off x="5395912" y="2089150"/>
            <a:ext cx="2852737" cy="3560762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Plant newspapers provide excellent opportunities</a:t>
            </a:r>
            <a:endParaRPr/>
          </a:p>
          <a:p>
            <a:pPr indent="0" lvl="0" marL="0" marR="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recognition of </a:t>
            </a:r>
            <a:endParaRPr/>
          </a:p>
          <a:p>
            <a:pPr indent="0" lvl="0" marL="0" marR="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employees !</a:t>
            </a:r>
            <a:endParaRPr/>
          </a:p>
        </p:txBody>
      </p:sp>
      <p:sp>
        <p:nvSpPr>
          <p:cNvPr id="2296" name="Google Shape;2296;p152"/>
          <p:cNvSpPr txBox="1"/>
          <p:nvPr/>
        </p:nvSpPr>
        <p:spPr>
          <a:xfrm>
            <a:off x="1123950" y="798512"/>
            <a:ext cx="6878637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b="1" i="1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Extra !		Extra !		Extra !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/>
          <p:nvPr>
            <p:ph type="title"/>
          </p:nvPr>
        </p:nvSpPr>
        <p:spPr>
          <a:xfrm>
            <a:off x="681037" y="11382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The Visual Management </a:t>
            </a:r>
            <a:b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0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Assessment Test</a:t>
            </a:r>
            <a:endParaRPr/>
          </a:p>
        </p:txBody>
      </p:sp>
      <p:sp>
        <p:nvSpPr>
          <p:cNvPr id="189" name="Google Shape;189;p36"/>
          <p:cNvSpPr txBox="1"/>
          <p:nvPr>
            <p:ph idx="1" type="body"/>
          </p:nvPr>
        </p:nvSpPr>
        <p:spPr>
          <a:xfrm>
            <a:off x="966787" y="2405062"/>
            <a:ext cx="7227887" cy="1795462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visual workplace, anyone will easily know the: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1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who, what, when, where, why</a:t>
            </a: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b="1" i="1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</a:t>
            </a: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an area 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      within 5  minutes</a:t>
            </a:r>
            <a:endParaRPr/>
          </a:p>
        </p:txBody>
      </p:sp>
      <p:pic>
        <p:nvPicPr>
          <p:cNvPr id="190" name="Google Shape;19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0600" y="4495800"/>
            <a:ext cx="1922462" cy="197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0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p153"/>
          <p:cNvSpPr txBox="1"/>
          <p:nvPr>
            <p:ph type="title"/>
          </p:nvPr>
        </p:nvSpPr>
        <p:spPr>
          <a:xfrm>
            <a:off x="569912" y="1257300"/>
            <a:ext cx="7997825" cy="557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Customer / Supplier Information</a:t>
            </a:r>
            <a:endParaRPr/>
          </a:p>
        </p:txBody>
      </p:sp>
      <p:sp>
        <p:nvSpPr>
          <p:cNvPr id="2302" name="Google Shape;2302;p153"/>
          <p:cNvSpPr txBox="1"/>
          <p:nvPr>
            <p:ph idx="1" type="body"/>
          </p:nvPr>
        </p:nvSpPr>
        <p:spPr>
          <a:xfrm>
            <a:off x="1295400" y="2384425"/>
            <a:ext cx="6581775" cy="2344737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do we produce?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it used for / on?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Who do we contact if we have problems?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Who supplies our materials?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Where do our finished goods go?</a:t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6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p154"/>
          <p:cNvSpPr txBox="1"/>
          <p:nvPr>
            <p:ph type="ctrTitle"/>
          </p:nvPr>
        </p:nvSpPr>
        <p:spPr>
          <a:xfrm>
            <a:off x="685800" y="844550"/>
            <a:ext cx="7772400" cy="679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Customer / Supplier Display</a:t>
            </a:r>
            <a:endParaRPr/>
          </a:p>
        </p:txBody>
      </p:sp>
      <p:sp>
        <p:nvSpPr>
          <p:cNvPr id="2308" name="Google Shape;2308;p154"/>
          <p:cNvSpPr txBox="1"/>
          <p:nvPr>
            <p:ph idx="1" type="subTitle"/>
          </p:nvPr>
        </p:nvSpPr>
        <p:spPr>
          <a:xfrm>
            <a:off x="1371600" y="5976937"/>
            <a:ext cx="6400800" cy="798512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What is being produced here?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Where is the product used?</a:t>
            </a:r>
            <a:endParaRPr/>
          </a:p>
        </p:txBody>
      </p:sp>
      <p:pic>
        <p:nvPicPr>
          <p:cNvPr descr="C:\Documents and Settings\brownld\Desktop\Photos\Image70_VM001.jpg" id="2309" name="Google Shape;2309;p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5225" y="1603375"/>
            <a:ext cx="4303712" cy="4173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3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p155"/>
          <p:cNvSpPr txBox="1"/>
          <p:nvPr>
            <p:ph type="title"/>
          </p:nvPr>
        </p:nvSpPr>
        <p:spPr>
          <a:xfrm>
            <a:off x="685800" y="11811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Exhaust assembly display with </a:t>
            </a:r>
            <a:b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vehicle application</a:t>
            </a:r>
            <a:endParaRPr/>
          </a:p>
        </p:txBody>
      </p:sp>
      <p:pic>
        <p:nvPicPr>
          <p:cNvPr descr="C:\Documents and Settings\brownld\Desktop\Photos\Image71_VM001.jpg" id="2315" name="Google Shape;2315;p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4175" y="2136775"/>
            <a:ext cx="5810250" cy="4357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9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p156"/>
          <p:cNvSpPr txBox="1"/>
          <p:nvPr>
            <p:ph type="title"/>
          </p:nvPr>
        </p:nvSpPr>
        <p:spPr>
          <a:xfrm>
            <a:off x="677862" y="144145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1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How to implement</a:t>
            </a:r>
            <a:b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Visual Display</a:t>
            </a:r>
            <a:endParaRPr/>
          </a:p>
        </p:txBody>
      </p:sp>
      <p:sp>
        <p:nvSpPr>
          <p:cNvPr id="2321" name="Google Shape;2321;p156"/>
          <p:cNvSpPr txBox="1"/>
          <p:nvPr>
            <p:ph idx="1" type="body"/>
          </p:nvPr>
        </p:nvSpPr>
        <p:spPr>
          <a:xfrm>
            <a:off x="228600" y="2847975"/>
            <a:ext cx="8686800" cy="2606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Identify subject to focus on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Identify problems or success associated with the subject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Identify the audience for visual display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the best location for the display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 and test the display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Improve, finalize, and implement the display 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5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p157"/>
          <p:cNvSpPr txBox="1"/>
          <p:nvPr>
            <p:ph type="title"/>
          </p:nvPr>
        </p:nvSpPr>
        <p:spPr>
          <a:xfrm>
            <a:off x="685800" y="1190625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Review: </a:t>
            </a:r>
            <a:b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Does your visual display offer these benefits?</a:t>
            </a:r>
            <a:endParaRPr/>
          </a:p>
        </p:txBody>
      </p:sp>
      <p:sp>
        <p:nvSpPr>
          <p:cNvPr id="2327" name="Google Shape;2327;p157"/>
          <p:cNvSpPr txBox="1"/>
          <p:nvPr>
            <p:ph idx="1" type="body"/>
          </p:nvPr>
        </p:nvSpPr>
        <p:spPr>
          <a:xfrm>
            <a:off x="1225550" y="2674937"/>
            <a:ext cx="6704012" cy="318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Communicate information about performance</a:t>
            </a:r>
            <a:endParaRPr/>
          </a:p>
          <a:p>
            <a:pPr indent="-342900" lvl="0" marL="342900" marR="0" rtl="0" algn="l">
              <a:lnSpc>
                <a:spcPct val="13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Make standards visible</a:t>
            </a:r>
            <a:endParaRPr/>
          </a:p>
          <a:p>
            <a:pPr indent="-342900" lvl="0" marL="342900" marR="0" rtl="0" algn="l">
              <a:lnSpc>
                <a:spcPct val="13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Makes problems recognizable</a:t>
            </a:r>
            <a:endParaRPr/>
          </a:p>
          <a:p>
            <a:pPr indent="-342900" lvl="0" marL="342900" marR="0" rtl="0" algn="l">
              <a:lnSpc>
                <a:spcPct val="13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Make work safer and easier</a:t>
            </a:r>
            <a:endParaRPr/>
          </a:p>
          <a:p>
            <a:pPr indent="-342900" lvl="0" marL="342900" marR="0" rtl="0" algn="l">
              <a:lnSpc>
                <a:spcPct val="13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Recognize an achievement</a:t>
            </a:r>
            <a:endParaRPr/>
          </a:p>
          <a:p>
            <a:pPr indent="-342900" lvl="0" marL="342900" marR="0" rtl="0" algn="l">
              <a:lnSpc>
                <a:spcPct val="13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Creates a shared knowledge base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p158"/>
          <p:cNvSpPr txBox="1"/>
          <p:nvPr>
            <p:ph type="title"/>
          </p:nvPr>
        </p:nvSpPr>
        <p:spPr>
          <a:xfrm>
            <a:off x="231775" y="1228725"/>
            <a:ext cx="838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Remember...</a:t>
            </a:r>
            <a:b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Your Visual Displays tell others...</a:t>
            </a:r>
            <a:endParaRPr/>
          </a:p>
        </p:txBody>
      </p:sp>
      <p:sp>
        <p:nvSpPr>
          <p:cNvPr id="2333" name="Google Shape;2333;p158"/>
          <p:cNvSpPr txBox="1"/>
          <p:nvPr/>
        </p:nvSpPr>
        <p:spPr>
          <a:xfrm>
            <a:off x="1160462" y="6029325"/>
            <a:ext cx="681355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1" lang="en-US" sz="3200" u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what is </a:t>
            </a:r>
            <a:r>
              <a:rPr b="1" i="1" lang="en-US" sz="3200" u="sng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important</a:t>
            </a:r>
            <a:r>
              <a:rPr b="1" i="1" lang="en-US" sz="3200" u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to ourcompany!</a:t>
            </a:r>
            <a:endParaRPr/>
          </a:p>
        </p:txBody>
      </p:sp>
      <p:grpSp>
        <p:nvGrpSpPr>
          <p:cNvPr id="2334" name="Google Shape;2334;p158"/>
          <p:cNvGrpSpPr/>
          <p:nvPr/>
        </p:nvGrpSpPr>
        <p:grpSpPr>
          <a:xfrm>
            <a:off x="912812" y="1522412"/>
            <a:ext cx="7729537" cy="4294187"/>
            <a:chOff x="638175" y="1457325"/>
            <a:chExt cx="7729537" cy="4294187"/>
          </a:xfrm>
        </p:grpSpPr>
        <p:grpSp>
          <p:nvGrpSpPr>
            <p:cNvPr id="2335" name="Google Shape;2335;p158"/>
            <p:cNvGrpSpPr/>
            <p:nvPr/>
          </p:nvGrpSpPr>
          <p:grpSpPr>
            <a:xfrm>
              <a:off x="7010400" y="4114800"/>
              <a:ext cx="1357312" cy="1446211"/>
              <a:chOff x="7004050" y="4213225"/>
              <a:chExt cx="1357312" cy="1343024"/>
            </a:xfrm>
          </p:grpSpPr>
          <p:grpSp>
            <p:nvGrpSpPr>
              <p:cNvPr id="2336" name="Google Shape;2336;p158"/>
              <p:cNvGrpSpPr/>
              <p:nvPr/>
            </p:nvGrpSpPr>
            <p:grpSpPr>
              <a:xfrm>
                <a:off x="7004050" y="4213225"/>
                <a:ext cx="1357312" cy="1343024"/>
                <a:chOff x="7004050" y="4213225"/>
                <a:chExt cx="1357312" cy="1343024"/>
              </a:xfrm>
            </p:grpSpPr>
            <p:grpSp>
              <p:nvGrpSpPr>
                <p:cNvPr id="2337" name="Google Shape;2337;p158"/>
                <p:cNvGrpSpPr/>
                <p:nvPr/>
              </p:nvGrpSpPr>
              <p:grpSpPr>
                <a:xfrm>
                  <a:off x="7343775" y="4213225"/>
                  <a:ext cx="388937" cy="642937"/>
                  <a:chOff x="7343775" y="4213225"/>
                  <a:chExt cx="388937" cy="642937"/>
                </a:xfrm>
              </p:grpSpPr>
              <p:sp>
                <p:nvSpPr>
                  <p:cNvPr id="2338" name="Google Shape;2338;p158"/>
                  <p:cNvSpPr txBox="1"/>
                  <p:nvPr/>
                </p:nvSpPr>
                <p:spPr>
                  <a:xfrm>
                    <a:off x="7418387" y="4213225"/>
                    <a:ext cx="239712" cy="134937"/>
                  </a:xfrm>
                  <a:prstGeom prst="rect">
                    <a:avLst/>
                  </a:prstGeom>
                  <a:solidFill>
                    <a:srgbClr val="808080"/>
                  </a:solidFill>
                  <a:ln cap="flat" cmpd="sng" w="19050">
                    <a:solidFill>
                      <a:srgbClr val="000000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39" name="Google Shape;2339;p158"/>
                  <p:cNvSpPr txBox="1"/>
                  <p:nvPr/>
                </p:nvSpPr>
                <p:spPr>
                  <a:xfrm>
                    <a:off x="7343775" y="4316412"/>
                    <a:ext cx="388937" cy="539750"/>
                  </a:xfrm>
                  <a:prstGeom prst="rect">
                    <a:avLst/>
                  </a:prstGeom>
                  <a:solidFill>
                    <a:srgbClr val="808080"/>
                  </a:solidFill>
                  <a:ln cap="flat" cmpd="sng" w="19050">
                    <a:solidFill>
                      <a:srgbClr val="000000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340" name="Google Shape;2340;p158"/>
                <p:cNvGrpSpPr/>
                <p:nvPr/>
              </p:nvGrpSpPr>
              <p:grpSpPr>
                <a:xfrm>
                  <a:off x="7004050" y="4826000"/>
                  <a:ext cx="1357312" cy="730249"/>
                  <a:chOff x="7004050" y="4826000"/>
                  <a:chExt cx="1357312" cy="730249"/>
                </a:xfrm>
              </p:grpSpPr>
              <p:sp>
                <p:nvSpPr>
                  <p:cNvPr id="2341" name="Google Shape;2341;p158"/>
                  <p:cNvSpPr txBox="1"/>
                  <p:nvPr/>
                </p:nvSpPr>
                <p:spPr>
                  <a:xfrm>
                    <a:off x="7048500" y="4900612"/>
                    <a:ext cx="1268412" cy="655637"/>
                  </a:xfrm>
                  <a:prstGeom prst="rect">
                    <a:avLst/>
                  </a:prstGeom>
                  <a:solidFill>
                    <a:srgbClr val="808080"/>
                  </a:solidFill>
                  <a:ln cap="flat" cmpd="sng" w="19050">
                    <a:solidFill>
                      <a:srgbClr val="000000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42" name="Google Shape;2342;p158"/>
                  <p:cNvSpPr txBox="1"/>
                  <p:nvPr/>
                </p:nvSpPr>
                <p:spPr>
                  <a:xfrm>
                    <a:off x="7004050" y="4826000"/>
                    <a:ext cx="1357312" cy="104775"/>
                  </a:xfrm>
                  <a:prstGeom prst="rect">
                    <a:avLst/>
                  </a:prstGeom>
                  <a:solidFill>
                    <a:srgbClr val="C0C0C0"/>
                  </a:solidFill>
                  <a:ln cap="flat" cmpd="sng" w="19050">
                    <a:solidFill>
                      <a:srgbClr val="000000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2343" name="Google Shape;2343;p158"/>
              <p:cNvGrpSpPr/>
              <p:nvPr/>
            </p:nvGrpSpPr>
            <p:grpSpPr>
              <a:xfrm>
                <a:off x="7153275" y="5005387"/>
                <a:ext cx="1030287" cy="431800"/>
                <a:chOff x="7153275" y="5005387"/>
                <a:chExt cx="1030287" cy="431800"/>
              </a:xfrm>
            </p:grpSpPr>
            <p:sp>
              <p:nvSpPr>
                <p:cNvPr id="2344" name="Google Shape;2344;p158"/>
                <p:cNvSpPr txBox="1"/>
                <p:nvPr/>
              </p:nvSpPr>
              <p:spPr>
                <a:xfrm>
                  <a:off x="7153275" y="5005387"/>
                  <a:ext cx="254000" cy="431800"/>
                </a:xfrm>
                <a:prstGeom prst="rect">
                  <a:avLst/>
                </a:prstGeom>
                <a:solidFill>
                  <a:srgbClr val="C0C0C0"/>
                </a:solidFill>
                <a:ln cap="flat" cmpd="sng" w="1905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45" name="Google Shape;2345;p158"/>
                <p:cNvSpPr txBox="1"/>
                <p:nvPr/>
              </p:nvSpPr>
              <p:spPr>
                <a:xfrm>
                  <a:off x="7927975" y="5005387"/>
                  <a:ext cx="255587" cy="431800"/>
                </a:xfrm>
                <a:prstGeom prst="rect">
                  <a:avLst/>
                </a:prstGeom>
                <a:solidFill>
                  <a:srgbClr val="C0C0C0"/>
                </a:solidFill>
                <a:ln cap="flat" cmpd="sng" w="1905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46" name="Google Shape;2346;p158"/>
                <p:cNvSpPr txBox="1"/>
                <p:nvPr/>
              </p:nvSpPr>
              <p:spPr>
                <a:xfrm>
                  <a:off x="7539037" y="5005387"/>
                  <a:ext cx="255587" cy="431800"/>
                </a:xfrm>
                <a:prstGeom prst="rect">
                  <a:avLst/>
                </a:prstGeom>
                <a:solidFill>
                  <a:srgbClr val="C0C0C0"/>
                </a:solidFill>
                <a:ln cap="flat" cmpd="sng" w="1905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347" name="Google Shape;2347;p158"/>
            <p:cNvGrpSpPr/>
            <p:nvPr/>
          </p:nvGrpSpPr>
          <p:grpSpPr>
            <a:xfrm>
              <a:off x="638175" y="4524375"/>
              <a:ext cx="1357312" cy="1031875"/>
              <a:chOff x="631825" y="4598987"/>
              <a:chExt cx="1357312" cy="957262"/>
            </a:xfrm>
          </p:grpSpPr>
          <p:grpSp>
            <p:nvGrpSpPr>
              <p:cNvPr id="2348" name="Google Shape;2348;p158"/>
              <p:cNvGrpSpPr/>
              <p:nvPr/>
            </p:nvGrpSpPr>
            <p:grpSpPr>
              <a:xfrm>
                <a:off x="631825" y="4598987"/>
                <a:ext cx="1357312" cy="957262"/>
                <a:chOff x="631825" y="4598987"/>
                <a:chExt cx="1357312" cy="957262"/>
              </a:xfrm>
            </p:grpSpPr>
            <p:sp>
              <p:nvSpPr>
                <p:cNvPr id="2349" name="Google Shape;2349;p158"/>
                <p:cNvSpPr txBox="1"/>
                <p:nvPr/>
              </p:nvSpPr>
              <p:spPr>
                <a:xfrm>
                  <a:off x="1422400" y="4598987"/>
                  <a:ext cx="419100" cy="257175"/>
                </a:xfrm>
                <a:prstGeom prst="rect">
                  <a:avLst/>
                </a:prstGeom>
                <a:solidFill>
                  <a:srgbClr val="808080"/>
                </a:solidFill>
                <a:ln cap="flat" cmpd="sng" w="1905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350" name="Google Shape;2350;p158"/>
                <p:cNvGrpSpPr/>
                <p:nvPr/>
              </p:nvGrpSpPr>
              <p:grpSpPr>
                <a:xfrm>
                  <a:off x="631825" y="4826000"/>
                  <a:ext cx="1357312" cy="730249"/>
                  <a:chOff x="631825" y="4826000"/>
                  <a:chExt cx="1357312" cy="730249"/>
                </a:xfrm>
              </p:grpSpPr>
              <p:sp>
                <p:nvSpPr>
                  <p:cNvPr id="2351" name="Google Shape;2351;p158"/>
                  <p:cNvSpPr txBox="1"/>
                  <p:nvPr/>
                </p:nvSpPr>
                <p:spPr>
                  <a:xfrm>
                    <a:off x="676275" y="4900612"/>
                    <a:ext cx="1268412" cy="655637"/>
                  </a:xfrm>
                  <a:prstGeom prst="rect">
                    <a:avLst/>
                  </a:prstGeom>
                  <a:solidFill>
                    <a:srgbClr val="808080"/>
                  </a:solidFill>
                  <a:ln cap="flat" cmpd="sng" w="19050">
                    <a:solidFill>
                      <a:srgbClr val="000000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52" name="Google Shape;2352;p158"/>
                  <p:cNvSpPr txBox="1"/>
                  <p:nvPr/>
                </p:nvSpPr>
                <p:spPr>
                  <a:xfrm>
                    <a:off x="631825" y="4826000"/>
                    <a:ext cx="1357312" cy="104775"/>
                  </a:xfrm>
                  <a:prstGeom prst="rect">
                    <a:avLst/>
                  </a:prstGeom>
                  <a:solidFill>
                    <a:srgbClr val="C0C0C0"/>
                  </a:solidFill>
                  <a:ln cap="flat" cmpd="sng" w="19050">
                    <a:solidFill>
                      <a:srgbClr val="000000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2353" name="Google Shape;2353;p158"/>
              <p:cNvGrpSpPr/>
              <p:nvPr/>
            </p:nvGrpSpPr>
            <p:grpSpPr>
              <a:xfrm>
                <a:off x="765175" y="5005387"/>
                <a:ext cx="1076324" cy="431800"/>
                <a:chOff x="765175" y="5005387"/>
                <a:chExt cx="1076324" cy="431800"/>
              </a:xfrm>
            </p:grpSpPr>
            <p:sp>
              <p:nvSpPr>
                <p:cNvPr id="2354" name="Google Shape;2354;p158"/>
                <p:cNvSpPr txBox="1"/>
                <p:nvPr/>
              </p:nvSpPr>
              <p:spPr>
                <a:xfrm>
                  <a:off x="1541462" y="5005387"/>
                  <a:ext cx="300037" cy="431800"/>
                </a:xfrm>
                <a:prstGeom prst="rect">
                  <a:avLst/>
                </a:prstGeom>
                <a:solidFill>
                  <a:srgbClr val="C0C0C0"/>
                </a:solidFill>
                <a:ln cap="flat" cmpd="sng" w="1905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5" name="Google Shape;2355;p158"/>
                <p:cNvSpPr txBox="1"/>
                <p:nvPr/>
              </p:nvSpPr>
              <p:spPr>
                <a:xfrm>
                  <a:off x="765175" y="5005387"/>
                  <a:ext cx="300037" cy="431800"/>
                </a:xfrm>
                <a:prstGeom prst="rect">
                  <a:avLst/>
                </a:prstGeom>
                <a:solidFill>
                  <a:srgbClr val="C0C0C0"/>
                </a:solidFill>
                <a:ln cap="flat" cmpd="sng" w="1905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6" name="Google Shape;2356;p158"/>
                <p:cNvSpPr txBox="1"/>
                <p:nvPr/>
              </p:nvSpPr>
              <p:spPr>
                <a:xfrm>
                  <a:off x="1154112" y="5005387"/>
                  <a:ext cx="300037" cy="431800"/>
                </a:xfrm>
                <a:prstGeom prst="rect">
                  <a:avLst/>
                </a:prstGeom>
                <a:solidFill>
                  <a:srgbClr val="C0C0C0"/>
                </a:solidFill>
                <a:ln cap="flat" cmpd="sng" w="19050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357" name="Google Shape;2357;p158"/>
            <p:cNvGrpSpPr/>
            <p:nvPr/>
          </p:nvGrpSpPr>
          <p:grpSpPr>
            <a:xfrm>
              <a:off x="1682750" y="1457325"/>
              <a:ext cx="5562600" cy="4294187"/>
              <a:chOff x="1676400" y="1457325"/>
              <a:chExt cx="5562600" cy="4294187"/>
            </a:xfrm>
          </p:grpSpPr>
          <p:grpSp>
            <p:nvGrpSpPr>
              <p:cNvPr id="2358" name="Google Shape;2358;p158"/>
              <p:cNvGrpSpPr/>
              <p:nvPr/>
            </p:nvGrpSpPr>
            <p:grpSpPr>
              <a:xfrm>
                <a:off x="6365875" y="1457325"/>
                <a:ext cx="831850" cy="3394075"/>
                <a:chOff x="6365875" y="1701800"/>
                <a:chExt cx="831850" cy="3149600"/>
              </a:xfrm>
            </p:grpSpPr>
            <p:sp>
              <p:nvSpPr>
                <p:cNvPr id="2359" name="Google Shape;2359;p158"/>
                <p:cNvSpPr/>
                <p:nvPr/>
              </p:nvSpPr>
              <p:spPr>
                <a:xfrm>
                  <a:off x="6365875" y="1701800"/>
                  <a:ext cx="293687" cy="3149600"/>
                </a:xfrm>
                <a:custGeom>
                  <a:rect b="b" l="l" r="r" t="t"/>
                  <a:pathLst>
                    <a:path extrusionOk="0" h="1984" w="185">
                      <a:moveTo>
                        <a:pt x="48" y="0"/>
                      </a:moveTo>
                      <a:lnTo>
                        <a:pt x="48" y="314"/>
                      </a:lnTo>
                      <a:lnTo>
                        <a:pt x="33" y="314"/>
                      </a:lnTo>
                      <a:lnTo>
                        <a:pt x="33" y="630"/>
                      </a:lnTo>
                      <a:lnTo>
                        <a:pt x="19" y="630"/>
                      </a:lnTo>
                      <a:lnTo>
                        <a:pt x="19" y="926"/>
                      </a:lnTo>
                      <a:lnTo>
                        <a:pt x="9" y="926"/>
                      </a:lnTo>
                      <a:lnTo>
                        <a:pt x="9" y="1323"/>
                      </a:lnTo>
                      <a:lnTo>
                        <a:pt x="0" y="1323"/>
                      </a:lnTo>
                      <a:lnTo>
                        <a:pt x="0" y="1984"/>
                      </a:lnTo>
                      <a:lnTo>
                        <a:pt x="100" y="1984"/>
                      </a:lnTo>
                      <a:lnTo>
                        <a:pt x="185" y="1318"/>
                      </a:lnTo>
                      <a:lnTo>
                        <a:pt x="185" y="924"/>
                      </a:lnTo>
                      <a:lnTo>
                        <a:pt x="175" y="924"/>
                      </a:lnTo>
                      <a:lnTo>
                        <a:pt x="175" y="630"/>
                      </a:lnTo>
                      <a:lnTo>
                        <a:pt x="163" y="630"/>
                      </a:lnTo>
                      <a:lnTo>
                        <a:pt x="163" y="314"/>
                      </a:lnTo>
                      <a:lnTo>
                        <a:pt x="148" y="314"/>
                      </a:lnTo>
                      <a:lnTo>
                        <a:pt x="148" y="0"/>
                      </a:ln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cap="flat" cmpd="sng" w="19050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60" name="Google Shape;2360;p158"/>
                <p:cNvSpPr/>
                <p:nvPr/>
              </p:nvSpPr>
              <p:spPr>
                <a:xfrm>
                  <a:off x="6889750" y="1701800"/>
                  <a:ext cx="307975" cy="3149600"/>
                </a:xfrm>
                <a:custGeom>
                  <a:rect b="b" l="l" r="r" t="t"/>
                  <a:pathLst>
                    <a:path extrusionOk="0" h="1984" w="194">
                      <a:moveTo>
                        <a:pt x="47" y="0"/>
                      </a:moveTo>
                      <a:lnTo>
                        <a:pt x="47" y="314"/>
                      </a:lnTo>
                      <a:lnTo>
                        <a:pt x="33" y="314"/>
                      </a:lnTo>
                      <a:lnTo>
                        <a:pt x="33" y="630"/>
                      </a:lnTo>
                      <a:lnTo>
                        <a:pt x="19" y="630"/>
                      </a:lnTo>
                      <a:lnTo>
                        <a:pt x="19" y="926"/>
                      </a:lnTo>
                      <a:lnTo>
                        <a:pt x="10" y="926"/>
                      </a:lnTo>
                      <a:lnTo>
                        <a:pt x="10" y="1323"/>
                      </a:lnTo>
                      <a:lnTo>
                        <a:pt x="0" y="1323"/>
                      </a:lnTo>
                      <a:lnTo>
                        <a:pt x="0" y="1984"/>
                      </a:lnTo>
                      <a:lnTo>
                        <a:pt x="194" y="1984"/>
                      </a:lnTo>
                      <a:lnTo>
                        <a:pt x="194" y="1322"/>
                      </a:lnTo>
                      <a:lnTo>
                        <a:pt x="185" y="1322"/>
                      </a:lnTo>
                      <a:lnTo>
                        <a:pt x="184" y="924"/>
                      </a:lnTo>
                      <a:lnTo>
                        <a:pt x="174" y="924"/>
                      </a:lnTo>
                      <a:lnTo>
                        <a:pt x="174" y="630"/>
                      </a:lnTo>
                      <a:lnTo>
                        <a:pt x="161" y="630"/>
                      </a:lnTo>
                      <a:lnTo>
                        <a:pt x="161" y="314"/>
                      </a:lnTo>
                      <a:lnTo>
                        <a:pt x="148" y="314"/>
                      </a:lnTo>
                      <a:lnTo>
                        <a:pt x="148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cap="flat" cmpd="sng" w="19050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361" name="Google Shape;2361;p158"/>
              <p:cNvGrpSpPr/>
              <p:nvPr/>
            </p:nvGrpSpPr>
            <p:grpSpPr>
              <a:xfrm>
                <a:off x="1676400" y="2743200"/>
                <a:ext cx="5562600" cy="3008312"/>
                <a:chOff x="1811337" y="3378200"/>
                <a:chExt cx="5326062" cy="2297112"/>
              </a:xfrm>
            </p:grpSpPr>
            <p:grpSp>
              <p:nvGrpSpPr>
                <p:cNvPr id="2362" name="Google Shape;2362;p158"/>
                <p:cNvGrpSpPr/>
                <p:nvPr/>
              </p:nvGrpSpPr>
              <p:grpSpPr>
                <a:xfrm>
                  <a:off x="1811337" y="3378200"/>
                  <a:ext cx="5326062" cy="2297112"/>
                  <a:chOff x="1811337" y="3378200"/>
                  <a:chExt cx="5326062" cy="2297112"/>
                </a:xfrm>
              </p:grpSpPr>
              <p:sp>
                <p:nvSpPr>
                  <p:cNvPr id="2363" name="Google Shape;2363;p158"/>
                  <p:cNvSpPr txBox="1"/>
                  <p:nvPr/>
                </p:nvSpPr>
                <p:spPr>
                  <a:xfrm>
                    <a:off x="1900237" y="3751262"/>
                    <a:ext cx="5148262" cy="1924050"/>
                  </a:xfrm>
                  <a:prstGeom prst="rect">
                    <a:avLst/>
                  </a:prstGeom>
                  <a:solidFill>
                    <a:srgbClr val="C0C0C0"/>
                  </a:solidFill>
                  <a:ln cap="flat" cmpd="sng" w="19050">
                    <a:solidFill>
                      <a:srgbClr val="000000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64" name="Google Shape;2364;p158"/>
                  <p:cNvSpPr txBox="1"/>
                  <p:nvPr/>
                </p:nvSpPr>
                <p:spPr>
                  <a:xfrm>
                    <a:off x="3182937" y="3436937"/>
                    <a:ext cx="374650" cy="225425"/>
                  </a:xfrm>
                  <a:prstGeom prst="rect">
                    <a:avLst/>
                  </a:prstGeom>
                  <a:solidFill>
                    <a:srgbClr val="808080"/>
                  </a:solidFill>
                  <a:ln cap="flat" cmpd="sng" w="19050">
                    <a:solidFill>
                      <a:srgbClr val="000000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65" name="Google Shape;2365;p158"/>
                  <p:cNvSpPr txBox="1"/>
                  <p:nvPr/>
                </p:nvSpPr>
                <p:spPr>
                  <a:xfrm>
                    <a:off x="4122737" y="3378200"/>
                    <a:ext cx="508000" cy="314325"/>
                  </a:xfrm>
                  <a:prstGeom prst="rect">
                    <a:avLst/>
                  </a:prstGeom>
                  <a:solidFill>
                    <a:srgbClr val="808080"/>
                  </a:solidFill>
                  <a:ln cap="flat" cmpd="sng" w="19050">
                    <a:solidFill>
                      <a:srgbClr val="000000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66" name="Google Shape;2366;p158"/>
                  <p:cNvSpPr txBox="1"/>
                  <p:nvPr/>
                </p:nvSpPr>
                <p:spPr>
                  <a:xfrm>
                    <a:off x="1811337" y="3648075"/>
                    <a:ext cx="5326062" cy="149225"/>
                  </a:xfrm>
                  <a:prstGeom prst="rect">
                    <a:avLst/>
                  </a:prstGeom>
                  <a:solidFill>
                    <a:srgbClr val="C0C0C0"/>
                  </a:solidFill>
                  <a:ln cap="flat" cmpd="sng" w="19050">
                    <a:solidFill>
                      <a:srgbClr val="000000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67" name="Google Shape;2367;p158"/>
                  <p:cNvSpPr txBox="1"/>
                  <p:nvPr/>
                </p:nvSpPr>
                <p:spPr>
                  <a:xfrm>
                    <a:off x="1900237" y="4692650"/>
                    <a:ext cx="5148262" cy="65087"/>
                  </a:xfrm>
                  <a:prstGeom prst="rect">
                    <a:avLst/>
                  </a:prstGeom>
                  <a:solidFill>
                    <a:srgbClr val="808080"/>
                  </a:solidFill>
                  <a:ln cap="flat" cmpd="sng" w="19050">
                    <a:solidFill>
                      <a:srgbClr val="000000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368" name="Google Shape;2368;p158"/>
                <p:cNvGrpSpPr/>
                <p:nvPr/>
              </p:nvGrpSpPr>
              <p:grpSpPr>
                <a:xfrm>
                  <a:off x="1992312" y="3927475"/>
                  <a:ext cx="4894263" cy="1562100"/>
                  <a:chOff x="1992312" y="3927475"/>
                  <a:chExt cx="4894263" cy="1562100"/>
                </a:xfrm>
              </p:grpSpPr>
              <p:grpSp>
                <p:nvGrpSpPr>
                  <p:cNvPr id="2369" name="Google Shape;2369;p158"/>
                  <p:cNvGrpSpPr/>
                  <p:nvPr/>
                </p:nvGrpSpPr>
                <p:grpSpPr>
                  <a:xfrm>
                    <a:off x="2705100" y="4867275"/>
                    <a:ext cx="627062" cy="622300"/>
                    <a:chOff x="2705100" y="4867275"/>
                    <a:chExt cx="627062" cy="622300"/>
                  </a:xfrm>
                </p:grpSpPr>
                <p:sp>
                  <p:nvSpPr>
                    <p:cNvPr id="2370" name="Google Shape;2370;p158"/>
                    <p:cNvSpPr txBox="1"/>
                    <p:nvPr/>
                  </p:nvSpPr>
                  <p:spPr>
                    <a:xfrm>
                      <a:off x="2735262" y="4870450"/>
                      <a:ext cx="566737" cy="566737"/>
                    </a:xfrm>
                    <a:prstGeom prst="rect">
                      <a:avLst/>
                    </a:prstGeom>
                    <a:solidFill>
                      <a:srgbClr val="808080"/>
                    </a:solidFill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371" name="Google Shape;2371;p158"/>
                    <p:cNvSpPr txBox="1"/>
                    <p:nvPr/>
                  </p:nvSpPr>
                  <p:spPr>
                    <a:xfrm>
                      <a:off x="2705100" y="5448300"/>
                      <a:ext cx="627062" cy="41275"/>
                    </a:xfrm>
                    <a:prstGeom prst="rect">
                      <a:avLst/>
                    </a:prstGeom>
                    <a:solidFill>
                      <a:srgbClr val="808080"/>
                    </a:solidFill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cxnSp>
                  <p:nvCxnSpPr>
                    <p:cNvPr id="2372" name="Google Shape;2372;p158"/>
                    <p:cNvCxnSpPr/>
                    <p:nvPr/>
                  </p:nvCxnSpPr>
                  <p:spPr>
                    <a:xfrm>
                      <a:off x="3014662" y="4867275"/>
                      <a:ext cx="1587" cy="554037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2373" name="Google Shape;2373;p158"/>
                    <p:cNvCxnSpPr/>
                    <p:nvPr/>
                  </p:nvCxnSpPr>
                  <p:spPr>
                    <a:xfrm>
                      <a:off x="2732087" y="5154612"/>
                      <a:ext cx="569912" cy="1587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med" w="med" type="none"/>
                      <a:tailEnd len="med" w="med" type="none"/>
                    </a:ln>
                  </p:spPr>
                </p:cxnSp>
              </p:grpSp>
              <p:grpSp>
                <p:nvGrpSpPr>
                  <p:cNvPr id="2374" name="Google Shape;2374;p158"/>
                  <p:cNvGrpSpPr/>
                  <p:nvPr/>
                </p:nvGrpSpPr>
                <p:grpSpPr>
                  <a:xfrm>
                    <a:off x="3419475" y="4867275"/>
                    <a:ext cx="627062" cy="622300"/>
                    <a:chOff x="3419475" y="4867275"/>
                    <a:chExt cx="627062" cy="622300"/>
                  </a:xfrm>
                </p:grpSpPr>
                <p:sp>
                  <p:nvSpPr>
                    <p:cNvPr id="2375" name="Google Shape;2375;p158"/>
                    <p:cNvSpPr txBox="1"/>
                    <p:nvPr/>
                  </p:nvSpPr>
                  <p:spPr>
                    <a:xfrm>
                      <a:off x="3449637" y="4870450"/>
                      <a:ext cx="566737" cy="566737"/>
                    </a:xfrm>
                    <a:prstGeom prst="rect">
                      <a:avLst/>
                    </a:prstGeom>
                    <a:solidFill>
                      <a:srgbClr val="808080"/>
                    </a:solidFill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376" name="Google Shape;2376;p158"/>
                    <p:cNvSpPr txBox="1"/>
                    <p:nvPr/>
                  </p:nvSpPr>
                  <p:spPr>
                    <a:xfrm>
                      <a:off x="3419475" y="5448300"/>
                      <a:ext cx="627062" cy="41275"/>
                    </a:xfrm>
                    <a:prstGeom prst="rect">
                      <a:avLst/>
                    </a:prstGeom>
                    <a:solidFill>
                      <a:srgbClr val="808080"/>
                    </a:solidFill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cxnSp>
                  <p:nvCxnSpPr>
                    <p:cNvPr id="2377" name="Google Shape;2377;p158"/>
                    <p:cNvCxnSpPr/>
                    <p:nvPr/>
                  </p:nvCxnSpPr>
                  <p:spPr>
                    <a:xfrm>
                      <a:off x="3729037" y="4867275"/>
                      <a:ext cx="1587" cy="554037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2378" name="Google Shape;2378;p158"/>
                    <p:cNvCxnSpPr/>
                    <p:nvPr/>
                  </p:nvCxnSpPr>
                  <p:spPr>
                    <a:xfrm>
                      <a:off x="3448050" y="5154612"/>
                      <a:ext cx="568325" cy="1587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med" w="med" type="none"/>
                      <a:tailEnd len="med" w="med" type="none"/>
                    </a:ln>
                  </p:spPr>
                </p:cxnSp>
              </p:grpSp>
              <p:grpSp>
                <p:nvGrpSpPr>
                  <p:cNvPr id="2379" name="Google Shape;2379;p158"/>
                  <p:cNvGrpSpPr/>
                  <p:nvPr/>
                </p:nvGrpSpPr>
                <p:grpSpPr>
                  <a:xfrm>
                    <a:off x="6251575" y="4867275"/>
                    <a:ext cx="628650" cy="622300"/>
                    <a:chOff x="6251575" y="4867275"/>
                    <a:chExt cx="628650" cy="622300"/>
                  </a:xfrm>
                </p:grpSpPr>
                <p:sp>
                  <p:nvSpPr>
                    <p:cNvPr id="2380" name="Google Shape;2380;p158"/>
                    <p:cNvSpPr txBox="1"/>
                    <p:nvPr/>
                  </p:nvSpPr>
                  <p:spPr>
                    <a:xfrm>
                      <a:off x="6281737" y="4870450"/>
                      <a:ext cx="569912" cy="566737"/>
                    </a:xfrm>
                    <a:prstGeom prst="rect">
                      <a:avLst/>
                    </a:prstGeom>
                    <a:solidFill>
                      <a:srgbClr val="808080"/>
                    </a:solidFill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381" name="Google Shape;2381;p158"/>
                    <p:cNvSpPr txBox="1"/>
                    <p:nvPr/>
                  </p:nvSpPr>
                  <p:spPr>
                    <a:xfrm>
                      <a:off x="6251575" y="5448300"/>
                      <a:ext cx="628650" cy="41275"/>
                    </a:xfrm>
                    <a:prstGeom prst="rect">
                      <a:avLst/>
                    </a:prstGeom>
                    <a:solidFill>
                      <a:srgbClr val="808080"/>
                    </a:solidFill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cxnSp>
                  <p:nvCxnSpPr>
                    <p:cNvPr id="2382" name="Google Shape;2382;p158"/>
                    <p:cNvCxnSpPr/>
                    <p:nvPr/>
                  </p:nvCxnSpPr>
                  <p:spPr>
                    <a:xfrm>
                      <a:off x="6562725" y="4867275"/>
                      <a:ext cx="1587" cy="554037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2383" name="Google Shape;2383;p158"/>
                    <p:cNvCxnSpPr/>
                    <p:nvPr/>
                  </p:nvCxnSpPr>
                  <p:spPr>
                    <a:xfrm>
                      <a:off x="6278562" y="5154612"/>
                      <a:ext cx="569912" cy="1587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med" w="med" type="none"/>
                      <a:tailEnd len="med" w="med" type="none"/>
                    </a:ln>
                  </p:spPr>
                </p:cxnSp>
              </p:grpSp>
              <p:grpSp>
                <p:nvGrpSpPr>
                  <p:cNvPr id="2384" name="Google Shape;2384;p158"/>
                  <p:cNvGrpSpPr/>
                  <p:nvPr/>
                </p:nvGrpSpPr>
                <p:grpSpPr>
                  <a:xfrm>
                    <a:off x="1992312" y="4867275"/>
                    <a:ext cx="628650" cy="622300"/>
                    <a:chOff x="1992312" y="4867275"/>
                    <a:chExt cx="628650" cy="622300"/>
                  </a:xfrm>
                </p:grpSpPr>
                <p:sp>
                  <p:nvSpPr>
                    <p:cNvPr id="2385" name="Google Shape;2385;p158"/>
                    <p:cNvSpPr txBox="1"/>
                    <p:nvPr/>
                  </p:nvSpPr>
                  <p:spPr>
                    <a:xfrm>
                      <a:off x="2020887" y="4870450"/>
                      <a:ext cx="569912" cy="566737"/>
                    </a:xfrm>
                    <a:prstGeom prst="rect">
                      <a:avLst/>
                    </a:prstGeom>
                    <a:solidFill>
                      <a:srgbClr val="808080"/>
                    </a:solidFill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386" name="Google Shape;2386;p158"/>
                    <p:cNvSpPr txBox="1"/>
                    <p:nvPr/>
                  </p:nvSpPr>
                  <p:spPr>
                    <a:xfrm>
                      <a:off x="1992312" y="5448300"/>
                      <a:ext cx="628650" cy="41275"/>
                    </a:xfrm>
                    <a:prstGeom prst="rect">
                      <a:avLst/>
                    </a:prstGeom>
                    <a:solidFill>
                      <a:srgbClr val="808080"/>
                    </a:solidFill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cxnSp>
                  <p:nvCxnSpPr>
                    <p:cNvPr id="2387" name="Google Shape;2387;p158"/>
                    <p:cNvCxnSpPr/>
                    <p:nvPr/>
                  </p:nvCxnSpPr>
                  <p:spPr>
                    <a:xfrm>
                      <a:off x="2303462" y="4867275"/>
                      <a:ext cx="1587" cy="554037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2388" name="Google Shape;2388;p158"/>
                    <p:cNvCxnSpPr/>
                    <p:nvPr/>
                  </p:nvCxnSpPr>
                  <p:spPr>
                    <a:xfrm>
                      <a:off x="2020887" y="5154612"/>
                      <a:ext cx="561975" cy="1587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med" w="med" type="none"/>
                      <a:tailEnd len="med" w="med" type="none"/>
                    </a:ln>
                  </p:spPr>
                </p:cxnSp>
              </p:grpSp>
              <p:grpSp>
                <p:nvGrpSpPr>
                  <p:cNvPr id="2389" name="Google Shape;2389;p158"/>
                  <p:cNvGrpSpPr/>
                  <p:nvPr/>
                </p:nvGrpSpPr>
                <p:grpSpPr>
                  <a:xfrm>
                    <a:off x="4141787" y="3927475"/>
                    <a:ext cx="627062" cy="620712"/>
                    <a:chOff x="4141787" y="3927475"/>
                    <a:chExt cx="627062" cy="620712"/>
                  </a:xfrm>
                </p:grpSpPr>
                <p:sp>
                  <p:nvSpPr>
                    <p:cNvPr id="2390" name="Google Shape;2390;p158"/>
                    <p:cNvSpPr txBox="1"/>
                    <p:nvPr/>
                  </p:nvSpPr>
                  <p:spPr>
                    <a:xfrm>
                      <a:off x="4171950" y="3930650"/>
                      <a:ext cx="566737" cy="566737"/>
                    </a:xfrm>
                    <a:prstGeom prst="rect">
                      <a:avLst/>
                    </a:prstGeom>
                    <a:solidFill>
                      <a:srgbClr val="808080"/>
                    </a:solidFill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391" name="Google Shape;2391;p158"/>
                    <p:cNvSpPr txBox="1"/>
                    <p:nvPr/>
                  </p:nvSpPr>
                  <p:spPr>
                    <a:xfrm>
                      <a:off x="4141787" y="4508500"/>
                      <a:ext cx="627062" cy="39687"/>
                    </a:xfrm>
                    <a:prstGeom prst="rect">
                      <a:avLst/>
                    </a:prstGeom>
                    <a:solidFill>
                      <a:srgbClr val="808080"/>
                    </a:solidFill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cxnSp>
                  <p:nvCxnSpPr>
                    <p:cNvPr id="2392" name="Google Shape;2392;p158"/>
                    <p:cNvCxnSpPr/>
                    <p:nvPr/>
                  </p:nvCxnSpPr>
                  <p:spPr>
                    <a:xfrm>
                      <a:off x="4451350" y="3927475"/>
                      <a:ext cx="1587" cy="554037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2393" name="Google Shape;2393;p158"/>
                    <p:cNvCxnSpPr/>
                    <p:nvPr/>
                  </p:nvCxnSpPr>
                  <p:spPr>
                    <a:xfrm>
                      <a:off x="4168775" y="4213225"/>
                      <a:ext cx="565150" cy="1587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med" w="med" type="none"/>
                      <a:tailEnd len="med" w="med" type="none"/>
                    </a:ln>
                  </p:spPr>
                </p:cxnSp>
              </p:grpSp>
              <p:grpSp>
                <p:nvGrpSpPr>
                  <p:cNvPr id="2394" name="Google Shape;2394;p158"/>
                  <p:cNvGrpSpPr/>
                  <p:nvPr/>
                </p:nvGrpSpPr>
                <p:grpSpPr>
                  <a:xfrm>
                    <a:off x="4833937" y="4867275"/>
                    <a:ext cx="627062" cy="622300"/>
                    <a:chOff x="4833937" y="4867275"/>
                    <a:chExt cx="627062" cy="622300"/>
                  </a:xfrm>
                </p:grpSpPr>
                <p:sp>
                  <p:nvSpPr>
                    <p:cNvPr id="2395" name="Google Shape;2395;p158"/>
                    <p:cNvSpPr txBox="1"/>
                    <p:nvPr/>
                  </p:nvSpPr>
                  <p:spPr>
                    <a:xfrm>
                      <a:off x="4864100" y="4870450"/>
                      <a:ext cx="568325" cy="566737"/>
                    </a:xfrm>
                    <a:prstGeom prst="rect">
                      <a:avLst/>
                    </a:prstGeom>
                    <a:solidFill>
                      <a:srgbClr val="808080"/>
                    </a:solidFill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396" name="Google Shape;2396;p158"/>
                    <p:cNvSpPr txBox="1"/>
                    <p:nvPr/>
                  </p:nvSpPr>
                  <p:spPr>
                    <a:xfrm>
                      <a:off x="4833937" y="5448300"/>
                      <a:ext cx="627062" cy="41275"/>
                    </a:xfrm>
                    <a:prstGeom prst="rect">
                      <a:avLst/>
                    </a:prstGeom>
                    <a:solidFill>
                      <a:srgbClr val="808080"/>
                    </a:solidFill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cxnSp>
                  <p:nvCxnSpPr>
                    <p:cNvPr id="2397" name="Google Shape;2397;p158"/>
                    <p:cNvCxnSpPr/>
                    <p:nvPr/>
                  </p:nvCxnSpPr>
                  <p:spPr>
                    <a:xfrm>
                      <a:off x="5146675" y="4867275"/>
                      <a:ext cx="1587" cy="554037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2398" name="Google Shape;2398;p158"/>
                    <p:cNvCxnSpPr/>
                    <p:nvPr/>
                  </p:nvCxnSpPr>
                  <p:spPr>
                    <a:xfrm>
                      <a:off x="4860925" y="5154612"/>
                      <a:ext cx="568325" cy="1587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med" w="med" type="none"/>
                      <a:tailEnd len="med" w="med" type="none"/>
                    </a:ln>
                  </p:spPr>
                </p:cxnSp>
              </p:grpSp>
              <p:grpSp>
                <p:nvGrpSpPr>
                  <p:cNvPr id="2399" name="Google Shape;2399;p158"/>
                  <p:cNvGrpSpPr/>
                  <p:nvPr/>
                </p:nvGrpSpPr>
                <p:grpSpPr>
                  <a:xfrm>
                    <a:off x="5541962" y="4867275"/>
                    <a:ext cx="627062" cy="622300"/>
                    <a:chOff x="5541962" y="4867275"/>
                    <a:chExt cx="627062" cy="622300"/>
                  </a:xfrm>
                </p:grpSpPr>
                <p:sp>
                  <p:nvSpPr>
                    <p:cNvPr id="2400" name="Google Shape;2400;p158"/>
                    <p:cNvSpPr txBox="1"/>
                    <p:nvPr/>
                  </p:nvSpPr>
                  <p:spPr>
                    <a:xfrm>
                      <a:off x="5572125" y="4870450"/>
                      <a:ext cx="566737" cy="566737"/>
                    </a:xfrm>
                    <a:prstGeom prst="rect">
                      <a:avLst/>
                    </a:prstGeom>
                    <a:solidFill>
                      <a:srgbClr val="808080"/>
                    </a:solidFill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401" name="Google Shape;2401;p158"/>
                    <p:cNvSpPr txBox="1"/>
                    <p:nvPr/>
                  </p:nvSpPr>
                  <p:spPr>
                    <a:xfrm>
                      <a:off x="5541962" y="5448300"/>
                      <a:ext cx="627062" cy="41275"/>
                    </a:xfrm>
                    <a:prstGeom prst="rect">
                      <a:avLst/>
                    </a:prstGeom>
                    <a:solidFill>
                      <a:srgbClr val="808080"/>
                    </a:solidFill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cxnSp>
                  <p:nvCxnSpPr>
                    <p:cNvPr id="2402" name="Google Shape;2402;p158"/>
                    <p:cNvCxnSpPr/>
                    <p:nvPr/>
                  </p:nvCxnSpPr>
                  <p:spPr>
                    <a:xfrm>
                      <a:off x="5853112" y="4867275"/>
                      <a:ext cx="1587" cy="554037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2403" name="Google Shape;2403;p158"/>
                    <p:cNvCxnSpPr/>
                    <p:nvPr/>
                  </p:nvCxnSpPr>
                  <p:spPr>
                    <a:xfrm>
                      <a:off x="5570537" y="5154612"/>
                      <a:ext cx="569912" cy="1587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med" w="med" type="none"/>
                      <a:tailEnd len="med" w="med" type="none"/>
                    </a:ln>
                  </p:spPr>
                </p:cxnSp>
              </p:grpSp>
              <p:grpSp>
                <p:nvGrpSpPr>
                  <p:cNvPr id="2404" name="Google Shape;2404;p158"/>
                  <p:cNvGrpSpPr/>
                  <p:nvPr/>
                </p:nvGrpSpPr>
                <p:grpSpPr>
                  <a:xfrm>
                    <a:off x="2711450" y="3927475"/>
                    <a:ext cx="627062" cy="620712"/>
                    <a:chOff x="2711450" y="3927475"/>
                    <a:chExt cx="627062" cy="620712"/>
                  </a:xfrm>
                </p:grpSpPr>
                <p:sp>
                  <p:nvSpPr>
                    <p:cNvPr id="2405" name="Google Shape;2405;p158"/>
                    <p:cNvSpPr txBox="1"/>
                    <p:nvPr/>
                  </p:nvSpPr>
                  <p:spPr>
                    <a:xfrm>
                      <a:off x="2741612" y="3930650"/>
                      <a:ext cx="568325" cy="566737"/>
                    </a:xfrm>
                    <a:prstGeom prst="rect">
                      <a:avLst/>
                    </a:prstGeom>
                    <a:solidFill>
                      <a:srgbClr val="808080"/>
                    </a:solidFill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406" name="Google Shape;2406;p158"/>
                    <p:cNvSpPr txBox="1"/>
                    <p:nvPr/>
                  </p:nvSpPr>
                  <p:spPr>
                    <a:xfrm>
                      <a:off x="2711450" y="4508500"/>
                      <a:ext cx="627062" cy="39687"/>
                    </a:xfrm>
                    <a:prstGeom prst="rect">
                      <a:avLst/>
                    </a:prstGeom>
                    <a:solidFill>
                      <a:srgbClr val="808080"/>
                    </a:solidFill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cxnSp>
                  <p:nvCxnSpPr>
                    <p:cNvPr id="2407" name="Google Shape;2407;p158"/>
                    <p:cNvCxnSpPr/>
                    <p:nvPr/>
                  </p:nvCxnSpPr>
                  <p:spPr>
                    <a:xfrm>
                      <a:off x="3022600" y="3927475"/>
                      <a:ext cx="1587" cy="554037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2408" name="Google Shape;2408;p158"/>
                    <p:cNvCxnSpPr/>
                    <p:nvPr/>
                  </p:nvCxnSpPr>
                  <p:spPr>
                    <a:xfrm>
                      <a:off x="2740025" y="4213225"/>
                      <a:ext cx="565150" cy="1587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med" w="med" type="none"/>
                      <a:tailEnd len="med" w="med" type="none"/>
                    </a:ln>
                  </p:spPr>
                </p:cxnSp>
              </p:grpSp>
              <p:grpSp>
                <p:nvGrpSpPr>
                  <p:cNvPr id="2409" name="Google Shape;2409;p158"/>
                  <p:cNvGrpSpPr/>
                  <p:nvPr/>
                </p:nvGrpSpPr>
                <p:grpSpPr>
                  <a:xfrm>
                    <a:off x="3427412" y="3927475"/>
                    <a:ext cx="627062" cy="620712"/>
                    <a:chOff x="3427412" y="3927475"/>
                    <a:chExt cx="627062" cy="620712"/>
                  </a:xfrm>
                </p:grpSpPr>
                <p:sp>
                  <p:nvSpPr>
                    <p:cNvPr id="2410" name="Google Shape;2410;p158"/>
                    <p:cNvSpPr txBox="1"/>
                    <p:nvPr/>
                  </p:nvSpPr>
                  <p:spPr>
                    <a:xfrm>
                      <a:off x="3457575" y="3930650"/>
                      <a:ext cx="568325" cy="566737"/>
                    </a:xfrm>
                    <a:prstGeom prst="rect">
                      <a:avLst/>
                    </a:prstGeom>
                    <a:solidFill>
                      <a:srgbClr val="808080"/>
                    </a:solidFill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411" name="Google Shape;2411;p158"/>
                    <p:cNvSpPr txBox="1"/>
                    <p:nvPr/>
                  </p:nvSpPr>
                  <p:spPr>
                    <a:xfrm>
                      <a:off x="3427412" y="4508500"/>
                      <a:ext cx="627062" cy="39687"/>
                    </a:xfrm>
                    <a:prstGeom prst="rect">
                      <a:avLst/>
                    </a:prstGeom>
                    <a:solidFill>
                      <a:srgbClr val="808080"/>
                    </a:solidFill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cxnSp>
                  <p:nvCxnSpPr>
                    <p:cNvPr id="2412" name="Google Shape;2412;p158"/>
                    <p:cNvCxnSpPr/>
                    <p:nvPr/>
                  </p:nvCxnSpPr>
                  <p:spPr>
                    <a:xfrm>
                      <a:off x="3740150" y="3927475"/>
                      <a:ext cx="1587" cy="554037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2413" name="Google Shape;2413;p158"/>
                    <p:cNvCxnSpPr/>
                    <p:nvPr/>
                  </p:nvCxnSpPr>
                  <p:spPr>
                    <a:xfrm>
                      <a:off x="3454400" y="4213225"/>
                      <a:ext cx="568325" cy="3175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med" w="med" type="none"/>
                      <a:tailEnd len="med" w="med" type="none"/>
                    </a:ln>
                  </p:spPr>
                </p:cxnSp>
              </p:grpSp>
              <p:grpSp>
                <p:nvGrpSpPr>
                  <p:cNvPr id="2414" name="Google Shape;2414;p158"/>
                  <p:cNvGrpSpPr/>
                  <p:nvPr/>
                </p:nvGrpSpPr>
                <p:grpSpPr>
                  <a:xfrm>
                    <a:off x="6257925" y="3927475"/>
                    <a:ext cx="628650" cy="620712"/>
                    <a:chOff x="6257925" y="3927475"/>
                    <a:chExt cx="628650" cy="620712"/>
                  </a:xfrm>
                </p:grpSpPr>
                <p:sp>
                  <p:nvSpPr>
                    <p:cNvPr id="2415" name="Google Shape;2415;p158"/>
                    <p:cNvSpPr txBox="1"/>
                    <p:nvPr/>
                  </p:nvSpPr>
                  <p:spPr>
                    <a:xfrm>
                      <a:off x="6288087" y="3930650"/>
                      <a:ext cx="569912" cy="566737"/>
                    </a:xfrm>
                    <a:prstGeom prst="rect">
                      <a:avLst/>
                    </a:prstGeom>
                    <a:solidFill>
                      <a:srgbClr val="808080"/>
                    </a:solidFill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416" name="Google Shape;2416;p158"/>
                    <p:cNvSpPr txBox="1"/>
                    <p:nvPr/>
                  </p:nvSpPr>
                  <p:spPr>
                    <a:xfrm>
                      <a:off x="6257925" y="4508500"/>
                      <a:ext cx="628650" cy="39687"/>
                    </a:xfrm>
                    <a:prstGeom prst="rect">
                      <a:avLst/>
                    </a:prstGeom>
                    <a:solidFill>
                      <a:srgbClr val="808080"/>
                    </a:solidFill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cxnSp>
                  <p:nvCxnSpPr>
                    <p:cNvPr id="2417" name="Google Shape;2417;p158"/>
                    <p:cNvCxnSpPr/>
                    <p:nvPr/>
                  </p:nvCxnSpPr>
                  <p:spPr>
                    <a:xfrm>
                      <a:off x="6572250" y="3927475"/>
                      <a:ext cx="1587" cy="554037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2418" name="Google Shape;2418;p158"/>
                    <p:cNvCxnSpPr/>
                    <p:nvPr/>
                  </p:nvCxnSpPr>
                  <p:spPr>
                    <a:xfrm>
                      <a:off x="6286500" y="4213225"/>
                      <a:ext cx="568325" cy="3175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med" w="med" type="none"/>
                      <a:tailEnd len="med" w="med" type="none"/>
                    </a:ln>
                  </p:spPr>
                </p:cxnSp>
              </p:grpSp>
              <p:grpSp>
                <p:nvGrpSpPr>
                  <p:cNvPr id="2419" name="Google Shape;2419;p158"/>
                  <p:cNvGrpSpPr/>
                  <p:nvPr/>
                </p:nvGrpSpPr>
                <p:grpSpPr>
                  <a:xfrm>
                    <a:off x="1998662" y="3927475"/>
                    <a:ext cx="630237" cy="620712"/>
                    <a:chOff x="1998662" y="3927475"/>
                    <a:chExt cx="630237" cy="620712"/>
                  </a:xfrm>
                </p:grpSpPr>
                <p:sp>
                  <p:nvSpPr>
                    <p:cNvPr id="2420" name="Google Shape;2420;p158"/>
                    <p:cNvSpPr txBox="1"/>
                    <p:nvPr/>
                  </p:nvSpPr>
                  <p:spPr>
                    <a:xfrm>
                      <a:off x="2030412" y="3930650"/>
                      <a:ext cx="568325" cy="566737"/>
                    </a:xfrm>
                    <a:prstGeom prst="rect">
                      <a:avLst/>
                    </a:prstGeom>
                    <a:solidFill>
                      <a:srgbClr val="808080"/>
                    </a:solidFill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421" name="Google Shape;2421;p158"/>
                    <p:cNvSpPr txBox="1"/>
                    <p:nvPr/>
                  </p:nvSpPr>
                  <p:spPr>
                    <a:xfrm>
                      <a:off x="1998662" y="4508500"/>
                      <a:ext cx="630237" cy="39687"/>
                    </a:xfrm>
                    <a:prstGeom prst="rect">
                      <a:avLst/>
                    </a:prstGeom>
                    <a:solidFill>
                      <a:srgbClr val="808080"/>
                    </a:solidFill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cxnSp>
                  <p:nvCxnSpPr>
                    <p:cNvPr id="2422" name="Google Shape;2422;p158"/>
                    <p:cNvCxnSpPr/>
                    <p:nvPr/>
                  </p:nvCxnSpPr>
                  <p:spPr>
                    <a:xfrm>
                      <a:off x="2309812" y="3927475"/>
                      <a:ext cx="1587" cy="554037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2423" name="Google Shape;2423;p158"/>
                    <p:cNvCxnSpPr/>
                    <p:nvPr/>
                  </p:nvCxnSpPr>
                  <p:spPr>
                    <a:xfrm>
                      <a:off x="2027237" y="4213225"/>
                      <a:ext cx="571500" cy="1587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med" w="med" type="none"/>
                      <a:tailEnd len="med" w="med" type="none"/>
                    </a:ln>
                  </p:spPr>
                </p:cxnSp>
              </p:grpSp>
              <p:grpSp>
                <p:nvGrpSpPr>
                  <p:cNvPr id="2424" name="Google Shape;2424;p158"/>
                  <p:cNvGrpSpPr/>
                  <p:nvPr/>
                </p:nvGrpSpPr>
                <p:grpSpPr>
                  <a:xfrm>
                    <a:off x="4840287" y="3927475"/>
                    <a:ext cx="630237" cy="620712"/>
                    <a:chOff x="4840287" y="3927475"/>
                    <a:chExt cx="630237" cy="620712"/>
                  </a:xfrm>
                </p:grpSpPr>
                <p:sp>
                  <p:nvSpPr>
                    <p:cNvPr id="2425" name="Google Shape;2425;p158"/>
                    <p:cNvSpPr txBox="1"/>
                    <p:nvPr/>
                  </p:nvSpPr>
                  <p:spPr>
                    <a:xfrm>
                      <a:off x="4870450" y="3930650"/>
                      <a:ext cx="568325" cy="566737"/>
                    </a:xfrm>
                    <a:prstGeom prst="rect">
                      <a:avLst/>
                    </a:prstGeom>
                    <a:solidFill>
                      <a:srgbClr val="808080"/>
                    </a:solidFill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426" name="Google Shape;2426;p158"/>
                    <p:cNvSpPr txBox="1"/>
                    <p:nvPr/>
                  </p:nvSpPr>
                  <p:spPr>
                    <a:xfrm>
                      <a:off x="4840287" y="4508500"/>
                      <a:ext cx="630237" cy="39687"/>
                    </a:xfrm>
                    <a:prstGeom prst="rect">
                      <a:avLst/>
                    </a:prstGeom>
                    <a:solidFill>
                      <a:srgbClr val="808080"/>
                    </a:solidFill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cxnSp>
                  <p:nvCxnSpPr>
                    <p:cNvPr id="2427" name="Google Shape;2427;p158"/>
                    <p:cNvCxnSpPr/>
                    <p:nvPr/>
                  </p:nvCxnSpPr>
                  <p:spPr>
                    <a:xfrm>
                      <a:off x="5153025" y="3927475"/>
                      <a:ext cx="1587" cy="554037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2428" name="Google Shape;2428;p158"/>
                    <p:cNvCxnSpPr/>
                    <p:nvPr/>
                  </p:nvCxnSpPr>
                  <p:spPr>
                    <a:xfrm>
                      <a:off x="4870450" y="4213225"/>
                      <a:ext cx="566737" cy="3175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med" w="med" type="none"/>
                      <a:tailEnd len="med" w="med" type="none"/>
                    </a:ln>
                  </p:spPr>
                </p:cxnSp>
              </p:grpSp>
              <p:grpSp>
                <p:nvGrpSpPr>
                  <p:cNvPr id="2429" name="Google Shape;2429;p158"/>
                  <p:cNvGrpSpPr/>
                  <p:nvPr/>
                </p:nvGrpSpPr>
                <p:grpSpPr>
                  <a:xfrm>
                    <a:off x="5551487" y="3927475"/>
                    <a:ext cx="625475" cy="620712"/>
                    <a:chOff x="5551487" y="3927475"/>
                    <a:chExt cx="625475" cy="620712"/>
                  </a:xfrm>
                </p:grpSpPr>
                <p:sp>
                  <p:nvSpPr>
                    <p:cNvPr id="2430" name="Google Shape;2430;p158"/>
                    <p:cNvSpPr txBox="1"/>
                    <p:nvPr/>
                  </p:nvSpPr>
                  <p:spPr>
                    <a:xfrm>
                      <a:off x="5580062" y="3930650"/>
                      <a:ext cx="568325" cy="566737"/>
                    </a:xfrm>
                    <a:prstGeom prst="rect">
                      <a:avLst/>
                    </a:prstGeom>
                    <a:solidFill>
                      <a:srgbClr val="808080"/>
                    </a:solidFill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2431" name="Google Shape;2431;p158"/>
                    <p:cNvSpPr txBox="1"/>
                    <p:nvPr/>
                  </p:nvSpPr>
                  <p:spPr>
                    <a:xfrm>
                      <a:off x="5551487" y="4508500"/>
                      <a:ext cx="625475" cy="39687"/>
                    </a:xfrm>
                    <a:prstGeom prst="rect">
                      <a:avLst/>
                    </a:prstGeom>
                    <a:solidFill>
                      <a:srgbClr val="808080"/>
                    </a:solidFill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cxnSp>
                  <p:nvCxnSpPr>
                    <p:cNvPr id="2432" name="Google Shape;2432;p158"/>
                    <p:cNvCxnSpPr/>
                    <p:nvPr/>
                  </p:nvCxnSpPr>
                  <p:spPr>
                    <a:xfrm>
                      <a:off x="5862637" y="3927475"/>
                      <a:ext cx="1587" cy="554037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2433" name="Google Shape;2433;p158"/>
                    <p:cNvCxnSpPr/>
                    <p:nvPr/>
                  </p:nvCxnSpPr>
                  <p:spPr>
                    <a:xfrm>
                      <a:off x="5576887" y="4213225"/>
                      <a:ext cx="569912" cy="3175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med" w="med" type="none"/>
                      <a:tailEnd len="med" w="med" type="none"/>
                    </a:ln>
                  </p:spPr>
                </p:cxnSp>
              </p:grpSp>
            </p:grpSp>
            <p:grpSp>
              <p:nvGrpSpPr>
                <p:cNvPr id="2434" name="Google Shape;2434;p158"/>
                <p:cNvGrpSpPr/>
                <p:nvPr/>
              </p:nvGrpSpPr>
              <p:grpSpPr>
                <a:xfrm>
                  <a:off x="4149725" y="4813300"/>
                  <a:ext cx="592137" cy="855662"/>
                  <a:chOff x="4149725" y="4813300"/>
                  <a:chExt cx="592137" cy="855662"/>
                </a:xfrm>
              </p:grpSpPr>
              <p:sp>
                <p:nvSpPr>
                  <p:cNvPr id="2435" name="Google Shape;2435;p158"/>
                  <p:cNvSpPr txBox="1"/>
                  <p:nvPr/>
                </p:nvSpPr>
                <p:spPr>
                  <a:xfrm>
                    <a:off x="4149725" y="4813300"/>
                    <a:ext cx="592137" cy="855662"/>
                  </a:xfrm>
                  <a:prstGeom prst="rect">
                    <a:avLst/>
                  </a:prstGeom>
                  <a:solidFill>
                    <a:srgbClr val="808080"/>
                  </a:solidFill>
                  <a:ln cap="flat" cmpd="sng" w="19050">
                    <a:solidFill>
                      <a:srgbClr val="000000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36" name="Google Shape;2436;p158"/>
                  <p:cNvSpPr txBox="1"/>
                  <p:nvPr/>
                </p:nvSpPr>
                <p:spPr>
                  <a:xfrm>
                    <a:off x="4211637" y="4902200"/>
                    <a:ext cx="455612" cy="715962"/>
                  </a:xfrm>
                  <a:prstGeom prst="rect">
                    <a:avLst/>
                  </a:prstGeom>
                  <a:solidFill>
                    <a:srgbClr val="808080"/>
                  </a:solidFill>
                  <a:ln cap="flat" cmpd="sng" w="19050">
                    <a:solidFill>
                      <a:srgbClr val="000000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37" name="Google Shape;2437;p158"/>
                  <p:cNvSpPr/>
                  <p:nvPr/>
                </p:nvSpPr>
                <p:spPr>
                  <a:xfrm>
                    <a:off x="4584700" y="5259387"/>
                    <a:ext cx="28575" cy="23812"/>
                  </a:xfrm>
                  <a:prstGeom prst="ellipse">
                    <a:avLst/>
                  </a:prstGeom>
                  <a:solidFill>
                    <a:srgbClr val="C0C0C0"/>
                  </a:solidFill>
                  <a:ln cap="flat" cmpd="sng" w="19050">
                    <a:solidFill>
                      <a:srgbClr val="000000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4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p159"/>
          <p:cNvSpPr txBox="1"/>
          <p:nvPr/>
        </p:nvSpPr>
        <p:spPr>
          <a:xfrm>
            <a:off x="2590800" y="968375"/>
            <a:ext cx="3971925" cy="15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Visual Management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1" i="0" sz="3200" u="non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Module 4</a:t>
            </a:r>
            <a:endParaRPr/>
          </a:p>
        </p:txBody>
      </p:sp>
      <p:pic>
        <p:nvPicPr>
          <p:cNvPr descr="C:\WINDOWS\Application Data\Microsoft\Media Catalog\Downloaded Clips\cl33\j0127762.wmf" id="2443" name="Google Shape;2443;p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5325" y="3059112"/>
            <a:ext cx="2668587" cy="2960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47" name="Shape 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8" name="Google Shape;2448;p160"/>
          <p:cNvSpPr txBox="1"/>
          <p:nvPr>
            <p:ph idx="1" type="subTitle"/>
          </p:nvPr>
        </p:nvSpPr>
        <p:spPr>
          <a:xfrm>
            <a:off x="1600200" y="2705100"/>
            <a:ext cx="6400800" cy="3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9" name="Google Shape;2449;p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1549400"/>
            <a:ext cx="8077200" cy="5270500"/>
          </a:xfrm>
          <a:prstGeom prst="rect">
            <a:avLst/>
          </a:prstGeom>
          <a:noFill/>
          <a:ln cap="flat" cmpd="sng" w="476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2450" name="Google Shape;2450;p160"/>
          <p:cNvSpPr txBox="1"/>
          <p:nvPr/>
        </p:nvSpPr>
        <p:spPr>
          <a:xfrm>
            <a:off x="1104900" y="941387"/>
            <a:ext cx="6923087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Times New Roman"/>
              <a:buNone/>
            </a:pPr>
            <a:r>
              <a:rPr b="1" i="0" lang="en-US" sz="3200" u="non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Phase 3 of Visual Management is … </a:t>
            </a:r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4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5" name="Google Shape;2455;p161"/>
          <p:cNvGrpSpPr/>
          <p:nvPr/>
        </p:nvGrpSpPr>
        <p:grpSpPr>
          <a:xfrm>
            <a:off x="4343400" y="3276600"/>
            <a:ext cx="3962399" cy="3257552"/>
            <a:chOff x="5646737" y="4656137"/>
            <a:chExt cx="2262187" cy="1801813"/>
          </a:xfrm>
        </p:grpSpPr>
        <p:grpSp>
          <p:nvGrpSpPr>
            <p:cNvPr id="2456" name="Google Shape;2456;p161"/>
            <p:cNvGrpSpPr/>
            <p:nvPr/>
          </p:nvGrpSpPr>
          <p:grpSpPr>
            <a:xfrm>
              <a:off x="5646737" y="5905500"/>
              <a:ext cx="2262187" cy="552450"/>
              <a:chOff x="5646737" y="5905500"/>
              <a:chExt cx="2262187" cy="552450"/>
            </a:xfrm>
          </p:grpSpPr>
          <p:sp>
            <p:nvSpPr>
              <p:cNvPr id="2457" name="Google Shape;2457;p161"/>
              <p:cNvSpPr/>
              <p:nvPr/>
            </p:nvSpPr>
            <p:spPr>
              <a:xfrm>
                <a:off x="7510462" y="5905500"/>
                <a:ext cx="398462" cy="550862"/>
              </a:xfrm>
              <a:custGeom>
                <a:rect b="b" l="l" r="r" t="t"/>
                <a:pathLst>
                  <a:path extrusionOk="0" h="1041" w="753">
                    <a:moveTo>
                      <a:pt x="355" y="1041"/>
                    </a:moveTo>
                    <a:lnTo>
                      <a:pt x="0" y="443"/>
                    </a:lnTo>
                    <a:lnTo>
                      <a:pt x="333" y="0"/>
                    </a:lnTo>
                    <a:lnTo>
                      <a:pt x="753" y="518"/>
                    </a:lnTo>
                    <a:lnTo>
                      <a:pt x="355" y="1041"/>
                    </a:lnTo>
                    <a:close/>
                  </a:path>
                </a:pathLst>
              </a:custGeom>
              <a:solidFill>
                <a:srgbClr val="FF5FB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8" name="Google Shape;2458;p161"/>
              <p:cNvSpPr/>
              <p:nvPr/>
            </p:nvSpPr>
            <p:spPr>
              <a:xfrm>
                <a:off x="5829300" y="5905500"/>
                <a:ext cx="1857375" cy="234950"/>
              </a:xfrm>
              <a:custGeom>
                <a:rect b="b" l="l" r="r" t="t"/>
                <a:pathLst>
                  <a:path extrusionOk="0" h="445" w="3511">
                    <a:moveTo>
                      <a:pt x="0" y="445"/>
                    </a:moveTo>
                    <a:lnTo>
                      <a:pt x="3178" y="445"/>
                    </a:lnTo>
                    <a:lnTo>
                      <a:pt x="3511" y="0"/>
                    </a:lnTo>
                    <a:lnTo>
                      <a:pt x="448" y="0"/>
                    </a:lnTo>
                    <a:lnTo>
                      <a:pt x="0" y="445"/>
                    </a:lnTo>
                    <a:close/>
                  </a:path>
                </a:pathLst>
              </a:custGeom>
              <a:solidFill>
                <a:srgbClr val="80008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9" name="Google Shape;2459;p161"/>
              <p:cNvSpPr/>
              <p:nvPr/>
            </p:nvSpPr>
            <p:spPr>
              <a:xfrm>
                <a:off x="5646737" y="6140450"/>
                <a:ext cx="2052637" cy="317500"/>
              </a:xfrm>
              <a:custGeom>
                <a:rect b="b" l="l" r="r" t="t"/>
                <a:pathLst>
                  <a:path extrusionOk="0" h="600" w="3878">
                    <a:moveTo>
                      <a:pt x="341" y="0"/>
                    </a:moveTo>
                    <a:lnTo>
                      <a:pt x="3519" y="0"/>
                    </a:lnTo>
                    <a:lnTo>
                      <a:pt x="3878" y="600"/>
                    </a:lnTo>
                    <a:lnTo>
                      <a:pt x="0" y="600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rgbClr val="FF00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60" name="Google Shape;2460;p161"/>
            <p:cNvGrpSpPr/>
            <p:nvPr/>
          </p:nvGrpSpPr>
          <p:grpSpPr>
            <a:xfrm>
              <a:off x="5862637" y="5592762"/>
              <a:ext cx="1792288" cy="498475"/>
              <a:chOff x="5862637" y="5592762"/>
              <a:chExt cx="1792288" cy="498475"/>
            </a:xfrm>
          </p:grpSpPr>
          <p:sp>
            <p:nvSpPr>
              <p:cNvPr id="2461" name="Google Shape;2461;p161"/>
              <p:cNvSpPr/>
              <p:nvPr/>
            </p:nvSpPr>
            <p:spPr>
              <a:xfrm>
                <a:off x="7302500" y="5592762"/>
                <a:ext cx="352425" cy="498475"/>
              </a:xfrm>
              <a:custGeom>
                <a:rect b="b" l="l" r="r" t="t"/>
                <a:pathLst>
                  <a:path extrusionOk="0" h="943" w="665">
                    <a:moveTo>
                      <a:pt x="339" y="943"/>
                    </a:moveTo>
                    <a:lnTo>
                      <a:pt x="0" y="330"/>
                    </a:lnTo>
                    <a:lnTo>
                      <a:pt x="248" y="0"/>
                    </a:lnTo>
                    <a:lnTo>
                      <a:pt x="665" y="520"/>
                    </a:lnTo>
                    <a:lnTo>
                      <a:pt x="339" y="943"/>
                    </a:lnTo>
                    <a:close/>
                  </a:path>
                </a:pathLst>
              </a:custGeom>
              <a:solidFill>
                <a:srgbClr val="FF5F7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2" name="Google Shape;2462;p161"/>
              <p:cNvSpPr/>
              <p:nvPr/>
            </p:nvSpPr>
            <p:spPr>
              <a:xfrm>
                <a:off x="6038850" y="5592762"/>
                <a:ext cx="1397000" cy="174625"/>
              </a:xfrm>
              <a:custGeom>
                <a:rect b="b" l="l" r="r" t="t"/>
                <a:pathLst>
                  <a:path extrusionOk="0" h="332" w="2639">
                    <a:moveTo>
                      <a:pt x="0" y="332"/>
                    </a:moveTo>
                    <a:lnTo>
                      <a:pt x="2391" y="332"/>
                    </a:lnTo>
                    <a:lnTo>
                      <a:pt x="2639" y="0"/>
                    </a:lnTo>
                    <a:lnTo>
                      <a:pt x="473" y="2"/>
                    </a:lnTo>
                    <a:lnTo>
                      <a:pt x="0" y="332"/>
                    </a:lnTo>
                    <a:close/>
                  </a:path>
                </a:pathLst>
              </a:custGeom>
              <a:solidFill>
                <a:srgbClr val="8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3" name="Google Shape;2463;p161"/>
              <p:cNvSpPr/>
              <p:nvPr/>
            </p:nvSpPr>
            <p:spPr>
              <a:xfrm>
                <a:off x="5862637" y="5767387"/>
                <a:ext cx="1619250" cy="323850"/>
              </a:xfrm>
              <a:custGeom>
                <a:rect b="b" l="l" r="r" t="t"/>
                <a:pathLst>
                  <a:path extrusionOk="0" h="613" w="3062">
                    <a:moveTo>
                      <a:pt x="0" y="613"/>
                    </a:moveTo>
                    <a:lnTo>
                      <a:pt x="3062" y="613"/>
                    </a:lnTo>
                    <a:lnTo>
                      <a:pt x="2723" y="0"/>
                    </a:lnTo>
                    <a:lnTo>
                      <a:pt x="336" y="0"/>
                    </a:lnTo>
                    <a:lnTo>
                      <a:pt x="0" y="613"/>
                    </a:lnTo>
                    <a:close/>
                  </a:path>
                </a:pathLst>
              </a:custGeom>
              <a:solidFill>
                <a:srgbClr val="FF001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64" name="Google Shape;2464;p161"/>
            <p:cNvGrpSpPr/>
            <p:nvPr/>
          </p:nvGrpSpPr>
          <p:grpSpPr>
            <a:xfrm>
              <a:off x="6069012" y="5283200"/>
              <a:ext cx="1331913" cy="433387"/>
              <a:chOff x="6069012" y="5283200"/>
              <a:chExt cx="1331913" cy="433387"/>
            </a:xfrm>
          </p:grpSpPr>
          <p:sp>
            <p:nvSpPr>
              <p:cNvPr id="2465" name="Google Shape;2465;p161"/>
              <p:cNvSpPr/>
              <p:nvPr/>
            </p:nvSpPr>
            <p:spPr>
              <a:xfrm>
                <a:off x="7092950" y="5283200"/>
                <a:ext cx="307975" cy="431800"/>
              </a:xfrm>
              <a:custGeom>
                <a:rect b="b" l="l" r="r" t="t"/>
                <a:pathLst>
                  <a:path extrusionOk="0" h="817" w="581">
                    <a:moveTo>
                      <a:pt x="0" y="222"/>
                    </a:moveTo>
                    <a:lnTo>
                      <a:pt x="345" y="817"/>
                    </a:lnTo>
                    <a:lnTo>
                      <a:pt x="581" y="512"/>
                    </a:lnTo>
                    <a:lnTo>
                      <a:pt x="167" y="0"/>
                    </a:lnTo>
                    <a:lnTo>
                      <a:pt x="0" y="222"/>
                    </a:lnTo>
                    <a:close/>
                  </a:path>
                </a:pathLst>
              </a:custGeom>
              <a:solidFill>
                <a:srgbClr val="BF5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6" name="Google Shape;2466;p161"/>
              <p:cNvSpPr/>
              <p:nvPr/>
            </p:nvSpPr>
            <p:spPr>
              <a:xfrm>
                <a:off x="6248400" y="5283200"/>
                <a:ext cx="933450" cy="117475"/>
              </a:xfrm>
              <a:custGeom>
                <a:rect b="b" l="l" r="r" t="t"/>
                <a:pathLst>
                  <a:path extrusionOk="0" h="221" w="1763">
                    <a:moveTo>
                      <a:pt x="0" y="221"/>
                    </a:moveTo>
                    <a:lnTo>
                      <a:pt x="1595" y="221"/>
                    </a:lnTo>
                    <a:lnTo>
                      <a:pt x="1763" y="0"/>
                    </a:lnTo>
                    <a:lnTo>
                      <a:pt x="446" y="0"/>
                    </a:lnTo>
                    <a:lnTo>
                      <a:pt x="0" y="221"/>
                    </a:lnTo>
                    <a:close/>
                  </a:path>
                </a:pathLst>
              </a:custGeom>
              <a:solidFill>
                <a:srgbClr val="5F009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7" name="Google Shape;2467;p161"/>
              <p:cNvSpPr/>
              <p:nvPr/>
            </p:nvSpPr>
            <p:spPr>
              <a:xfrm>
                <a:off x="6069012" y="5400675"/>
                <a:ext cx="1206500" cy="315912"/>
              </a:xfrm>
              <a:custGeom>
                <a:rect b="b" l="l" r="r" t="t"/>
                <a:pathLst>
                  <a:path extrusionOk="0" h="598" w="2280">
                    <a:moveTo>
                      <a:pt x="0" y="598"/>
                    </a:moveTo>
                    <a:lnTo>
                      <a:pt x="2280" y="598"/>
                    </a:lnTo>
                    <a:lnTo>
                      <a:pt x="1934" y="0"/>
                    </a:lnTo>
                    <a:lnTo>
                      <a:pt x="339" y="0"/>
                    </a:lnTo>
                    <a:lnTo>
                      <a:pt x="0" y="598"/>
                    </a:lnTo>
                    <a:close/>
                  </a:path>
                </a:pathLst>
              </a:custGeom>
              <a:solidFill>
                <a:srgbClr val="9F3FD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68" name="Google Shape;2468;p161"/>
            <p:cNvGrpSpPr/>
            <p:nvPr/>
          </p:nvGrpSpPr>
          <p:grpSpPr>
            <a:xfrm>
              <a:off x="6280150" y="4968875"/>
              <a:ext cx="868362" cy="377825"/>
              <a:chOff x="6280150" y="4968875"/>
              <a:chExt cx="868362" cy="377825"/>
            </a:xfrm>
          </p:grpSpPr>
          <p:sp>
            <p:nvSpPr>
              <p:cNvPr id="2469" name="Google Shape;2469;p161"/>
              <p:cNvSpPr/>
              <p:nvPr/>
            </p:nvSpPr>
            <p:spPr>
              <a:xfrm>
                <a:off x="6883400" y="4968875"/>
                <a:ext cx="265112" cy="377825"/>
              </a:xfrm>
              <a:custGeom>
                <a:rect b="b" l="l" r="r" t="t"/>
                <a:pathLst>
                  <a:path extrusionOk="0" h="714" w="501">
                    <a:moveTo>
                      <a:pt x="343" y="714"/>
                    </a:moveTo>
                    <a:lnTo>
                      <a:pt x="501" y="509"/>
                    </a:lnTo>
                    <a:lnTo>
                      <a:pt x="87" y="0"/>
                    </a:lnTo>
                    <a:lnTo>
                      <a:pt x="0" y="107"/>
                    </a:lnTo>
                    <a:lnTo>
                      <a:pt x="343" y="714"/>
                    </a:lnTo>
                    <a:close/>
                  </a:path>
                </a:pathLst>
              </a:custGeom>
              <a:solidFill>
                <a:srgbClr val="FF9F7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0" name="Google Shape;2470;p161"/>
              <p:cNvSpPr/>
              <p:nvPr/>
            </p:nvSpPr>
            <p:spPr>
              <a:xfrm>
                <a:off x="6462712" y="4968875"/>
                <a:ext cx="465137" cy="57150"/>
              </a:xfrm>
              <a:custGeom>
                <a:rect b="b" l="l" r="r" t="t"/>
                <a:pathLst>
                  <a:path extrusionOk="0" h="108" w="879">
                    <a:moveTo>
                      <a:pt x="0" y="108"/>
                    </a:moveTo>
                    <a:lnTo>
                      <a:pt x="792" y="108"/>
                    </a:lnTo>
                    <a:lnTo>
                      <a:pt x="879" y="0"/>
                    </a:lnTo>
                    <a:lnTo>
                      <a:pt x="273" y="0"/>
                    </a:lnTo>
                    <a:lnTo>
                      <a:pt x="0" y="108"/>
                    </a:lnTo>
                    <a:close/>
                  </a:path>
                </a:pathLst>
              </a:custGeom>
              <a:solidFill>
                <a:srgbClr val="BF3F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1" name="Google Shape;2471;p161"/>
              <p:cNvSpPr/>
              <p:nvPr/>
            </p:nvSpPr>
            <p:spPr>
              <a:xfrm>
                <a:off x="6280150" y="5026025"/>
                <a:ext cx="784225" cy="320675"/>
              </a:xfrm>
              <a:custGeom>
                <a:rect b="b" l="l" r="r" t="t"/>
                <a:pathLst>
                  <a:path extrusionOk="0" h="608" w="1483">
                    <a:moveTo>
                      <a:pt x="0" y="608"/>
                    </a:moveTo>
                    <a:lnTo>
                      <a:pt x="1483" y="608"/>
                    </a:lnTo>
                    <a:lnTo>
                      <a:pt x="1139" y="0"/>
                    </a:lnTo>
                    <a:lnTo>
                      <a:pt x="345" y="0"/>
                    </a:lnTo>
                    <a:lnTo>
                      <a:pt x="0" y="608"/>
                    </a:lnTo>
                    <a:close/>
                  </a:path>
                </a:pathLst>
              </a:custGeom>
              <a:solidFill>
                <a:srgbClr val="FF5F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72" name="Google Shape;2472;p161"/>
            <p:cNvGrpSpPr/>
            <p:nvPr/>
          </p:nvGrpSpPr>
          <p:grpSpPr>
            <a:xfrm>
              <a:off x="6489700" y="4656137"/>
              <a:ext cx="404812" cy="320675"/>
              <a:chOff x="6489700" y="4656137"/>
              <a:chExt cx="404812" cy="320675"/>
            </a:xfrm>
          </p:grpSpPr>
          <p:sp>
            <p:nvSpPr>
              <p:cNvPr id="2473" name="Google Shape;2473;p161"/>
              <p:cNvSpPr/>
              <p:nvPr/>
            </p:nvSpPr>
            <p:spPr>
              <a:xfrm>
                <a:off x="6670675" y="4656137"/>
                <a:ext cx="223837" cy="320675"/>
              </a:xfrm>
              <a:custGeom>
                <a:rect b="b" l="l" r="r" t="t"/>
                <a:pathLst>
                  <a:path extrusionOk="0" h="605" w="423">
                    <a:moveTo>
                      <a:pt x="344" y="605"/>
                    </a:moveTo>
                    <a:lnTo>
                      <a:pt x="423" y="511"/>
                    </a:lnTo>
                    <a:lnTo>
                      <a:pt x="0" y="0"/>
                    </a:lnTo>
                    <a:lnTo>
                      <a:pt x="344" y="605"/>
                    </a:lnTo>
                    <a:close/>
                  </a:path>
                </a:pathLst>
              </a:custGeom>
              <a:solidFill>
                <a:srgbClr val="FFBF1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4" name="Google Shape;2474;p161"/>
              <p:cNvSpPr/>
              <p:nvPr/>
            </p:nvSpPr>
            <p:spPr>
              <a:xfrm>
                <a:off x="6489700" y="4656137"/>
                <a:ext cx="363537" cy="320675"/>
              </a:xfrm>
              <a:custGeom>
                <a:rect b="b" l="l" r="r" t="t"/>
                <a:pathLst>
                  <a:path extrusionOk="0" h="605" w="688">
                    <a:moveTo>
                      <a:pt x="0" y="605"/>
                    </a:moveTo>
                    <a:lnTo>
                      <a:pt x="688" y="605"/>
                    </a:lnTo>
                    <a:lnTo>
                      <a:pt x="344" y="0"/>
                    </a:lnTo>
                    <a:lnTo>
                      <a:pt x="0" y="605"/>
                    </a:lnTo>
                    <a:close/>
                  </a:path>
                </a:pathLst>
              </a:custGeom>
              <a:solidFill>
                <a:srgbClr val="FF9F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475" name="Google Shape;2475;p161"/>
          <p:cNvSpPr txBox="1"/>
          <p:nvPr>
            <p:ph type="title"/>
          </p:nvPr>
        </p:nvSpPr>
        <p:spPr>
          <a:xfrm>
            <a:off x="569912" y="1057275"/>
            <a:ext cx="7997825" cy="5572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How do we create Visual Management?</a:t>
            </a:r>
            <a:endParaRPr/>
          </a:p>
        </p:txBody>
      </p:sp>
      <p:sp>
        <p:nvSpPr>
          <p:cNvPr id="2476" name="Google Shape;2476;p161"/>
          <p:cNvSpPr txBox="1"/>
          <p:nvPr>
            <p:ph idx="1" type="body"/>
          </p:nvPr>
        </p:nvSpPr>
        <p:spPr>
          <a:xfrm>
            <a:off x="923925" y="1633537"/>
            <a:ext cx="7997825" cy="22018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  <p:sp>
        <p:nvSpPr>
          <p:cNvPr id="2477" name="Google Shape;2477;p161"/>
          <p:cNvSpPr txBox="1"/>
          <p:nvPr>
            <p:ph idx="1" type="body"/>
          </p:nvPr>
        </p:nvSpPr>
        <p:spPr>
          <a:xfrm>
            <a:off x="457200" y="2438400"/>
            <a:ext cx="7772400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phase at a time...</a:t>
            </a:r>
            <a:endParaRPr/>
          </a:p>
        </p:txBody>
      </p:sp>
      <p:sp>
        <p:nvSpPr>
          <p:cNvPr id="2478" name="Google Shape;2478;p161"/>
          <p:cNvSpPr txBox="1"/>
          <p:nvPr/>
        </p:nvSpPr>
        <p:spPr>
          <a:xfrm>
            <a:off x="1676400" y="6019800"/>
            <a:ext cx="2603500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1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1st Phase is</a:t>
            </a:r>
            <a:endParaRPr/>
          </a:p>
        </p:txBody>
      </p:sp>
      <p:sp>
        <p:nvSpPr>
          <p:cNvPr id="2479" name="Google Shape;2479;p161"/>
          <p:cNvSpPr txBox="1"/>
          <p:nvPr/>
        </p:nvSpPr>
        <p:spPr>
          <a:xfrm>
            <a:off x="4495800" y="6096000"/>
            <a:ext cx="34242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Workplace Organization</a:t>
            </a:r>
            <a:endParaRPr/>
          </a:p>
        </p:txBody>
      </p:sp>
      <p:sp>
        <p:nvSpPr>
          <p:cNvPr id="2480" name="Google Shape;2480;p161"/>
          <p:cNvSpPr txBox="1"/>
          <p:nvPr/>
        </p:nvSpPr>
        <p:spPr>
          <a:xfrm>
            <a:off x="1600200" y="5334000"/>
            <a:ext cx="2743200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1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2nd Phase is</a:t>
            </a:r>
            <a:endParaRPr/>
          </a:p>
        </p:txBody>
      </p:sp>
      <p:sp>
        <p:nvSpPr>
          <p:cNvPr id="2481" name="Google Shape;2481;p161"/>
          <p:cNvSpPr txBox="1"/>
          <p:nvPr/>
        </p:nvSpPr>
        <p:spPr>
          <a:xfrm>
            <a:off x="5013325" y="5375275"/>
            <a:ext cx="20732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 Display</a:t>
            </a:r>
            <a:endParaRPr/>
          </a:p>
        </p:txBody>
      </p:sp>
      <p:sp>
        <p:nvSpPr>
          <p:cNvPr id="2482" name="Google Shape;2482;p161"/>
          <p:cNvSpPr txBox="1"/>
          <p:nvPr/>
        </p:nvSpPr>
        <p:spPr>
          <a:xfrm>
            <a:off x="1641475" y="4562475"/>
            <a:ext cx="2701925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1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3rd Phase is</a:t>
            </a:r>
            <a:endParaRPr/>
          </a:p>
        </p:txBody>
      </p:sp>
      <p:sp>
        <p:nvSpPr>
          <p:cNvPr id="2483" name="Google Shape;2483;p161"/>
          <p:cNvSpPr txBox="1"/>
          <p:nvPr/>
        </p:nvSpPr>
        <p:spPr>
          <a:xfrm>
            <a:off x="4953000" y="4648200"/>
            <a:ext cx="2343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 Measures</a:t>
            </a:r>
            <a:endParaRPr/>
          </a:p>
        </p:txBody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7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p162"/>
          <p:cNvSpPr txBox="1"/>
          <p:nvPr>
            <p:ph type="title"/>
          </p:nvPr>
        </p:nvSpPr>
        <p:spPr>
          <a:xfrm>
            <a:off x="671512" y="1227137"/>
            <a:ext cx="77724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Visual Measures</a:t>
            </a:r>
            <a:endParaRPr/>
          </a:p>
        </p:txBody>
      </p:sp>
      <p:sp>
        <p:nvSpPr>
          <p:cNvPr id="2489" name="Google Shape;2489;p162"/>
          <p:cNvSpPr txBox="1"/>
          <p:nvPr>
            <p:ph idx="1" type="body"/>
          </p:nvPr>
        </p:nvSpPr>
        <p:spPr>
          <a:xfrm>
            <a:off x="414337" y="2395537"/>
            <a:ext cx="5608637" cy="29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this module we will discuss: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the data we collect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Seeing is believing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Measurement tools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Effective data display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BOS Charting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to develop meaningful measures</a:t>
            </a:r>
            <a:endParaRPr/>
          </a:p>
        </p:txBody>
      </p:sp>
      <p:grpSp>
        <p:nvGrpSpPr>
          <p:cNvPr id="2490" name="Google Shape;2490;p162"/>
          <p:cNvGrpSpPr/>
          <p:nvPr/>
        </p:nvGrpSpPr>
        <p:grpSpPr>
          <a:xfrm>
            <a:off x="6096000" y="2676525"/>
            <a:ext cx="2590800" cy="2209800"/>
            <a:chOff x="6096000" y="3276600"/>
            <a:chExt cx="2590800" cy="2209800"/>
          </a:xfrm>
        </p:grpSpPr>
        <p:sp>
          <p:nvSpPr>
            <p:cNvPr id="2491" name="Google Shape;2491;p162"/>
            <p:cNvSpPr txBox="1"/>
            <p:nvPr/>
          </p:nvSpPr>
          <p:spPr>
            <a:xfrm>
              <a:off x="6248400" y="3352800"/>
              <a:ext cx="2438400" cy="21336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162"/>
            <p:cNvSpPr txBox="1"/>
            <p:nvPr/>
          </p:nvSpPr>
          <p:spPr>
            <a:xfrm>
              <a:off x="6096000" y="3276600"/>
              <a:ext cx="2590800" cy="220345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93" name="Google Shape;2493;p162"/>
            <p:cNvGrpSpPr/>
            <p:nvPr/>
          </p:nvGrpSpPr>
          <p:grpSpPr>
            <a:xfrm>
              <a:off x="6172200" y="3352800"/>
              <a:ext cx="2424112" cy="2062162"/>
              <a:chOff x="6172200" y="3352800"/>
              <a:chExt cx="2424112" cy="2062162"/>
            </a:xfrm>
          </p:grpSpPr>
          <p:sp>
            <p:nvSpPr>
              <p:cNvPr id="2494" name="Google Shape;2494;p162"/>
              <p:cNvSpPr txBox="1"/>
              <p:nvPr/>
            </p:nvSpPr>
            <p:spPr>
              <a:xfrm>
                <a:off x="6172200" y="3352800"/>
                <a:ext cx="2424112" cy="2062162"/>
              </a:xfrm>
              <a:prstGeom prst="rect">
                <a:avLst/>
              </a:prstGeom>
              <a:solidFill>
                <a:srgbClr val="0000FF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5" name="Google Shape;2495;p162"/>
              <p:cNvSpPr txBox="1"/>
              <p:nvPr/>
            </p:nvSpPr>
            <p:spPr>
              <a:xfrm>
                <a:off x="6629400" y="3581400"/>
                <a:ext cx="1446212" cy="1465262"/>
              </a:xfrm>
              <a:prstGeom prst="rect">
                <a:avLst/>
              </a:prstGeom>
              <a:solidFill>
                <a:srgbClr val="FFFFFF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96" name="Google Shape;2496;p162"/>
            <p:cNvGrpSpPr/>
            <p:nvPr/>
          </p:nvGrpSpPr>
          <p:grpSpPr>
            <a:xfrm>
              <a:off x="6964362" y="3705225"/>
              <a:ext cx="685800" cy="1146174"/>
              <a:chOff x="6964362" y="3705225"/>
              <a:chExt cx="685800" cy="1146174"/>
            </a:xfrm>
          </p:grpSpPr>
          <p:sp>
            <p:nvSpPr>
              <p:cNvPr id="2497" name="Google Shape;2497;p162"/>
              <p:cNvSpPr/>
              <p:nvPr/>
            </p:nvSpPr>
            <p:spPr>
              <a:xfrm>
                <a:off x="7085012" y="3705225"/>
                <a:ext cx="422275" cy="411162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8" name="Google Shape;2498;p162"/>
              <p:cNvSpPr/>
              <p:nvPr/>
            </p:nvSpPr>
            <p:spPr>
              <a:xfrm>
                <a:off x="6964362" y="4176712"/>
                <a:ext cx="685800" cy="674687"/>
              </a:xfrm>
              <a:custGeom>
                <a:rect b="b" l="l" r="r" t="t"/>
                <a:pathLst>
                  <a:path extrusionOk="0" h="425" w="432">
                    <a:moveTo>
                      <a:pt x="0" y="0"/>
                    </a:moveTo>
                    <a:lnTo>
                      <a:pt x="343" y="0"/>
                    </a:lnTo>
                    <a:lnTo>
                      <a:pt x="343" y="361"/>
                    </a:lnTo>
                    <a:lnTo>
                      <a:pt x="343" y="373"/>
                    </a:lnTo>
                    <a:lnTo>
                      <a:pt x="347" y="379"/>
                    </a:lnTo>
                    <a:lnTo>
                      <a:pt x="354" y="386"/>
                    </a:lnTo>
                    <a:lnTo>
                      <a:pt x="362" y="392"/>
                    </a:lnTo>
                    <a:lnTo>
                      <a:pt x="372" y="398"/>
                    </a:lnTo>
                    <a:lnTo>
                      <a:pt x="385" y="402"/>
                    </a:lnTo>
                    <a:lnTo>
                      <a:pt x="432" y="401"/>
                    </a:lnTo>
                    <a:lnTo>
                      <a:pt x="432" y="425"/>
                    </a:lnTo>
                    <a:lnTo>
                      <a:pt x="9" y="425"/>
                    </a:lnTo>
                    <a:lnTo>
                      <a:pt x="9" y="398"/>
                    </a:lnTo>
                    <a:lnTo>
                      <a:pt x="51" y="399"/>
                    </a:lnTo>
                    <a:lnTo>
                      <a:pt x="68" y="396"/>
                    </a:lnTo>
                    <a:lnTo>
                      <a:pt x="80" y="388"/>
                    </a:lnTo>
                    <a:lnTo>
                      <a:pt x="88" y="381"/>
                    </a:lnTo>
                    <a:lnTo>
                      <a:pt x="93" y="373"/>
                    </a:lnTo>
                    <a:lnTo>
                      <a:pt x="95" y="360"/>
                    </a:lnTo>
                    <a:lnTo>
                      <a:pt x="96" y="56"/>
                    </a:lnTo>
                    <a:lnTo>
                      <a:pt x="84" y="39"/>
                    </a:lnTo>
                    <a:lnTo>
                      <a:pt x="77" y="35"/>
                    </a:lnTo>
                    <a:lnTo>
                      <a:pt x="71" y="31"/>
                    </a:lnTo>
                    <a:lnTo>
                      <a:pt x="63" y="28"/>
                    </a:lnTo>
                    <a:lnTo>
                      <a:pt x="56" y="26"/>
                    </a:lnTo>
                    <a:lnTo>
                      <a:pt x="46" y="24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7"/>
          <p:cNvSpPr txBox="1"/>
          <p:nvPr>
            <p:ph type="title"/>
          </p:nvPr>
        </p:nvSpPr>
        <p:spPr>
          <a:xfrm>
            <a:off x="695325" y="876300"/>
            <a:ext cx="7772400" cy="6492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The 4 Phases to Visual Management</a:t>
            </a:r>
            <a:endParaRPr/>
          </a:p>
        </p:txBody>
      </p:sp>
      <p:grpSp>
        <p:nvGrpSpPr>
          <p:cNvPr id="196" name="Google Shape;196;p37"/>
          <p:cNvGrpSpPr/>
          <p:nvPr/>
        </p:nvGrpSpPr>
        <p:grpSpPr>
          <a:xfrm>
            <a:off x="1455737" y="5045075"/>
            <a:ext cx="6859588" cy="1611312"/>
            <a:chOff x="1455737" y="5045075"/>
            <a:chExt cx="6859588" cy="1611312"/>
          </a:xfrm>
        </p:grpSpPr>
        <p:sp>
          <p:nvSpPr>
            <p:cNvPr id="197" name="Google Shape;197;p37"/>
            <p:cNvSpPr/>
            <p:nvPr/>
          </p:nvSpPr>
          <p:spPr>
            <a:xfrm>
              <a:off x="7105650" y="5045075"/>
              <a:ext cx="1209675" cy="1609725"/>
            </a:xfrm>
            <a:custGeom>
              <a:rect b="b" l="l" r="r" t="t"/>
              <a:pathLst>
                <a:path extrusionOk="0" h="1014" w="762">
                  <a:moveTo>
                    <a:pt x="360" y="1014"/>
                  </a:moveTo>
                  <a:lnTo>
                    <a:pt x="0" y="432"/>
                  </a:lnTo>
                  <a:lnTo>
                    <a:pt x="337" y="0"/>
                  </a:lnTo>
                  <a:lnTo>
                    <a:pt x="762" y="505"/>
                  </a:lnTo>
                  <a:lnTo>
                    <a:pt x="360" y="1014"/>
                  </a:lnTo>
                  <a:close/>
                </a:path>
              </a:pathLst>
            </a:custGeom>
            <a:solidFill>
              <a:srgbClr val="FF5FB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37"/>
            <p:cNvSpPr/>
            <p:nvPr/>
          </p:nvSpPr>
          <p:spPr>
            <a:xfrm>
              <a:off x="2005012" y="5045075"/>
              <a:ext cx="5635625" cy="687387"/>
            </a:xfrm>
            <a:custGeom>
              <a:rect b="b" l="l" r="r" t="t"/>
              <a:pathLst>
                <a:path extrusionOk="0" h="433" w="3550">
                  <a:moveTo>
                    <a:pt x="0" y="433"/>
                  </a:moveTo>
                  <a:lnTo>
                    <a:pt x="3213" y="433"/>
                  </a:lnTo>
                  <a:lnTo>
                    <a:pt x="3550" y="0"/>
                  </a:lnTo>
                  <a:lnTo>
                    <a:pt x="453" y="0"/>
                  </a:lnTo>
                  <a:lnTo>
                    <a:pt x="0" y="433"/>
                  </a:lnTo>
                  <a:close/>
                </a:path>
              </a:pathLst>
            </a:custGeom>
            <a:solidFill>
              <a:srgbClr val="800080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37"/>
            <p:cNvSpPr/>
            <p:nvPr/>
          </p:nvSpPr>
          <p:spPr>
            <a:xfrm>
              <a:off x="1455737" y="5730875"/>
              <a:ext cx="6223000" cy="925512"/>
            </a:xfrm>
            <a:custGeom>
              <a:rect b="b" l="l" r="r" t="t"/>
              <a:pathLst>
                <a:path extrusionOk="0" h="583" w="3920">
                  <a:moveTo>
                    <a:pt x="344" y="0"/>
                  </a:moveTo>
                  <a:lnTo>
                    <a:pt x="3558" y="0"/>
                  </a:lnTo>
                  <a:lnTo>
                    <a:pt x="3920" y="583"/>
                  </a:lnTo>
                  <a:lnTo>
                    <a:pt x="0" y="583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rgbClr val="FF00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0" name="Google Shape;200;p37"/>
          <p:cNvGrpSpPr/>
          <p:nvPr/>
        </p:nvGrpSpPr>
        <p:grpSpPr>
          <a:xfrm>
            <a:off x="2105025" y="4129087"/>
            <a:ext cx="5440362" cy="1458912"/>
            <a:chOff x="2105025" y="4129087"/>
            <a:chExt cx="5440362" cy="1458912"/>
          </a:xfrm>
        </p:grpSpPr>
        <p:sp>
          <p:nvSpPr>
            <p:cNvPr id="201" name="Google Shape;201;p37"/>
            <p:cNvSpPr/>
            <p:nvPr/>
          </p:nvSpPr>
          <p:spPr>
            <a:xfrm>
              <a:off x="6477000" y="4129087"/>
              <a:ext cx="1068387" cy="1458912"/>
            </a:xfrm>
            <a:custGeom>
              <a:rect b="b" l="l" r="r" t="t"/>
              <a:pathLst>
                <a:path extrusionOk="0" h="919" w="673">
                  <a:moveTo>
                    <a:pt x="343" y="919"/>
                  </a:moveTo>
                  <a:lnTo>
                    <a:pt x="0" y="322"/>
                  </a:lnTo>
                  <a:lnTo>
                    <a:pt x="251" y="0"/>
                  </a:lnTo>
                  <a:lnTo>
                    <a:pt x="673" y="507"/>
                  </a:lnTo>
                  <a:lnTo>
                    <a:pt x="343" y="919"/>
                  </a:lnTo>
                  <a:close/>
                </a:path>
              </a:pathLst>
            </a:custGeom>
            <a:solidFill>
              <a:srgbClr val="FF5F7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7"/>
            <p:cNvSpPr/>
            <p:nvPr/>
          </p:nvSpPr>
          <p:spPr>
            <a:xfrm>
              <a:off x="2643187" y="4129087"/>
              <a:ext cx="4233862" cy="514350"/>
            </a:xfrm>
            <a:custGeom>
              <a:rect b="b" l="l" r="r" t="t"/>
              <a:pathLst>
                <a:path extrusionOk="0" h="324" w="2667">
                  <a:moveTo>
                    <a:pt x="0" y="324"/>
                  </a:moveTo>
                  <a:lnTo>
                    <a:pt x="2417" y="324"/>
                  </a:lnTo>
                  <a:lnTo>
                    <a:pt x="2667" y="0"/>
                  </a:lnTo>
                  <a:lnTo>
                    <a:pt x="477" y="2"/>
                  </a:lnTo>
                  <a:lnTo>
                    <a:pt x="0" y="324"/>
                  </a:lnTo>
                  <a:close/>
                </a:path>
              </a:pathLst>
            </a:custGeom>
            <a:solidFill>
              <a:srgbClr val="8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7"/>
            <p:cNvSpPr/>
            <p:nvPr/>
          </p:nvSpPr>
          <p:spPr>
            <a:xfrm>
              <a:off x="2105025" y="4640262"/>
              <a:ext cx="4916487" cy="947737"/>
            </a:xfrm>
            <a:custGeom>
              <a:rect b="b" l="l" r="r" t="t"/>
              <a:pathLst>
                <a:path extrusionOk="0" h="597" w="3097">
                  <a:moveTo>
                    <a:pt x="0" y="597"/>
                  </a:moveTo>
                  <a:lnTo>
                    <a:pt x="3097" y="597"/>
                  </a:lnTo>
                  <a:lnTo>
                    <a:pt x="2754" y="0"/>
                  </a:lnTo>
                  <a:lnTo>
                    <a:pt x="340" y="0"/>
                  </a:lnTo>
                  <a:lnTo>
                    <a:pt x="0" y="597"/>
                  </a:lnTo>
                  <a:close/>
                </a:path>
              </a:pathLst>
            </a:custGeom>
            <a:solidFill>
              <a:srgbClr val="FF001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4" name="Google Shape;204;p37"/>
          <p:cNvGrpSpPr/>
          <p:nvPr/>
        </p:nvGrpSpPr>
        <p:grpSpPr>
          <a:xfrm>
            <a:off x="2733675" y="3227387"/>
            <a:ext cx="4040187" cy="1265238"/>
            <a:chOff x="2733675" y="3227387"/>
            <a:chExt cx="4040187" cy="1265238"/>
          </a:xfrm>
        </p:grpSpPr>
        <p:sp>
          <p:nvSpPr>
            <p:cNvPr id="205" name="Google Shape;205;p37"/>
            <p:cNvSpPr/>
            <p:nvPr/>
          </p:nvSpPr>
          <p:spPr>
            <a:xfrm>
              <a:off x="5840412" y="3227387"/>
              <a:ext cx="933450" cy="1262062"/>
            </a:xfrm>
            <a:custGeom>
              <a:rect b="b" l="l" r="r" t="t"/>
              <a:pathLst>
                <a:path extrusionOk="0" h="795" w="588">
                  <a:moveTo>
                    <a:pt x="0" y="216"/>
                  </a:moveTo>
                  <a:lnTo>
                    <a:pt x="350" y="795"/>
                  </a:lnTo>
                  <a:lnTo>
                    <a:pt x="588" y="499"/>
                  </a:lnTo>
                  <a:lnTo>
                    <a:pt x="170" y="0"/>
                  </a:lnTo>
                  <a:lnTo>
                    <a:pt x="0" y="216"/>
                  </a:lnTo>
                  <a:close/>
                </a:path>
              </a:pathLst>
            </a:custGeom>
            <a:solidFill>
              <a:srgbClr val="BF5FF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37"/>
            <p:cNvSpPr/>
            <p:nvPr/>
          </p:nvSpPr>
          <p:spPr>
            <a:xfrm>
              <a:off x="3278187" y="3227387"/>
              <a:ext cx="2828925" cy="341312"/>
            </a:xfrm>
            <a:custGeom>
              <a:rect b="b" l="l" r="r" t="t"/>
              <a:pathLst>
                <a:path extrusionOk="0" h="215" w="1782">
                  <a:moveTo>
                    <a:pt x="0" y="215"/>
                  </a:moveTo>
                  <a:lnTo>
                    <a:pt x="1613" y="215"/>
                  </a:lnTo>
                  <a:lnTo>
                    <a:pt x="1782" y="0"/>
                  </a:lnTo>
                  <a:lnTo>
                    <a:pt x="451" y="0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rgbClr val="5F009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37"/>
            <p:cNvSpPr/>
            <p:nvPr/>
          </p:nvSpPr>
          <p:spPr>
            <a:xfrm>
              <a:off x="2733675" y="3568700"/>
              <a:ext cx="3659187" cy="923925"/>
            </a:xfrm>
            <a:custGeom>
              <a:rect b="b" l="l" r="r" t="t"/>
              <a:pathLst>
                <a:path extrusionOk="0" h="582" w="2305">
                  <a:moveTo>
                    <a:pt x="0" y="582"/>
                  </a:moveTo>
                  <a:lnTo>
                    <a:pt x="2305" y="582"/>
                  </a:lnTo>
                  <a:lnTo>
                    <a:pt x="1956" y="0"/>
                  </a:lnTo>
                  <a:lnTo>
                    <a:pt x="343" y="0"/>
                  </a:lnTo>
                  <a:lnTo>
                    <a:pt x="0" y="582"/>
                  </a:lnTo>
                  <a:close/>
                </a:path>
              </a:pathLst>
            </a:custGeom>
            <a:solidFill>
              <a:srgbClr val="9F3FD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" name="Google Shape;208;p37"/>
          <p:cNvGrpSpPr/>
          <p:nvPr/>
        </p:nvGrpSpPr>
        <p:grpSpPr>
          <a:xfrm>
            <a:off x="3371850" y="2306637"/>
            <a:ext cx="2635249" cy="1106488"/>
            <a:chOff x="3371850" y="2306637"/>
            <a:chExt cx="2635249" cy="1106488"/>
          </a:xfrm>
        </p:grpSpPr>
        <p:sp>
          <p:nvSpPr>
            <p:cNvPr id="209" name="Google Shape;209;p37"/>
            <p:cNvSpPr/>
            <p:nvPr/>
          </p:nvSpPr>
          <p:spPr>
            <a:xfrm>
              <a:off x="5202237" y="2309812"/>
              <a:ext cx="804862" cy="1103312"/>
            </a:xfrm>
            <a:custGeom>
              <a:rect b="b" l="l" r="r" t="t"/>
              <a:pathLst>
                <a:path extrusionOk="0" h="695" w="507">
                  <a:moveTo>
                    <a:pt x="347" y="695"/>
                  </a:moveTo>
                  <a:lnTo>
                    <a:pt x="507" y="496"/>
                  </a:lnTo>
                  <a:lnTo>
                    <a:pt x="88" y="0"/>
                  </a:lnTo>
                  <a:lnTo>
                    <a:pt x="0" y="105"/>
                  </a:lnTo>
                  <a:lnTo>
                    <a:pt x="347" y="695"/>
                  </a:lnTo>
                  <a:close/>
                </a:path>
              </a:pathLst>
            </a:custGeom>
            <a:solidFill>
              <a:srgbClr val="FF9F7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37"/>
            <p:cNvSpPr/>
            <p:nvPr/>
          </p:nvSpPr>
          <p:spPr>
            <a:xfrm>
              <a:off x="3929062" y="2306637"/>
              <a:ext cx="1411287" cy="166687"/>
            </a:xfrm>
            <a:custGeom>
              <a:rect b="b" l="l" r="r" t="t"/>
              <a:pathLst>
                <a:path extrusionOk="0" h="105" w="889">
                  <a:moveTo>
                    <a:pt x="0" y="105"/>
                  </a:moveTo>
                  <a:lnTo>
                    <a:pt x="801" y="105"/>
                  </a:lnTo>
                  <a:lnTo>
                    <a:pt x="889" y="0"/>
                  </a:lnTo>
                  <a:lnTo>
                    <a:pt x="276" y="0"/>
                  </a:lnTo>
                  <a:lnTo>
                    <a:pt x="0" y="105"/>
                  </a:lnTo>
                  <a:close/>
                </a:path>
              </a:pathLst>
            </a:custGeom>
            <a:solidFill>
              <a:srgbClr val="BF3F00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37"/>
            <p:cNvSpPr/>
            <p:nvPr/>
          </p:nvSpPr>
          <p:spPr>
            <a:xfrm>
              <a:off x="3371850" y="2473325"/>
              <a:ext cx="2381250" cy="939800"/>
            </a:xfrm>
            <a:custGeom>
              <a:rect b="b" l="l" r="r" t="t"/>
              <a:pathLst>
                <a:path extrusionOk="0" h="592" w="1500">
                  <a:moveTo>
                    <a:pt x="0" y="592"/>
                  </a:moveTo>
                  <a:lnTo>
                    <a:pt x="1500" y="592"/>
                  </a:lnTo>
                  <a:lnTo>
                    <a:pt x="1152" y="0"/>
                  </a:lnTo>
                  <a:lnTo>
                    <a:pt x="349" y="0"/>
                  </a:lnTo>
                  <a:lnTo>
                    <a:pt x="0" y="592"/>
                  </a:lnTo>
                  <a:close/>
                </a:path>
              </a:pathLst>
            </a:custGeom>
            <a:solidFill>
              <a:srgbClr val="FF5F00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" name="Google Shape;212;p37"/>
          <p:cNvGrpSpPr/>
          <p:nvPr/>
        </p:nvGrpSpPr>
        <p:grpSpPr>
          <a:xfrm>
            <a:off x="4008437" y="1484312"/>
            <a:ext cx="1230313" cy="935037"/>
            <a:chOff x="4008437" y="1395412"/>
            <a:chExt cx="1230313" cy="935037"/>
          </a:xfrm>
        </p:grpSpPr>
        <p:sp>
          <p:nvSpPr>
            <p:cNvPr id="213" name="Google Shape;213;p37"/>
            <p:cNvSpPr/>
            <p:nvPr/>
          </p:nvSpPr>
          <p:spPr>
            <a:xfrm>
              <a:off x="4559300" y="1395412"/>
              <a:ext cx="679450" cy="935037"/>
            </a:xfrm>
            <a:custGeom>
              <a:rect b="b" l="l" r="r" t="t"/>
              <a:pathLst>
                <a:path extrusionOk="0" h="589" w="428">
                  <a:moveTo>
                    <a:pt x="348" y="589"/>
                  </a:moveTo>
                  <a:lnTo>
                    <a:pt x="428" y="497"/>
                  </a:lnTo>
                  <a:lnTo>
                    <a:pt x="0" y="0"/>
                  </a:lnTo>
                  <a:lnTo>
                    <a:pt x="348" y="589"/>
                  </a:lnTo>
                  <a:close/>
                </a:path>
              </a:pathLst>
            </a:custGeom>
            <a:solidFill>
              <a:srgbClr val="FFBF1F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37"/>
            <p:cNvSpPr/>
            <p:nvPr/>
          </p:nvSpPr>
          <p:spPr>
            <a:xfrm>
              <a:off x="4008437" y="1395412"/>
              <a:ext cx="1103312" cy="935037"/>
            </a:xfrm>
            <a:custGeom>
              <a:rect b="b" l="l" r="r" t="t"/>
              <a:pathLst>
                <a:path extrusionOk="0" h="589" w="695">
                  <a:moveTo>
                    <a:pt x="0" y="589"/>
                  </a:moveTo>
                  <a:lnTo>
                    <a:pt x="695" y="589"/>
                  </a:lnTo>
                  <a:lnTo>
                    <a:pt x="347" y="0"/>
                  </a:lnTo>
                  <a:lnTo>
                    <a:pt x="0" y="589"/>
                  </a:lnTo>
                  <a:close/>
                </a:path>
              </a:pathLst>
            </a:custGeom>
            <a:solidFill>
              <a:srgbClr val="FF9F00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5" name="Google Shape;215;p37"/>
          <p:cNvSpPr txBox="1"/>
          <p:nvPr/>
        </p:nvSpPr>
        <p:spPr>
          <a:xfrm>
            <a:off x="2541587" y="5913437"/>
            <a:ext cx="4506912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Workplace Organization</a:t>
            </a:r>
            <a:endParaRPr/>
          </a:p>
        </p:txBody>
      </p:sp>
      <p:sp>
        <p:nvSpPr>
          <p:cNvPr id="216" name="Google Shape;216;p37"/>
          <p:cNvSpPr txBox="1"/>
          <p:nvPr/>
        </p:nvSpPr>
        <p:spPr>
          <a:xfrm>
            <a:off x="3379787" y="4846637"/>
            <a:ext cx="2701925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 Display</a:t>
            </a:r>
            <a:endParaRPr/>
          </a:p>
        </p:txBody>
      </p:sp>
      <p:sp>
        <p:nvSpPr>
          <p:cNvPr id="217" name="Google Shape;217;p37"/>
          <p:cNvSpPr txBox="1"/>
          <p:nvPr/>
        </p:nvSpPr>
        <p:spPr>
          <a:xfrm>
            <a:off x="3074987" y="3779837"/>
            <a:ext cx="3065462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 Measures</a:t>
            </a:r>
            <a:endParaRPr/>
          </a:p>
        </p:txBody>
      </p:sp>
      <p:sp>
        <p:nvSpPr>
          <p:cNvPr id="218" name="Google Shape;218;p37"/>
          <p:cNvSpPr txBox="1"/>
          <p:nvPr/>
        </p:nvSpPr>
        <p:spPr>
          <a:xfrm>
            <a:off x="3471862" y="2438400"/>
            <a:ext cx="2179637" cy="9461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b="1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1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Management</a:t>
            </a:r>
            <a:endParaRPr/>
          </a:p>
        </p:txBody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2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Google Shape;2503;p163"/>
          <p:cNvSpPr txBox="1"/>
          <p:nvPr>
            <p:ph type="title"/>
          </p:nvPr>
        </p:nvSpPr>
        <p:spPr>
          <a:xfrm>
            <a:off x="185737" y="965200"/>
            <a:ext cx="87630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Why do we use measurement data?</a:t>
            </a:r>
            <a:endParaRPr/>
          </a:p>
        </p:txBody>
      </p:sp>
      <p:sp>
        <p:nvSpPr>
          <p:cNvPr id="2504" name="Google Shape;2504;p163"/>
          <p:cNvSpPr txBox="1"/>
          <p:nvPr>
            <p:ph idx="1" type="body"/>
          </p:nvPr>
        </p:nvSpPr>
        <p:spPr>
          <a:xfrm>
            <a:off x="519112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make more informed decisions about our operations</a:t>
            </a:r>
            <a:endParaRPr/>
          </a:p>
          <a:p>
            <a:pPr indent="-342900" lvl="0" marL="342900" marR="0" rtl="0" algn="l">
              <a:lnSpc>
                <a:spcPct val="13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keep management and shop floor associates informed of progress</a:t>
            </a:r>
            <a:endParaRPr/>
          </a:p>
        </p:txBody>
      </p:sp>
      <p:sp>
        <p:nvSpPr>
          <p:cNvPr id="2505" name="Google Shape;2505;p163"/>
          <p:cNvSpPr txBox="1"/>
          <p:nvPr/>
        </p:nvSpPr>
        <p:spPr>
          <a:xfrm>
            <a:off x="4343400" y="5424487"/>
            <a:ext cx="4495800" cy="9461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1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are not going to use data, don’t collect it!</a:t>
            </a:r>
            <a:endParaRPr/>
          </a:p>
        </p:txBody>
      </p:sp>
      <p:sp>
        <p:nvSpPr>
          <p:cNvPr id="2506" name="Google Shape;2506;p163"/>
          <p:cNvSpPr txBox="1"/>
          <p:nvPr>
            <p:ph idx="1" type="body"/>
          </p:nvPr>
        </p:nvSpPr>
        <p:spPr>
          <a:xfrm>
            <a:off x="4568825" y="1946275"/>
            <a:ext cx="4114800" cy="2532062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drive and fine-tune our improvement activities</a:t>
            </a:r>
            <a:endParaRPr/>
          </a:p>
          <a:p>
            <a:pPr indent="-342900" lvl="0" marL="342900" marR="0" rtl="0" algn="l">
              <a:lnSpc>
                <a:spcPct val="14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educate the plant community</a:t>
            </a:r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0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Google Shape;2511;p164"/>
          <p:cNvSpPr txBox="1"/>
          <p:nvPr>
            <p:ph type="title"/>
          </p:nvPr>
        </p:nvSpPr>
        <p:spPr>
          <a:xfrm>
            <a:off x="569912" y="957262"/>
            <a:ext cx="7997825" cy="557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Seeing is believing !</a:t>
            </a:r>
            <a:endParaRPr/>
          </a:p>
        </p:txBody>
      </p:sp>
      <p:sp>
        <p:nvSpPr>
          <p:cNvPr id="2512" name="Google Shape;2512;p164"/>
          <p:cNvSpPr txBox="1"/>
          <p:nvPr>
            <p:ph idx="1" type="body"/>
          </p:nvPr>
        </p:nvSpPr>
        <p:spPr>
          <a:xfrm>
            <a:off x="4565650" y="3227387"/>
            <a:ext cx="4427537" cy="23050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Effective analysis requires effective reporting</a:t>
            </a:r>
            <a:b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we report and display data will affect how we think about it</a:t>
            </a:r>
            <a:b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grpSp>
        <p:nvGrpSpPr>
          <p:cNvPr id="2513" name="Google Shape;2513;p164"/>
          <p:cNvGrpSpPr/>
          <p:nvPr/>
        </p:nvGrpSpPr>
        <p:grpSpPr>
          <a:xfrm>
            <a:off x="1411287" y="4008437"/>
            <a:ext cx="1471613" cy="1652587"/>
            <a:chOff x="1411287" y="4008437"/>
            <a:chExt cx="1471613" cy="1652587"/>
          </a:xfrm>
        </p:grpSpPr>
        <p:grpSp>
          <p:nvGrpSpPr>
            <p:cNvPr id="2514" name="Google Shape;2514;p164"/>
            <p:cNvGrpSpPr/>
            <p:nvPr/>
          </p:nvGrpSpPr>
          <p:grpSpPr>
            <a:xfrm>
              <a:off x="1411287" y="4008437"/>
              <a:ext cx="1449387" cy="1652587"/>
              <a:chOff x="1411287" y="4008437"/>
              <a:chExt cx="1449387" cy="1652587"/>
            </a:xfrm>
          </p:grpSpPr>
          <p:grpSp>
            <p:nvGrpSpPr>
              <p:cNvPr id="2515" name="Google Shape;2515;p164"/>
              <p:cNvGrpSpPr/>
              <p:nvPr/>
            </p:nvGrpSpPr>
            <p:grpSpPr>
              <a:xfrm>
                <a:off x="1411287" y="4008437"/>
                <a:ext cx="1449387" cy="1652587"/>
                <a:chOff x="1411287" y="4008437"/>
                <a:chExt cx="1449387" cy="1652587"/>
              </a:xfrm>
            </p:grpSpPr>
            <p:sp>
              <p:nvSpPr>
                <p:cNvPr id="2516" name="Google Shape;2516;p164"/>
                <p:cNvSpPr/>
                <p:nvPr/>
              </p:nvSpPr>
              <p:spPr>
                <a:xfrm>
                  <a:off x="1411287" y="4008437"/>
                  <a:ext cx="1449387" cy="1652587"/>
                </a:xfrm>
                <a:custGeom>
                  <a:rect b="b" l="l" r="r" t="t"/>
                  <a:pathLst>
                    <a:path extrusionOk="0" h="1041" w="913">
                      <a:moveTo>
                        <a:pt x="0" y="869"/>
                      </a:moveTo>
                      <a:lnTo>
                        <a:pt x="88" y="756"/>
                      </a:lnTo>
                      <a:lnTo>
                        <a:pt x="150" y="688"/>
                      </a:lnTo>
                      <a:lnTo>
                        <a:pt x="190" y="639"/>
                      </a:lnTo>
                      <a:lnTo>
                        <a:pt x="193" y="580"/>
                      </a:lnTo>
                      <a:lnTo>
                        <a:pt x="174" y="531"/>
                      </a:lnTo>
                      <a:lnTo>
                        <a:pt x="147" y="488"/>
                      </a:lnTo>
                      <a:lnTo>
                        <a:pt x="134" y="449"/>
                      </a:lnTo>
                      <a:lnTo>
                        <a:pt x="120" y="419"/>
                      </a:lnTo>
                      <a:lnTo>
                        <a:pt x="107" y="350"/>
                      </a:lnTo>
                      <a:lnTo>
                        <a:pt x="109" y="306"/>
                      </a:lnTo>
                      <a:lnTo>
                        <a:pt x="115" y="245"/>
                      </a:lnTo>
                      <a:lnTo>
                        <a:pt x="133" y="192"/>
                      </a:lnTo>
                      <a:lnTo>
                        <a:pt x="162" y="137"/>
                      </a:lnTo>
                      <a:lnTo>
                        <a:pt x="193" y="104"/>
                      </a:lnTo>
                      <a:lnTo>
                        <a:pt x="240" y="61"/>
                      </a:lnTo>
                      <a:lnTo>
                        <a:pt x="306" y="30"/>
                      </a:lnTo>
                      <a:lnTo>
                        <a:pt x="365" y="14"/>
                      </a:lnTo>
                      <a:lnTo>
                        <a:pt x="436" y="0"/>
                      </a:lnTo>
                      <a:lnTo>
                        <a:pt x="507" y="0"/>
                      </a:lnTo>
                      <a:lnTo>
                        <a:pt x="564" y="5"/>
                      </a:lnTo>
                      <a:lnTo>
                        <a:pt x="634" y="21"/>
                      </a:lnTo>
                      <a:lnTo>
                        <a:pt x="701" y="45"/>
                      </a:lnTo>
                      <a:lnTo>
                        <a:pt x="748" y="70"/>
                      </a:lnTo>
                      <a:lnTo>
                        <a:pt x="804" y="115"/>
                      </a:lnTo>
                      <a:lnTo>
                        <a:pt x="850" y="172"/>
                      </a:lnTo>
                      <a:lnTo>
                        <a:pt x="881" y="232"/>
                      </a:lnTo>
                      <a:lnTo>
                        <a:pt x="902" y="274"/>
                      </a:lnTo>
                      <a:lnTo>
                        <a:pt x="912" y="348"/>
                      </a:lnTo>
                      <a:lnTo>
                        <a:pt x="909" y="426"/>
                      </a:lnTo>
                      <a:lnTo>
                        <a:pt x="902" y="485"/>
                      </a:lnTo>
                      <a:lnTo>
                        <a:pt x="881" y="563"/>
                      </a:lnTo>
                      <a:lnTo>
                        <a:pt x="854" y="642"/>
                      </a:lnTo>
                      <a:lnTo>
                        <a:pt x="821" y="701"/>
                      </a:lnTo>
                      <a:lnTo>
                        <a:pt x="775" y="765"/>
                      </a:lnTo>
                      <a:lnTo>
                        <a:pt x="722" y="804"/>
                      </a:lnTo>
                      <a:lnTo>
                        <a:pt x="668" y="825"/>
                      </a:lnTo>
                      <a:lnTo>
                        <a:pt x="609" y="837"/>
                      </a:lnTo>
                      <a:lnTo>
                        <a:pt x="556" y="836"/>
                      </a:lnTo>
                      <a:lnTo>
                        <a:pt x="513" y="821"/>
                      </a:lnTo>
                      <a:lnTo>
                        <a:pt x="475" y="800"/>
                      </a:lnTo>
                      <a:lnTo>
                        <a:pt x="458" y="793"/>
                      </a:lnTo>
                      <a:lnTo>
                        <a:pt x="473" y="834"/>
                      </a:lnTo>
                      <a:lnTo>
                        <a:pt x="500" y="873"/>
                      </a:lnTo>
                      <a:lnTo>
                        <a:pt x="513" y="929"/>
                      </a:lnTo>
                      <a:lnTo>
                        <a:pt x="513" y="1040"/>
                      </a:lnTo>
                      <a:lnTo>
                        <a:pt x="395" y="1031"/>
                      </a:lnTo>
                      <a:lnTo>
                        <a:pt x="278" y="984"/>
                      </a:lnTo>
                      <a:lnTo>
                        <a:pt x="193" y="932"/>
                      </a:lnTo>
                      <a:lnTo>
                        <a:pt x="0" y="869"/>
                      </a:lnTo>
                    </a:path>
                  </a:pathLst>
                </a:custGeom>
                <a:solidFill>
                  <a:srgbClr val="E0A080"/>
                </a:solidFill>
                <a:ln cap="rnd" cmpd="sng" w="12700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17" name="Google Shape;2517;p164"/>
                <p:cNvSpPr/>
                <p:nvPr/>
              </p:nvSpPr>
              <p:spPr>
                <a:xfrm>
                  <a:off x="2212975" y="4621212"/>
                  <a:ext cx="88900" cy="279400"/>
                </a:xfrm>
                <a:custGeom>
                  <a:rect b="b" l="l" r="r" t="t"/>
                  <a:pathLst>
                    <a:path extrusionOk="0" h="176" w="56">
                      <a:moveTo>
                        <a:pt x="55" y="175"/>
                      </a:moveTo>
                      <a:lnTo>
                        <a:pt x="30" y="167"/>
                      </a:lnTo>
                      <a:lnTo>
                        <a:pt x="16" y="152"/>
                      </a:lnTo>
                      <a:lnTo>
                        <a:pt x="5" y="127"/>
                      </a:lnTo>
                      <a:lnTo>
                        <a:pt x="0" y="96"/>
                      </a:lnTo>
                      <a:lnTo>
                        <a:pt x="2" y="60"/>
                      </a:lnTo>
                      <a:lnTo>
                        <a:pt x="10" y="38"/>
                      </a:lnTo>
                      <a:lnTo>
                        <a:pt x="25" y="14"/>
                      </a:lnTo>
                      <a:lnTo>
                        <a:pt x="41" y="0"/>
                      </a:lnTo>
                    </a:path>
                  </a:pathLst>
                </a:custGeom>
                <a:noFill/>
                <a:ln cap="rnd" cmpd="sng" w="12700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18" name="Google Shape;2518;p164"/>
              <p:cNvGrpSpPr/>
              <p:nvPr/>
            </p:nvGrpSpPr>
            <p:grpSpPr>
              <a:xfrm>
                <a:off x="1462087" y="4011612"/>
                <a:ext cx="1266825" cy="1057275"/>
                <a:chOff x="1462087" y="4011612"/>
                <a:chExt cx="1266825" cy="1057275"/>
              </a:xfrm>
            </p:grpSpPr>
            <p:grpSp>
              <p:nvGrpSpPr>
                <p:cNvPr id="2519" name="Google Shape;2519;p164"/>
                <p:cNvGrpSpPr/>
                <p:nvPr/>
              </p:nvGrpSpPr>
              <p:grpSpPr>
                <a:xfrm>
                  <a:off x="1773237" y="4011612"/>
                  <a:ext cx="831850" cy="306387"/>
                  <a:chOff x="1773237" y="4011612"/>
                  <a:chExt cx="831850" cy="306387"/>
                </a:xfrm>
              </p:grpSpPr>
              <p:sp>
                <p:nvSpPr>
                  <p:cNvPr id="2520" name="Google Shape;2520;p164"/>
                  <p:cNvSpPr/>
                  <p:nvPr/>
                </p:nvSpPr>
                <p:spPr>
                  <a:xfrm>
                    <a:off x="1831975" y="4056062"/>
                    <a:ext cx="773112" cy="261937"/>
                  </a:xfrm>
                  <a:custGeom>
                    <a:rect b="b" l="l" r="r" t="t"/>
                    <a:pathLst>
                      <a:path extrusionOk="0" h="165" w="487">
                        <a:moveTo>
                          <a:pt x="0" y="164"/>
                        </a:moveTo>
                        <a:lnTo>
                          <a:pt x="41" y="111"/>
                        </a:lnTo>
                        <a:lnTo>
                          <a:pt x="89" y="73"/>
                        </a:lnTo>
                        <a:lnTo>
                          <a:pt x="145" y="40"/>
                        </a:lnTo>
                        <a:lnTo>
                          <a:pt x="203" y="19"/>
                        </a:lnTo>
                        <a:lnTo>
                          <a:pt x="270" y="7"/>
                        </a:lnTo>
                        <a:lnTo>
                          <a:pt x="352" y="0"/>
                        </a:lnTo>
                        <a:lnTo>
                          <a:pt x="411" y="10"/>
                        </a:lnTo>
                        <a:lnTo>
                          <a:pt x="486" y="36"/>
                        </a:lnTo>
                      </a:path>
                    </a:pathLst>
                  </a:custGeom>
                  <a:noFill/>
                  <a:ln cap="rnd" cmpd="sng" w="12700">
                    <a:solidFill>
                      <a:srgbClr val="804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21" name="Google Shape;2521;p164"/>
                  <p:cNvSpPr/>
                  <p:nvPr/>
                </p:nvSpPr>
                <p:spPr>
                  <a:xfrm>
                    <a:off x="1773237" y="4011612"/>
                    <a:ext cx="781050" cy="287337"/>
                  </a:xfrm>
                  <a:custGeom>
                    <a:rect b="b" l="l" r="r" t="t"/>
                    <a:pathLst>
                      <a:path extrusionOk="0" h="181" w="492">
                        <a:moveTo>
                          <a:pt x="0" y="180"/>
                        </a:moveTo>
                        <a:lnTo>
                          <a:pt x="26" y="129"/>
                        </a:lnTo>
                        <a:lnTo>
                          <a:pt x="56" y="89"/>
                        </a:lnTo>
                        <a:lnTo>
                          <a:pt x="93" y="53"/>
                        </a:lnTo>
                        <a:lnTo>
                          <a:pt x="144" y="22"/>
                        </a:lnTo>
                        <a:lnTo>
                          <a:pt x="216" y="3"/>
                        </a:lnTo>
                        <a:lnTo>
                          <a:pt x="285" y="0"/>
                        </a:lnTo>
                        <a:lnTo>
                          <a:pt x="360" y="8"/>
                        </a:lnTo>
                        <a:lnTo>
                          <a:pt x="423" y="24"/>
                        </a:lnTo>
                        <a:lnTo>
                          <a:pt x="459" y="39"/>
                        </a:lnTo>
                        <a:lnTo>
                          <a:pt x="491" y="54"/>
                        </a:lnTo>
                      </a:path>
                    </a:pathLst>
                  </a:custGeom>
                  <a:noFill/>
                  <a:ln cap="rnd" cmpd="sng" w="12700">
                    <a:solidFill>
                      <a:srgbClr val="804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2522" name="Google Shape;2522;p164"/>
                <p:cNvGrpSpPr/>
                <p:nvPr/>
              </p:nvGrpSpPr>
              <p:grpSpPr>
                <a:xfrm>
                  <a:off x="1462087" y="4200525"/>
                  <a:ext cx="1266825" cy="868362"/>
                  <a:chOff x="1462087" y="4200525"/>
                  <a:chExt cx="1266825" cy="868362"/>
                </a:xfrm>
              </p:grpSpPr>
              <p:grpSp>
                <p:nvGrpSpPr>
                  <p:cNvPr id="2523" name="Google Shape;2523;p164"/>
                  <p:cNvGrpSpPr/>
                  <p:nvPr/>
                </p:nvGrpSpPr>
                <p:grpSpPr>
                  <a:xfrm>
                    <a:off x="1462087" y="4200525"/>
                    <a:ext cx="452437" cy="501650"/>
                    <a:chOff x="1462087" y="4200525"/>
                    <a:chExt cx="452437" cy="501650"/>
                  </a:xfrm>
                </p:grpSpPr>
                <p:sp>
                  <p:nvSpPr>
                    <p:cNvPr id="2524" name="Google Shape;2524;p164"/>
                    <p:cNvSpPr/>
                    <p:nvPr/>
                  </p:nvSpPr>
                  <p:spPr>
                    <a:xfrm>
                      <a:off x="1462087" y="4200525"/>
                      <a:ext cx="452437" cy="501650"/>
                    </a:xfrm>
                    <a:custGeom>
                      <a:rect b="b" l="l" r="r" t="t"/>
                      <a:pathLst>
                        <a:path extrusionOk="0" h="316" w="285">
                          <a:moveTo>
                            <a:pt x="53" y="299"/>
                          </a:moveTo>
                          <a:lnTo>
                            <a:pt x="15" y="258"/>
                          </a:lnTo>
                          <a:lnTo>
                            <a:pt x="0" y="205"/>
                          </a:lnTo>
                          <a:lnTo>
                            <a:pt x="10" y="136"/>
                          </a:lnTo>
                          <a:lnTo>
                            <a:pt x="31" y="85"/>
                          </a:lnTo>
                          <a:lnTo>
                            <a:pt x="47" y="59"/>
                          </a:lnTo>
                          <a:lnTo>
                            <a:pt x="66" y="26"/>
                          </a:lnTo>
                          <a:lnTo>
                            <a:pt x="75" y="15"/>
                          </a:lnTo>
                          <a:lnTo>
                            <a:pt x="88" y="1"/>
                          </a:lnTo>
                          <a:lnTo>
                            <a:pt x="102" y="0"/>
                          </a:lnTo>
                          <a:lnTo>
                            <a:pt x="110" y="12"/>
                          </a:lnTo>
                          <a:lnTo>
                            <a:pt x="117" y="28"/>
                          </a:lnTo>
                          <a:lnTo>
                            <a:pt x="123" y="18"/>
                          </a:lnTo>
                          <a:lnTo>
                            <a:pt x="139" y="16"/>
                          </a:lnTo>
                          <a:lnTo>
                            <a:pt x="148" y="28"/>
                          </a:lnTo>
                          <a:lnTo>
                            <a:pt x="153" y="44"/>
                          </a:lnTo>
                          <a:lnTo>
                            <a:pt x="157" y="70"/>
                          </a:lnTo>
                          <a:lnTo>
                            <a:pt x="168" y="63"/>
                          </a:lnTo>
                          <a:lnTo>
                            <a:pt x="181" y="72"/>
                          </a:lnTo>
                          <a:lnTo>
                            <a:pt x="184" y="80"/>
                          </a:lnTo>
                          <a:lnTo>
                            <a:pt x="183" y="94"/>
                          </a:lnTo>
                          <a:lnTo>
                            <a:pt x="181" y="107"/>
                          </a:lnTo>
                          <a:lnTo>
                            <a:pt x="190" y="97"/>
                          </a:lnTo>
                          <a:lnTo>
                            <a:pt x="202" y="90"/>
                          </a:lnTo>
                          <a:lnTo>
                            <a:pt x="220" y="94"/>
                          </a:lnTo>
                          <a:lnTo>
                            <a:pt x="222" y="105"/>
                          </a:lnTo>
                          <a:lnTo>
                            <a:pt x="224" y="114"/>
                          </a:lnTo>
                          <a:lnTo>
                            <a:pt x="224" y="127"/>
                          </a:lnTo>
                          <a:lnTo>
                            <a:pt x="235" y="123"/>
                          </a:lnTo>
                          <a:lnTo>
                            <a:pt x="247" y="130"/>
                          </a:lnTo>
                          <a:lnTo>
                            <a:pt x="253" y="139"/>
                          </a:lnTo>
                          <a:lnTo>
                            <a:pt x="256" y="155"/>
                          </a:lnTo>
                          <a:lnTo>
                            <a:pt x="267" y="160"/>
                          </a:lnTo>
                          <a:lnTo>
                            <a:pt x="274" y="179"/>
                          </a:lnTo>
                          <a:lnTo>
                            <a:pt x="271" y="198"/>
                          </a:lnTo>
                          <a:lnTo>
                            <a:pt x="267" y="232"/>
                          </a:lnTo>
                          <a:lnTo>
                            <a:pt x="270" y="252"/>
                          </a:lnTo>
                          <a:lnTo>
                            <a:pt x="277" y="267"/>
                          </a:lnTo>
                          <a:lnTo>
                            <a:pt x="284" y="282"/>
                          </a:lnTo>
                          <a:lnTo>
                            <a:pt x="282" y="298"/>
                          </a:lnTo>
                          <a:lnTo>
                            <a:pt x="274" y="311"/>
                          </a:lnTo>
                          <a:lnTo>
                            <a:pt x="264" y="315"/>
                          </a:lnTo>
                          <a:lnTo>
                            <a:pt x="252" y="315"/>
                          </a:lnTo>
                          <a:lnTo>
                            <a:pt x="241" y="311"/>
                          </a:lnTo>
                          <a:lnTo>
                            <a:pt x="228" y="299"/>
                          </a:lnTo>
                          <a:lnTo>
                            <a:pt x="222" y="288"/>
                          </a:lnTo>
                          <a:lnTo>
                            <a:pt x="220" y="282"/>
                          </a:lnTo>
                          <a:lnTo>
                            <a:pt x="208" y="285"/>
                          </a:lnTo>
                          <a:lnTo>
                            <a:pt x="193" y="284"/>
                          </a:lnTo>
                          <a:lnTo>
                            <a:pt x="183" y="279"/>
                          </a:lnTo>
                          <a:lnTo>
                            <a:pt x="179" y="274"/>
                          </a:lnTo>
                          <a:lnTo>
                            <a:pt x="168" y="274"/>
                          </a:lnTo>
                          <a:lnTo>
                            <a:pt x="161" y="271"/>
                          </a:lnTo>
                          <a:lnTo>
                            <a:pt x="157" y="268"/>
                          </a:lnTo>
                          <a:lnTo>
                            <a:pt x="148" y="268"/>
                          </a:lnTo>
                          <a:lnTo>
                            <a:pt x="139" y="264"/>
                          </a:lnTo>
                          <a:lnTo>
                            <a:pt x="133" y="252"/>
                          </a:lnTo>
                          <a:lnTo>
                            <a:pt x="127" y="244"/>
                          </a:lnTo>
                          <a:lnTo>
                            <a:pt x="123" y="252"/>
                          </a:lnTo>
                          <a:lnTo>
                            <a:pt x="118" y="265"/>
                          </a:lnTo>
                          <a:lnTo>
                            <a:pt x="109" y="271"/>
                          </a:lnTo>
                          <a:lnTo>
                            <a:pt x="100" y="272"/>
                          </a:lnTo>
                          <a:lnTo>
                            <a:pt x="94" y="272"/>
                          </a:lnTo>
                          <a:lnTo>
                            <a:pt x="91" y="279"/>
                          </a:lnTo>
                          <a:lnTo>
                            <a:pt x="84" y="288"/>
                          </a:lnTo>
                          <a:lnTo>
                            <a:pt x="75" y="299"/>
                          </a:lnTo>
                          <a:lnTo>
                            <a:pt x="53" y="299"/>
                          </a:lnTo>
                        </a:path>
                      </a:pathLst>
                    </a:custGeom>
                    <a:solidFill>
                      <a:srgbClr val="C08040"/>
                    </a:solidFill>
                    <a:ln cap="rnd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grpSp>
                  <p:nvGrpSpPr>
                    <p:cNvPr id="2525" name="Google Shape;2525;p164"/>
                    <p:cNvGrpSpPr/>
                    <p:nvPr/>
                  </p:nvGrpSpPr>
                  <p:grpSpPr>
                    <a:xfrm>
                      <a:off x="1484312" y="4227512"/>
                      <a:ext cx="341312" cy="436563"/>
                      <a:chOff x="1484312" y="4227512"/>
                      <a:chExt cx="341312" cy="436563"/>
                    </a:xfrm>
                  </p:grpSpPr>
                  <p:sp>
                    <p:nvSpPr>
                      <p:cNvPr id="2526" name="Google Shape;2526;p164"/>
                      <p:cNvSpPr/>
                      <p:nvPr/>
                    </p:nvSpPr>
                    <p:spPr>
                      <a:xfrm>
                        <a:off x="1757362" y="4514850"/>
                        <a:ext cx="68262" cy="93662"/>
                      </a:xfrm>
                      <a:custGeom>
                        <a:rect b="b" l="l" r="r" t="t"/>
                        <a:pathLst>
                          <a:path extrusionOk="0" h="59" w="43">
                            <a:moveTo>
                              <a:pt x="12" y="58"/>
                            </a:moveTo>
                            <a:lnTo>
                              <a:pt x="9" y="29"/>
                            </a:lnTo>
                            <a:lnTo>
                              <a:pt x="18" y="12"/>
                            </a:lnTo>
                            <a:lnTo>
                              <a:pt x="42" y="0"/>
                            </a:lnTo>
                            <a:lnTo>
                              <a:pt x="27" y="2"/>
                            </a:lnTo>
                            <a:lnTo>
                              <a:pt x="7" y="8"/>
                            </a:lnTo>
                            <a:lnTo>
                              <a:pt x="0" y="24"/>
                            </a:lnTo>
                            <a:lnTo>
                              <a:pt x="12" y="58"/>
                            </a:lnTo>
                          </a:path>
                        </a:pathLst>
                      </a:custGeom>
                      <a:solidFill>
                        <a:srgbClr val="804000"/>
                      </a:solidFill>
                      <a:ln cap="rnd" cmpd="sng" w="12700">
                        <a:solidFill>
                          <a:srgbClr val="00000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b="1" i="0" sz="32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2527" name="Google Shape;2527;p164"/>
                      <p:cNvSpPr/>
                      <p:nvPr/>
                    </p:nvSpPr>
                    <p:spPr>
                      <a:xfrm>
                        <a:off x="1628775" y="4370387"/>
                        <a:ext cx="111125" cy="219075"/>
                      </a:xfrm>
                      <a:custGeom>
                        <a:rect b="b" l="l" r="r" t="t"/>
                        <a:pathLst>
                          <a:path extrusionOk="0" h="138" w="70">
                            <a:moveTo>
                              <a:pt x="28" y="137"/>
                            </a:moveTo>
                            <a:lnTo>
                              <a:pt x="15" y="108"/>
                            </a:lnTo>
                            <a:lnTo>
                              <a:pt x="17" y="65"/>
                            </a:lnTo>
                            <a:lnTo>
                              <a:pt x="39" y="32"/>
                            </a:lnTo>
                            <a:lnTo>
                              <a:pt x="69" y="0"/>
                            </a:lnTo>
                            <a:lnTo>
                              <a:pt x="52" y="18"/>
                            </a:lnTo>
                            <a:lnTo>
                              <a:pt x="21" y="41"/>
                            </a:lnTo>
                            <a:lnTo>
                              <a:pt x="0" y="61"/>
                            </a:lnTo>
                            <a:lnTo>
                              <a:pt x="4" y="76"/>
                            </a:lnTo>
                            <a:lnTo>
                              <a:pt x="3" y="97"/>
                            </a:lnTo>
                            <a:lnTo>
                              <a:pt x="3" y="117"/>
                            </a:lnTo>
                            <a:lnTo>
                              <a:pt x="28" y="137"/>
                            </a:lnTo>
                          </a:path>
                        </a:pathLst>
                      </a:custGeom>
                      <a:solidFill>
                        <a:srgbClr val="804000"/>
                      </a:solidFill>
                      <a:ln cap="rnd" cmpd="sng" w="12700">
                        <a:solidFill>
                          <a:srgbClr val="00000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b="1" i="0" sz="32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2528" name="Google Shape;2528;p164"/>
                      <p:cNvSpPr/>
                      <p:nvPr/>
                    </p:nvSpPr>
                    <p:spPr>
                      <a:xfrm>
                        <a:off x="1484312" y="4487862"/>
                        <a:ext cx="76200" cy="176212"/>
                      </a:xfrm>
                      <a:custGeom>
                        <a:rect b="b" l="l" r="r" t="t"/>
                        <a:pathLst>
                          <a:path extrusionOk="0" h="111" w="48">
                            <a:moveTo>
                              <a:pt x="21" y="91"/>
                            </a:moveTo>
                            <a:lnTo>
                              <a:pt x="0" y="57"/>
                            </a:lnTo>
                            <a:lnTo>
                              <a:pt x="8" y="34"/>
                            </a:lnTo>
                            <a:lnTo>
                              <a:pt x="27" y="0"/>
                            </a:lnTo>
                            <a:lnTo>
                              <a:pt x="11" y="58"/>
                            </a:lnTo>
                            <a:lnTo>
                              <a:pt x="23" y="84"/>
                            </a:lnTo>
                            <a:lnTo>
                              <a:pt x="47" y="110"/>
                            </a:lnTo>
                            <a:lnTo>
                              <a:pt x="21" y="91"/>
                            </a:lnTo>
                          </a:path>
                        </a:pathLst>
                      </a:custGeom>
                      <a:solidFill>
                        <a:srgbClr val="804000"/>
                      </a:solidFill>
                      <a:ln cap="rnd" cmpd="sng" w="12700">
                        <a:solidFill>
                          <a:srgbClr val="00000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b="1" i="0" sz="32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2529" name="Google Shape;2529;p164"/>
                      <p:cNvSpPr/>
                      <p:nvPr/>
                    </p:nvSpPr>
                    <p:spPr>
                      <a:xfrm>
                        <a:off x="1546225" y="4227512"/>
                        <a:ext cx="100012" cy="173037"/>
                      </a:xfrm>
                      <a:custGeom>
                        <a:rect b="b" l="l" r="r" t="t"/>
                        <a:pathLst>
                          <a:path extrusionOk="0" h="109" w="63">
                            <a:moveTo>
                              <a:pt x="62" y="0"/>
                            </a:moveTo>
                            <a:lnTo>
                              <a:pt x="32" y="27"/>
                            </a:lnTo>
                            <a:lnTo>
                              <a:pt x="8" y="53"/>
                            </a:lnTo>
                            <a:lnTo>
                              <a:pt x="3" y="77"/>
                            </a:lnTo>
                            <a:lnTo>
                              <a:pt x="0" y="108"/>
                            </a:lnTo>
                            <a:lnTo>
                              <a:pt x="10" y="83"/>
                            </a:lnTo>
                            <a:lnTo>
                              <a:pt x="19" y="55"/>
                            </a:lnTo>
                            <a:lnTo>
                              <a:pt x="45" y="23"/>
                            </a:lnTo>
                            <a:lnTo>
                              <a:pt x="62" y="0"/>
                            </a:lnTo>
                          </a:path>
                        </a:pathLst>
                      </a:custGeom>
                      <a:solidFill>
                        <a:srgbClr val="804000"/>
                      </a:solidFill>
                      <a:ln cap="rnd" cmpd="sng" w="12700">
                        <a:solidFill>
                          <a:srgbClr val="00000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b="1" i="0" sz="32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2530" name="Google Shape;2530;p164"/>
                      <p:cNvSpPr/>
                      <p:nvPr/>
                    </p:nvSpPr>
                    <p:spPr>
                      <a:xfrm>
                        <a:off x="1533525" y="4549775"/>
                        <a:ext cx="58737" cy="114300"/>
                      </a:xfrm>
                      <a:custGeom>
                        <a:rect b="b" l="l" r="r" t="t"/>
                        <a:pathLst>
                          <a:path extrusionOk="0" h="72" w="37">
                            <a:moveTo>
                              <a:pt x="13" y="71"/>
                            </a:moveTo>
                            <a:lnTo>
                              <a:pt x="4" y="49"/>
                            </a:lnTo>
                            <a:lnTo>
                              <a:pt x="0" y="34"/>
                            </a:lnTo>
                            <a:lnTo>
                              <a:pt x="10" y="15"/>
                            </a:lnTo>
                            <a:lnTo>
                              <a:pt x="32" y="0"/>
                            </a:lnTo>
                            <a:lnTo>
                              <a:pt x="19" y="21"/>
                            </a:lnTo>
                            <a:lnTo>
                              <a:pt x="11" y="41"/>
                            </a:lnTo>
                            <a:lnTo>
                              <a:pt x="22" y="49"/>
                            </a:lnTo>
                            <a:lnTo>
                              <a:pt x="36" y="30"/>
                            </a:lnTo>
                            <a:lnTo>
                              <a:pt x="29" y="45"/>
                            </a:lnTo>
                            <a:lnTo>
                              <a:pt x="13" y="71"/>
                            </a:lnTo>
                          </a:path>
                        </a:pathLst>
                      </a:custGeom>
                      <a:solidFill>
                        <a:srgbClr val="804000"/>
                      </a:solidFill>
                      <a:ln cap="rnd" cmpd="sng" w="12700">
                        <a:solidFill>
                          <a:srgbClr val="00000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b="1" i="0" sz="32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</p:grpSp>
              </p:grpSp>
              <p:grpSp>
                <p:nvGrpSpPr>
                  <p:cNvPr id="2531" name="Google Shape;2531;p164"/>
                  <p:cNvGrpSpPr/>
                  <p:nvPr/>
                </p:nvGrpSpPr>
                <p:grpSpPr>
                  <a:xfrm>
                    <a:off x="2244725" y="4808537"/>
                    <a:ext cx="484187" cy="260350"/>
                    <a:chOff x="2244725" y="4808537"/>
                    <a:chExt cx="484187" cy="260350"/>
                  </a:xfrm>
                </p:grpSpPr>
                <p:sp>
                  <p:nvSpPr>
                    <p:cNvPr id="2532" name="Google Shape;2532;p164"/>
                    <p:cNvSpPr/>
                    <p:nvPr/>
                  </p:nvSpPr>
                  <p:spPr>
                    <a:xfrm>
                      <a:off x="2244725" y="4808537"/>
                      <a:ext cx="484187" cy="260350"/>
                    </a:xfrm>
                    <a:custGeom>
                      <a:rect b="b" l="l" r="r" t="t"/>
                      <a:pathLst>
                        <a:path extrusionOk="0" h="164" w="305">
                          <a:moveTo>
                            <a:pt x="20" y="40"/>
                          </a:moveTo>
                          <a:lnTo>
                            <a:pt x="74" y="42"/>
                          </a:lnTo>
                          <a:lnTo>
                            <a:pt x="112" y="41"/>
                          </a:lnTo>
                          <a:lnTo>
                            <a:pt x="158" y="19"/>
                          </a:lnTo>
                          <a:lnTo>
                            <a:pt x="196" y="2"/>
                          </a:lnTo>
                          <a:lnTo>
                            <a:pt x="230" y="0"/>
                          </a:lnTo>
                          <a:lnTo>
                            <a:pt x="246" y="16"/>
                          </a:lnTo>
                          <a:lnTo>
                            <a:pt x="270" y="27"/>
                          </a:lnTo>
                          <a:lnTo>
                            <a:pt x="297" y="29"/>
                          </a:lnTo>
                          <a:lnTo>
                            <a:pt x="304" y="42"/>
                          </a:lnTo>
                          <a:lnTo>
                            <a:pt x="300" y="74"/>
                          </a:lnTo>
                          <a:lnTo>
                            <a:pt x="295" y="94"/>
                          </a:lnTo>
                          <a:lnTo>
                            <a:pt x="281" y="111"/>
                          </a:lnTo>
                          <a:lnTo>
                            <a:pt x="262" y="131"/>
                          </a:lnTo>
                          <a:lnTo>
                            <a:pt x="252" y="150"/>
                          </a:lnTo>
                          <a:lnTo>
                            <a:pt x="238" y="162"/>
                          </a:lnTo>
                          <a:lnTo>
                            <a:pt x="226" y="163"/>
                          </a:lnTo>
                          <a:lnTo>
                            <a:pt x="209" y="147"/>
                          </a:lnTo>
                          <a:lnTo>
                            <a:pt x="197" y="153"/>
                          </a:lnTo>
                          <a:lnTo>
                            <a:pt x="180" y="154"/>
                          </a:lnTo>
                          <a:lnTo>
                            <a:pt x="168" y="130"/>
                          </a:lnTo>
                          <a:lnTo>
                            <a:pt x="160" y="134"/>
                          </a:lnTo>
                          <a:lnTo>
                            <a:pt x="148" y="134"/>
                          </a:lnTo>
                          <a:lnTo>
                            <a:pt x="142" y="121"/>
                          </a:lnTo>
                          <a:lnTo>
                            <a:pt x="128" y="130"/>
                          </a:lnTo>
                          <a:lnTo>
                            <a:pt x="115" y="138"/>
                          </a:lnTo>
                          <a:lnTo>
                            <a:pt x="101" y="130"/>
                          </a:lnTo>
                          <a:lnTo>
                            <a:pt x="96" y="118"/>
                          </a:lnTo>
                          <a:lnTo>
                            <a:pt x="95" y="103"/>
                          </a:lnTo>
                          <a:lnTo>
                            <a:pt x="70" y="106"/>
                          </a:lnTo>
                          <a:lnTo>
                            <a:pt x="52" y="111"/>
                          </a:lnTo>
                          <a:lnTo>
                            <a:pt x="47" y="100"/>
                          </a:lnTo>
                          <a:lnTo>
                            <a:pt x="32" y="100"/>
                          </a:lnTo>
                          <a:lnTo>
                            <a:pt x="10" y="85"/>
                          </a:lnTo>
                          <a:lnTo>
                            <a:pt x="0" y="65"/>
                          </a:lnTo>
                          <a:lnTo>
                            <a:pt x="5" y="58"/>
                          </a:lnTo>
                          <a:lnTo>
                            <a:pt x="2" y="41"/>
                          </a:lnTo>
                          <a:lnTo>
                            <a:pt x="20" y="40"/>
                          </a:lnTo>
                        </a:path>
                      </a:pathLst>
                    </a:custGeom>
                    <a:solidFill>
                      <a:srgbClr val="C08040"/>
                    </a:solidFill>
                    <a:ln cap="rnd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grpSp>
                  <p:nvGrpSpPr>
                    <p:cNvPr id="2533" name="Google Shape;2533;p164"/>
                    <p:cNvGrpSpPr/>
                    <p:nvPr/>
                  </p:nvGrpSpPr>
                  <p:grpSpPr>
                    <a:xfrm>
                      <a:off x="2317750" y="4851400"/>
                      <a:ext cx="369887" cy="198437"/>
                      <a:chOff x="2317750" y="4851400"/>
                      <a:chExt cx="369887" cy="198437"/>
                    </a:xfrm>
                  </p:grpSpPr>
                  <p:sp>
                    <p:nvSpPr>
                      <p:cNvPr id="2534" name="Google Shape;2534;p164"/>
                      <p:cNvSpPr/>
                      <p:nvPr/>
                    </p:nvSpPr>
                    <p:spPr>
                      <a:xfrm>
                        <a:off x="2317750" y="4911725"/>
                        <a:ext cx="111125" cy="57150"/>
                      </a:xfrm>
                      <a:custGeom>
                        <a:rect b="b" l="l" r="r" t="t"/>
                        <a:pathLst>
                          <a:path extrusionOk="0" h="36" w="70">
                            <a:moveTo>
                              <a:pt x="0" y="35"/>
                            </a:moveTo>
                            <a:lnTo>
                              <a:pt x="36" y="26"/>
                            </a:lnTo>
                            <a:lnTo>
                              <a:pt x="69" y="0"/>
                            </a:lnTo>
                            <a:lnTo>
                              <a:pt x="56" y="20"/>
                            </a:lnTo>
                            <a:lnTo>
                              <a:pt x="42" y="32"/>
                            </a:lnTo>
                            <a:lnTo>
                              <a:pt x="0" y="35"/>
                            </a:lnTo>
                          </a:path>
                        </a:pathLst>
                      </a:custGeom>
                      <a:solidFill>
                        <a:srgbClr val="804000"/>
                      </a:solidFill>
                      <a:ln cap="rnd" cmpd="sng" w="12700">
                        <a:solidFill>
                          <a:srgbClr val="00000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b="1" i="0" sz="32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2535" name="Google Shape;2535;p164"/>
                      <p:cNvSpPr/>
                      <p:nvPr/>
                    </p:nvSpPr>
                    <p:spPr>
                      <a:xfrm>
                        <a:off x="2465387" y="4851400"/>
                        <a:ext cx="90487" cy="158750"/>
                      </a:xfrm>
                      <a:custGeom>
                        <a:rect b="b" l="l" r="r" t="t"/>
                        <a:pathLst>
                          <a:path extrusionOk="0" h="100" w="57">
                            <a:moveTo>
                              <a:pt x="0" y="99"/>
                            </a:moveTo>
                            <a:lnTo>
                              <a:pt x="19" y="65"/>
                            </a:lnTo>
                            <a:lnTo>
                              <a:pt x="56" y="0"/>
                            </a:lnTo>
                            <a:lnTo>
                              <a:pt x="45" y="36"/>
                            </a:lnTo>
                            <a:lnTo>
                              <a:pt x="37" y="67"/>
                            </a:lnTo>
                            <a:lnTo>
                              <a:pt x="0" y="99"/>
                            </a:lnTo>
                          </a:path>
                        </a:pathLst>
                      </a:custGeom>
                      <a:solidFill>
                        <a:srgbClr val="804000"/>
                      </a:solidFill>
                      <a:ln cap="rnd" cmpd="sng" w="12700">
                        <a:solidFill>
                          <a:srgbClr val="00000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b="1" i="0" sz="32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2536" name="Google Shape;2536;p164"/>
                      <p:cNvSpPr/>
                      <p:nvPr/>
                    </p:nvSpPr>
                    <p:spPr>
                      <a:xfrm>
                        <a:off x="2568575" y="4856162"/>
                        <a:ext cx="68262" cy="193675"/>
                      </a:xfrm>
                      <a:custGeom>
                        <a:rect b="b" l="l" r="r" t="t"/>
                        <a:pathLst>
                          <a:path extrusionOk="0" h="122" w="43">
                            <a:moveTo>
                              <a:pt x="0" y="121"/>
                            </a:moveTo>
                            <a:lnTo>
                              <a:pt x="31" y="95"/>
                            </a:lnTo>
                            <a:lnTo>
                              <a:pt x="29" y="37"/>
                            </a:lnTo>
                            <a:lnTo>
                              <a:pt x="10" y="0"/>
                            </a:lnTo>
                            <a:lnTo>
                              <a:pt x="34" y="35"/>
                            </a:lnTo>
                            <a:lnTo>
                              <a:pt x="42" y="73"/>
                            </a:lnTo>
                            <a:lnTo>
                              <a:pt x="40" y="105"/>
                            </a:lnTo>
                            <a:lnTo>
                              <a:pt x="0" y="121"/>
                            </a:lnTo>
                          </a:path>
                        </a:pathLst>
                      </a:custGeom>
                      <a:solidFill>
                        <a:srgbClr val="804000"/>
                      </a:solidFill>
                      <a:ln cap="rnd" cmpd="sng" w="12700">
                        <a:solidFill>
                          <a:srgbClr val="00000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b="1" i="0" sz="32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2537" name="Google Shape;2537;p164"/>
                      <p:cNvSpPr/>
                      <p:nvPr/>
                    </p:nvSpPr>
                    <p:spPr>
                      <a:xfrm>
                        <a:off x="2660650" y="4914900"/>
                        <a:ext cx="26987" cy="76200"/>
                      </a:xfrm>
                      <a:custGeom>
                        <a:rect b="b" l="l" r="r" t="t"/>
                        <a:pathLst>
                          <a:path extrusionOk="0" h="48" w="17">
                            <a:moveTo>
                              <a:pt x="0" y="0"/>
                            </a:moveTo>
                            <a:lnTo>
                              <a:pt x="16" y="32"/>
                            </a:lnTo>
                            <a:lnTo>
                              <a:pt x="10" y="47"/>
                            </a:lnTo>
                          </a:path>
                        </a:pathLst>
                      </a:custGeom>
                      <a:noFill/>
                      <a:ln cap="rnd" cmpd="sng" w="12700">
                        <a:solidFill>
                          <a:srgbClr val="00000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b="1" i="0" sz="32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</p:grpSp>
              </p:grpSp>
            </p:grpSp>
          </p:grpSp>
        </p:grpSp>
        <p:grpSp>
          <p:nvGrpSpPr>
            <p:cNvPr id="2538" name="Google Shape;2538;p164"/>
            <p:cNvGrpSpPr/>
            <p:nvPr/>
          </p:nvGrpSpPr>
          <p:grpSpPr>
            <a:xfrm>
              <a:off x="2584450" y="4325937"/>
              <a:ext cx="298450" cy="431800"/>
              <a:chOff x="2584450" y="4325937"/>
              <a:chExt cx="298450" cy="431800"/>
            </a:xfrm>
          </p:grpSpPr>
          <p:sp>
            <p:nvSpPr>
              <p:cNvPr id="2539" name="Google Shape;2539;p164"/>
              <p:cNvSpPr/>
              <p:nvPr/>
            </p:nvSpPr>
            <p:spPr>
              <a:xfrm>
                <a:off x="2584450" y="4422775"/>
                <a:ext cx="265112" cy="334962"/>
              </a:xfrm>
              <a:custGeom>
                <a:rect b="b" l="l" r="r" t="t"/>
                <a:pathLst>
                  <a:path extrusionOk="0" h="211" w="167">
                    <a:moveTo>
                      <a:pt x="9" y="89"/>
                    </a:moveTo>
                    <a:lnTo>
                      <a:pt x="27" y="48"/>
                    </a:lnTo>
                    <a:lnTo>
                      <a:pt x="40" y="34"/>
                    </a:lnTo>
                    <a:lnTo>
                      <a:pt x="58" y="11"/>
                    </a:lnTo>
                    <a:lnTo>
                      <a:pt x="88" y="0"/>
                    </a:lnTo>
                    <a:lnTo>
                      <a:pt x="113" y="4"/>
                    </a:lnTo>
                    <a:lnTo>
                      <a:pt x="134" y="16"/>
                    </a:lnTo>
                    <a:lnTo>
                      <a:pt x="152" y="40"/>
                    </a:lnTo>
                    <a:lnTo>
                      <a:pt x="166" y="78"/>
                    </a:lnTo>
                    <a:lnTo>
                      <a:pt x="166" y="107"/>
                    </a:lnTo>
                    <a:lnTo>
                      <a:pt x="157" y="136"/>
                    </a:lnTo>
                    <a:lnTo>
                      <a:pt x="140" y="162"/>
                    </a:lnTo>
                    <a:lnTo>
                      <a:pt x="124" y="182"/>
                    </a:lnTo>
                    <a:lnTo>
                      <a:pt x="94" y="205"/>
                    </a:lnTo>
                    <a:lnTo>
                      <a:pt x="60" y="210"/>
                    </a:lnTo>
                    <a:lnTo>
                      <a:pt x="29" y="202"/>
                    </a:lnTo>
                    <a:lnTo>
                      <a:pt x="4" y="178"/>
                    </a:lnTo>
                    <a:lnTo>
                      <a:pt x="0" y="144"/>
                    </a:lnTo>
                    <a:lnTo>
                      <a:pt x="9" y="89"/>
                    </a:lnTo>
                  </a:path>
                </a:pathLst>
              </a:custGeom>
              <a:solidFill>
                <a:srgbClr val="F0F0F0"/>
              </a:solidFill>
              <a:ln cap="rnd" cmpd="sng" w="127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0" name="Google Shape;2540;p164"/>
              <p:cNvSpPr/>
              <p:nvPr/>
            </p:nvSpPr>
            <p:spPr>
              <a:xfrm>
                <a:off x="2703512" y="4521200"/>
                <a:ext cx="71437" cy="77787"/>
              </a:xfrm>
              <a:prstGeom prst="ellipse">
                <a:avLst/>
              </a:prstGeom>
              <a:solidFill>
                <a:srgbClr val="000080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1" name="Google Shape;2541;p164"/>
              <p:cNvSpPr/>
              <p:nvPr/>
            </p:nvSpPr>
            <p:spPr>
              <a:xfrm>
                <a:off x="2622550" y="4325937"/>
                <a:ext cx="260350" cy="212725"/>
              </a:xfrm>
              <a:custGeom>
                <a:rect b="b" l="l" r="r" t="t"/>
                <a:pathLst>
                  <a:path extrusionOk="0" h="134" w="164">
                    <a:moveTo>
                      <a:pt x="162" y="91"/>
                    </a:moveTo>
                    <a:lnTo>
                      <a:pt x="158" y="80"/>
                    </a:lnTo>
                    <a:lnTo>
                      <a:pt x="41" y="0"/>
                    </a:lnTo>
                    <a:lnTo>
                      <a:pt x="30" y="0"/>
                    </a:lnTo>
                    <a:lnTo>
                      <a:pt x="19" y="4"/>
                    </a:lnTo>
                    <a:lnTo>
                      <a:pt x="8" y="13"/>
                    </a:lnTo>
                    <a:lnTo>
                      <a:pt x="0" y="28"/>
                    </a:lnTo>
                    <a:lnTo>
                      <a:pt x="1" y="40"/>
                    </a:lnTo>
                    <a:lnTo>
                      <a:pt x="5" y="53"/>
                    </a:lnTo>
                    <a:lnTo>
                      <a:pt x="12" y="61"/>
                    </a:lnTo>
                    <a:lnTo>
                      <a:pt x="23" y="67"/>
                    </a:lnTo>
                    <a:lnTo>
                      <a:pt x="110" y="127"/>
                    </a:lnTo>
                    <a:lnTo>
                      <a:pt x="118" y="131"/>
                    </a:lnTo>
                    <a:lnTo>
                      <a:pt x="128" y="133"/>
                    </a:lnTo>
                    <a:lnTo>
                      <a:pt x="141" y="131"/>
                    </a:lnTo>
                    <a:lnTo>
                      <a:pt x="152" y="123"/>
                    </a:lnTo>
                    <a:lnTo>
                      <a:pt x="160" y="112"/>
                    </a:lnTo>
                    <a:lnTo>
                      <a:pt x="163" y="100"/>
                    </a:lnTo>
                    <a:lnTo>
                      <a:pt x="162" y="91"/>
                    </a:lnTo>
                  </a:path>
                </a:pathLst>
              </a:custGeom>
              <a:solidFill>
                <a:srgbClr val="C08040"/>
              </a:solidFill>
              <a:ln cap="rnd" cmpd="sng" w="127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542" name="Google Shape;2542;p164"/>
          <p:cNvGrpSpPr/>
          <p:nvPr/>
        </p:nvGrpSpPr>
        <p:grpSpPr>
          <a:xfrm>
            <a:off x="2265362" y="4325937"/>
            <a:ext cx="606425" cy="550863"/>
            <a:chOff x="2265362" y="4325937"/>
            <a:chExt cx="606425" cy="550863"/>
          </a:xfrm>
        </p:grpSpPr>
        <p:sp>
          <p:nvSpPr>
            <p:cNvPr id="2543" name="Google Shape;2543;p164"/>
            <p:cNvSpPr/>
            <p:nvPr/>
          </p:nvSpPr>
          <p:spPr>
            <a:xfrm>
              <a:off x="2465387" y="4441825"/>
              <a:ext cx="406400" cy="434975"/>
            </a:xfrm>
            <a:custGeom>
              <a:rect b="b" l="l" r="r" t="t"/>
              <a:pathLst>
                <a:path extrusionOk="0" h="274" w="256">
                  <a:moveTo>
                    <a:pt x="93" y="0"/>
                  </a:moveTo>
                  <a:lnTo>
                    <a:pt x="136" y="31"/>
                  </a:lnTo>
                  <a:lnTo>
                    <a:pt x="192" y="89"/>
                  </a:lnTo>
                  <a:lnTo>
                    <a:pt x="218" y="123"/>
                  </a:lnTo>
                  <a:lnTo>
                    <a:pt x="236" y="148"/>
                  </a:lnTo>
                  <a:lnTo>
                    <a:pt x="251" y="175"/>
                  </a:lnTo>
                  <a:lnTo>
                    <a:pt x="255" y="205"/>
                  </a:lnTo>
                  <a:lnTo>
                    <a:pt x="255" y="231"/>
                  </a:lnTo>
                  <a:lnTo>
                    <a:pt x="243" y="254"/>
                  </a:lnTo>
                  <a:lnTo>
                    <a:pt x="226" y="268"/>
                  </a:lnTo>
                  <a:lnTo>
                    <a:pt x="186" y="273"/>
                  </a:lnTo>
                  <a:lnTo>
                    <a:pt x="135" y="259"/>
                  </a:lnTo>
                  <a:lnTo>
                    <a:pt x="90" y="244"/>
                  </a:lnTo>
                  <a:lnTo>
                    <a:pt x="65" y="227"/>
                  </a:lnTo>
                  <a:lnTo>
                    <a:pt x="29" y="201"/>
                  </a:lnTo>
                  <a:lnTo>
                    <a:pt x="0" y="153"/>
                  </a:lnTo>
                  <a:lnTo>
                    <a:pt x="22" y="145"/>
                  </a:lnTo>
                  <a:lnTo>
                    <a:pt x="46" y="61"/>
                  </a:lnTo>
                  <a:lnTo>
                    <a:pt x="93" y="0"/>
                  </a:lnTo>
                </a:path>
              </a:pathLst>
            </a:custGeom>
            <a:solidFill>
              <a:srgbClr val="E0A080"/>
            </a:solidFill>
            <a:ln cap="rnd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44" name="Google Shape;2544;p164"/>
            <p:cNvGrpSpPr/>
            <p:nvPr/>
          </p:nvGrpSpPr>
          <p:grpSpPr>
            <a:xfrm>
              <a:off x="2265362" y="4325937"/>
              <a:ext cx="376237" cy="392113"/>
              <a:chOff x="2265362" y="4325937"/>
              <a:chExt cx="376237" cy="392113"/>
            </a:xfrm>
          </p:grpSpPr>
          <p:sp>
            <p:nvSpPr>
              <p:cNvPr id="2545" name="Google Shape;2545;p164"/>
              <p:cNvSpPr/>
              <p:nvPr/>
            </p:nvSpPr>
            <p:spPr>
              <a:xfrm>
                <a:off x="2314575" y="4406900"/>
                <a:ext cx="266700" cy="311150"/>
              </a:xfrm>
              <a:custGeom>
                <a:rect b="b" l="l" r="r" t="t"/>
                <a:pathLst>
                  <a:path extrusionOk="0" h="196" w="168">
                    <a:moveTo>
                      <a:pt x="12" y="75"/>
                    </a:moveTo>
                    <a:lnTo>
                      <a:pt x="26" y="42"/>
                    </a:lnTo>
                    <a:lnTo>
                      <a:pt x="43" y="23"/>
                    </a:lnTo>
                    <a:lnTo>
                      <a:pt x="65" y="9"/>
                    </a:lnTo>
                    <a:lnTo>
                      <a:pt x="99" y="0"/>
                    </a:lnTo>
                    <a:lnTo>
                      <a:pt x="129" y="2"/>
                    </a:lnTo>
                    <a:lnTo>
                      <a:pt x="148" y="9"/>
                    </a:lnTo>
                    <a:lnTo>
                      <a:pt x="158" y="26"/>
                    </a:lnTo>
                    <a:lnTo>
                      <a:pt x="167" y="52"/>
                    </a:lnTo>
                    <a:lnTo>
                      <a:pt x="165" y="88"/>
                    </a:lnTo>
                    <a:lnTo>
                      <a:pt x="158" y="120"/>
                    </a:lnTo>
                    <a:lnTo>
                      <a:pt x="145" y="149"/>
                    </a:lnTo>
                    <a:lnTo>
                      <a:pt x="124" y="176"/>
                    </a:lnTo>
                    <a:lnTo>
                      <a:pt x="89" y="195"/>
                    </a:lnTo>
                    <a:lnTo>
                      <a:pt x="47" y="191"/>
                    </a:lnTo>
                    <a:lnTo>
                      <a:pt x="20" y="178"/>
                    </a:lnTo>
                    <a:lnTo>
                      <a:pt x="0" y="149"/>
                    </a:lnTo>
                    <a:lnTo>
                      <a:pt x="2" y="111"/>
                    </a:lnTo>
                    <a:lnTo>
                      <a:pt x="12" y="75"/>
                    </a:lnTo>
                  </a:path>
                </a:pathLst>
              </a:custGeom>
              <a:solidFill>
                <a:srgbClr val="F0F0F0"/>
              </a:solidFill>
              <a:ln cap="rnd" cmpd="sng" w="127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6" name="Google Shape;2546;p164"/>
              <p:cNvSpPr/>
              <p:nvPr/>
            </p:nvSpPr>
            <p:spPr>
              <a:xfrm>
                <a:off x="2368550" y="4583112"/>
                <a:ext cx="69850" cy="79375"/>
              </a:xfrm>
              <a:prstGeom prst="ellipse">
                <a:avLst/>
              </a:prstGeom>
              <a:solidFill>
                <a:srgbClr val="000080"/>
              </a:solidFill>
              <a:ln cap="flat" cmpd="sng" w="127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7" name="Google Shape;2547;p164"/>
              <p:cNvSpPr/>
              <p:nvPr/>
            </p:nvSpPr>
            <p:spPr>
              <a:xfrm>
                <a:off x="2265362" y="4325937"/>
                <a:ext cx="376237" cy="211137"/>
              </a:xfrm>
              <a:custGeom>
                <a:rect b="b" l="l" r="r" t="t"/>
                <a:pathLst>
                  <a:path extrusionOk="0" h="133" w="237">
                    <a:moveTo>
                      <a:pt x="7" y="77"/>
                    </a:moveTo>
                    <a:lnTo>
                      <a:pt x="18" y="70"/>
                    </a:lnTo>
                    <a:lnTo>
                      <a:pt x="194" y="1"/>
                    </a:lnTo>
                    <a:lnTo>
                      <a:pt x="205" y="0"/>
                    </a:lnTo>
                    <a:lnTo>
                      <a:pt x="216" y="5"/>
                    </a:lnTo>
                    <a:lnTo>
                      <a:pt x="228" y="14"/>
                    </a:lnTo>
                    <a:lnTo>
                      <a:pt x="236" y="28"/>
                    </a:lnTo>
                    <a:lnTo>
                      <a:pt x="234" y="41"/>
                    </a:lnTo>
                    <a:lnTo>
                      <a:pt x="230" y="54"/>
                    </a:lnTo>
                    <a:lnTo>
                      <a:pt x="223" y="62"/>
                    </a:lnTo>
                    <a:lnTo>
                      <a:pt x="212" y="68"/>
                    </a:lnTo>
                    <a:lnTo>
                      <a:pt x="44" y="131"/>
                    </a:lnTo>
                    <a:lnTo>
                      <a:pt x="34" y="132"/>
                    </a:lnTo>
                    <a:lnTo>
                      <a:pt x="23" y="129"/>
                    </a:lnTo>
                    <a:lnTo>
                      <a:pt x="14" y="123"/>
                    </a:lnTo>
                    <a:lnTo>
                      <a:pt x="4" y="116"/>
                    </a:lnTo>
                    <a:lnTo>
                      <a:pt x="0" y="104"/>
                    </a:lnTo>
                    <a:lnTo>
                      <a:pt x="1" y="89"/>
                    </a:lnTo>
                    <a:lnTo>
                      <a:pt x="7" y="77"/>
                    </a:lnTo>
                  </a:path>
                </a:pathLst>
              </a:custGeom>
              <a:solidFill>
                <a:srgbClr val="C08040"/>
              </a:solidFill>
              <a:ln cap="rnd" cmpd="sng" w="127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548" name="Google Shape;2548;p164"/>
          <p:cNvGrpSpPr/>
          <p:nvPr/>
        </p:nvGrpSpPr>
        <p:grpSpPr>
          <a:xfrm>
            <a:off x="231775" y="5184775"/>
            <a:ext cx="1633537" cy="1155700"/>
            <a:chOff x="231775" y="5184775"/>
            <a:chExt cx="1633537" cy="1155700"/>
          </a:xfrm>
        </p:grpSpPr>
        <p:sp>
          <p:nvSpPr>
            <p:cNvPr id="2549" name="Google Shape;2549;p164"/>
            <p:cNvSpPr/>
            <p:nvPr/>
          </p:nvSpPr>
          <p:spPr>
            <a:xfrm>
              <a:off x="231775" y="5184775"/>
              <a:ext cx="1633537" cy="873125"/>
            </a:xfrm>
            <a:custGeom>
              <a:rect b="b" l="l" r="r" t="t"/>
              <a:pathLst>
                <a:path extrusionOk="0" h="550" w="1029">
                  <a:moveTo>
                    <a:pt x="0" y="243"/>
                  </a:moveTo>
                  <a:lnTo>
                    <a:pt x="81" y="243"/>
                  </a:lnTo>
                  <a:lnTo>
                    <a:pt x="127" y="280"/>
                  </a:lnTo>
                  <a:lnTo>
                    <a:pt x="158" y="315"/>
                  </a:lnTo>
                  <a:lnTo>
                    <a:pt x="222" y="335"/>
                  </a:lnTo>
                  <a:lnTo>
                    <a:pt x="268" y="395"/>
                  </a:lnTo>
                  <a:lnTo>
                    <a:pt x="341" y="425"/>
                  </a:lnTo>
                  <a:lnTo>
                    <a:pt x="431" y="487"/>
                  </a:lnTo>
                  <a:lnTo>
                    <a:pt x="542" y="518"/>
                  </a:lnTo>
                  <a:lnTo>
                    <a:pt x="689" y="544"/>
                  </a:lnTo>
                  <a:lnTo>
                    <a:pt x="833" y="549"/>
                  </a:lnTo>
                  <a:lnTo>
                    <a:pt x="961" y="488"/>
                  </a:lnTo>
                  <a:lnTo>
                    <a:pt x="1028" y="395"/>
                  </a:lnTo>
                  <a:lnTo>
                    <a:pt x="882" y="0"/>
                  </a:lnTo>
                  <a:lnTo>
                    <a:pt x="821" y="0"/>
                  </a:lnTo>
                  <a:lnTo>
                    <a:pt x="740" y="45"/>
                  </a:lnTo>
                  <a:lnTo>
                    <a:pt x="578" y="204"/>
                  </a:lnTo>
                  <a:lnTo>
                    <a:pt x="507" y="188"/>
                  </a:lnTo>
                  <a:lnTo>
                    <a:pt x="370" y="158"/>
                  </a:lnTo>
                  <a:lnTo>
                    <a:pt x="289" y="122"/>
                  </a:lnTo>
                  <a:lnTo>
                    <a:pt x="166" y="50"/>
                  </a:lnTo>
                  <a:lnTo>
                    <a:pt x="132" y="50"/>
                  </a:lnTo>
                  <a:lnTo>
                    <a:pt x="46" y="77"/>
                  </a:lnTo>
                  <a:lnTo>
                    <a:pt x="0" y="243"/>
                  </a:lnTo>
                </a:path>
              </a:pathLst>
            </a:custGeom>
            <a:solidFill>
              <a:srgbClr val="00FFFF"/>
            </a:solidFill>
            <a:ln cap="rnd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Google Shape;2550;p164"/>
            <p:cNvSpPr/>
            <p:nvPr/>
          </p:nvSpPr>
          <p:spPr>
            <a:xfrm>
              <a:off x="1171575" y="6054725"/>
              <a:ext cx="222250" cy="285750"/>
            </a:xfrm>
            <a:custGeom>
              <a:rect b="b" l="l" r="r" t="t"/>
              <a:pathLst>
                <a:path extrusionOk="0" h="180" w="140">
                  <a:moveTo>
                    <a:pt x="139" y="0"/>
                  </a:moveTo>
                  <a:lnTo>
                    <a:pt x="116" y="46"/>
                  </a:lnTo>
                  <a:lnTo>
                    <a:pt x="102" y="74"/>
                  </a:lnTo>
                  <a:lnTo>
                    <a:pt x="68" y="103"/>
                  </a:lnTo>
                  <a:lnTo>
                    <a:pt x="43" y="137"/>
                  </a:lnTo>
                  <a:lnTo>
                    <a:pt x="15" y="165"/>
                  </a:lnTo>
                  <a:lnTo>
                    <a:pt x="0" y="179"/>
                  </a:lnTo>
                  <a:lnTo>
                    <a:pt x="20" y="177"/>
                  </a:lnTo>
                  <a:lnTo>
                    <a:pt x="41" y="165"/>
                  </a:lnTo>
                  <a:lnTo>
                    <a:pt x="66" y="152"/>
                  </a:lnTo>
                  <a:lnTo>
                    <a:pt x="78" y="144"/>
                  </a:lnTo>
                  <a:lnTo>
                    <a:pt x="84" y="126"/>
                  </a:lnTo>
                  <a:lnTo>
                    <a:pt x="94" y="111"/>
                  </a:lnTo>
                  <a:lnTo>
                    <a:pt x="107" y="91"/>
                  </a:lnTo>
                  <a:lnTo>
                    <a:pt x="121" y="74"/>
                  </a:lnTo>
                  <a:lnTo>
                    <a:pt x="131" y="49"/>
                  </a:lnTo>
                  <a:lnTo>
                    <a:pt x="139" y="0"/>
                  </a:lnTo>
                </a:path>
              </a:pathLst>
            </a:custGeom>
            <a:solidFill>
              <a:srgbClr val="00C0E0"/>
            </a:solidFill>
            <a:ln cap="rnd" cmpd="sng" w="12700">
              <a:solidFill>
                <a:srgbClr val="00C0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51" name="Google Shape;2551;p164"/>
          <p:cNvGrpSpPr/>
          <p:nvPr/>
        </p:nvGrpSpPr>
        <p:grpSpPr>
          <a:xfrm>
            <a:off x="11112" y="4549775"/>
            <a:ext cx="1300163" cy="1857375"/>
            <a:chOff x="11112" y="4549775"/>
            <a:chExt cx="1300163" cy="1857375"/>
          </a:xfrm>
        </p:grpSpPr>
        <p:grpSp>
          <p:nvGrpSpPr>
            <p:cNvPr id="2552" name="Google Shape;2552;p164"/>
            <p:cNvGrpSpPr/>
            <p:nvPr/>
          </p:nvGrpSpPr>
          <p:grpSpPr>
            <a:xfrm>
              <a:off x="11112" y="4549775"/>
              <a:ext cx="1300163" cy="1857375"/>
              <a:chOff x="11112" y="4549775"/>
              <a:chExt cx="1300163" cy="1857375"/>
            </a:xfrm>
          </p:grpSpPr>
          <p:grpSp>
            <p:nvGrpSpPr>
              <p:cNvPr id="2553" name="Google Shape;2553;p164"/>
              <p:cNvGrpSpPr/>
              <p:nvPr/>
            </p:nvGrpSpPr>
            <p:grpSpPr>
              <a:xfrm>
                <a:off x="11112" y="4621212"/>
                <a:ext cx="1041400" cy="1785938"/>
                <a:chOff x="11112" y="4621212"/>
                <a:chExt cx="1041400" cy="1785938"/>
              </a:xfrm>
            </p:grpSpPr>
            <p:sp>
              <p:nvSpPr>
                <p:cNvPr id="2554" name="Google Shape;2554;p164"/>
                <p:cNvSpPr/>
                <p:nvPr/>
              </p:nvSpPr>
              <p:spPr>
                <a:xfrm>
                  <a:off x="347662" y="4686300"/>
                  <a:ext cx="660400" cy="911225"/>
                </a:xfrm>
                <a:custGeom>
                  <a:rect b="b" l="l" r="r" t="t"/>
                  <a:pathLst>
                    <a:path extrusionOk="0" h="574" w="416">
                      <a:moveTo>
                        <a:pt x="208" y="573"/>
                      </a:moveTo>
                      <a:lnTo>
                        <a:pt x="217" y="492"/>
                      </a:lnTo>
                      <a:lnTo>
                        <a:pt x="222" y="430"/>
                      </a:lnTo>
                      <a:lnTo>
                        <a:pt x="202" y="364"/>
                      </a:lnTo>
                      <a:lnTo>
                        <a:pt x="167" y="314"/>
                      </a:lnTo>
                      <a:lnTo>
                        <a:pt x="121" y="263"/>
                      </a:lnTo>
                      <a:lnTo>
                        <a:pt x="72" y="228"/>
                      </a:lnTo>
                      <a:lnTo>
                        <a:pt x="0" y="202"/>
                      </a:lnTo>
                      <a:lnTo>
                        <a:pt x="76" y="126"/>
                      </a:lnTo>
                      <a:lnTo>
                        <a:pt x="110" y="0"/>
                      </a:lnTo>
                      <a:lnTo>
                        <a:pt x="202" y="51"/>
                      </a:lnTo>
                      <a:lnTo>
                        <a:pt x="283" y="102"/>
                      </a:lnTo>
                      <a:lnTo>
                        <a:pt x="325" y="156"/>
                      </a:lnTo>
                      <a:lnTo>
                        <a:pt x="389" y="289"/>
                      </a:lnTo>
                      <a:lnTo>
                        <a:pt x="405" y="416"/>
                      </a:lnTo>
                      <a:lnTo>
                        <a:pt x="415" y="497"/>
                      </a:lnTo>
                      <a:lnTo>
                        <a:pt x="325" y="512"/>
                      </a:lnTo>
                      <a:lnTo>
                        <a:pt x="208" y="573"/>
                      </a:lnTo>
                    </a:path>
                  </a:pathLst>
                </a:custGeom>
                <a:solidFill>
                  <a:srgbClr val="00FF00"/>
                </a:solidFill>
                <a:ln cap="rnd" cmpd="sng" w="12700">
                  <a:solidFill>
                    <a:srgbClr val="008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5" name="Google Shape;2555;p164"/>
                <p:cNvSpPr/>
                <p:nvPr/>
              </p:nvSpPr>
              <p:spPr>
                <a:xfrm>
                  <a:off x="90487" y="4959350"/>
                  <a:ext cx="661987" cy="909637"/>
                </a:xfrm>
                <a:custGeom>
                  <a:rect b="b" l="l" r="r" t="t"/>
                  <a:pathLst>
                    <a:path extrusionOk="0" h="573" w="417">
                      <a:moveTo>
                        <a:pt x="208" y="0"/>
                      </a:moveTo>
                      <a:lnTo>
                        <a:pt x="197" y="81"/>
                      </a:lnTo>
                      <a:lnTo>
                        <a:pt x="192" y="142"/>
                      </a:lnTo>
                      <a:lnTo>
                        <a:pt x="212" y="208"/>
                      </a:lnTo>
                      <a:lnTo>
                        <a:pt x="248" y="258"/>
                      </a:lnTo>
                      <a:lnTo>
                        <a:pt x="293" y="309"/>
                      </a:lnTo>
                      <a:lnTo>
                        <a:pt x="344" y="346"/>
                      </a:lnTo>
                      <a:lnTo>
                        <a:pt x="416" y="370"/>
                      </a:lnTo>
                      <a:lnTo>
                        <a:pt x="339" y="447"/>
                      </a:lnTo>
                      <a:lnTo>
                        <a:pt x="304" y="572"/>
                      </a:lnTo>
                      <a:lnTo>
                        <a:pt x="212" y="522"/>
                      </a:lnTo>
                      <a:lnTo>
                        <a:pt x="131" y="472"/>
                      </a:lnTo>
                      <a:lnTo>
                        <a:pt x="91" y="416"/>
                      </a:lnTo>
                      <a:lnTo>
                        <a:pt x="25" y="285"/>
                      </a:lnTo>
                      <a:lnTo>
                        <a:pt x="10" y="157"/>
                      </a:lnTo>
                      <a:lnTo>
                        <a:pt x="0" y="75"/>
                      </a:lnTo>
                      <a:lnTo>
                        <a:pt x="91" y="61"/>
                      </a:lnTo>
                      <a:lnTo>
                        <a:pt x="208" y="0"/>
                      </a:lnTo>
                    </a:path>
                  </a:pathLst>
                </a:custGeom>
                <a:solidFill>
                  <a:srgbClr val="00FF00"/>
                </a:solidFill>
                <a:ln cap="rnd" cmpd="sng" w="12700">
                  <a:solidFill>
                    <a:srgbClr val="008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6" name="Google Shape;2556;p164"/>
                <p:cNvSpPr/>
                <p:nvPr/>
              </p:nvSpPr>
              <p:spPr>
                <a:xfrm>
                  <a:off x="163512" y="4621212"/>
                  <a:ext cx="660400" cy="911225"/>
                </a:xfrm>
                <a:custGeom>
                  <a:rect b="b" l="l" r="r" t="t"/>
                  <a:pathLst>
                    <a:path extrusionOk="0" h="574" w="416">
                      <a:moveTo>
                        <a:pt x="206" y="573"/>
                      </a:moveTo>
                      <a:lnTo>
                        <a:pt x="216" y="492"/>
                      </a:lnTo>
                      <a:lnTo>
                        <a:pt x="222" y="432"/>
                      </a:lnTo>
                      <a:lnTo>
                        <a:pt x="202" y="365"/>
                      </a:lnTo>
                      <a:lnTo>
                        <a:pt x="166" y="314"/>
                      </a:lnTo>
                      <a:lnTo>
                        <a:pt x="121" y="264"/>
                      </a:lnTo>
                      <a:lnTo>
                        <a:pt x="71" y="228"/>
                      </a:lnTo>
                      <a:lnTo>
                        <a:pt x="0" y="203"/>
                      </a:lnTo>
                      <a:lnTo>
                        <a:pt x="76" y="127"/>
                      </a:lnTo>
                      <a:lnTo>
                        <a:pt x="111" y="0"/>
                      </a:lnTo>
                      <a:lnTo>
                        <a:pt x="202" y="51"/>
                      </a:lnTo>
                      <a:lnTo>
                        <a:pt x="283" y="102"/>
                      </a:lnTo>
                      <a:lnTo>
                        <a:pt x="324" y="158"/>
                      </a:lnTo>
                      <a:lnTo>
                        <a:pt x="389" y="288"/>
                      </a:lnTo>
                      <a:lnTo>
                        <a:pt x="405" y="415"/>
                      </a:lnTo>
                      <a:lnTo>
                        <a:pt x="415" y="498"/>
                      </a:lnTo>
                      <a:lnTo>
                        <a:pt x="324" y="513"/>
                      </a:lnTo>
                      <a:lnTo>
                        <a:pt x="206" y="573"/>
                      </a:lnTo>
                    </a:path>
                  </a:pathLst>
                </a:custGeom>
                <a:solidFill>
                  <a:srgbClr val="00FF00"/>
                </a:solidFill>
                <a:ln cap="rnd" cmpd="sng" w="12700">
                  <a:solidFill>
                    <a:srgbClr val="008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7" name="Google Shape;2557;p164"/>
                <p:cNvSpPr/>
                <p:nvPr/>
              </p:nvSpPr>
              <p:spPr>
                <a:xfrm>
                  <a:off x="219075" y="5295900"/>
                  <a:ext cx="660400" cy="912812"/>
                </a:xfrm>
                <a:custGeom>
                  <a:rect b="b" l="l" r="r" t="t"/>
                  <a:pathLst>
                    <a:path extrusionOk="0" h="575" w="416">
                      <a:moveTo>
                        <a:pt x="207" y="0"/>
                      </a:moveTo>
                      <a:lnTo>
                        <a:pt x="197" y="83"/>
                      </a:lnTo>
                      <a:lnTo>
                        <a:pt x="191" y="144"/>
                      </a:lnTo>
                      <a:lnTo>
                        <a:pt x="212" y="210"/>
                      </a:lnTo>
                      <a:lnTo>
                        <a:pt x="248" y="260"/>
                      </a:lnTo>
                      <a:lnTo>
                        <a:pt x="293" y="310"/>
                      </a:lnTo>
                      <a:lnTo>
                        <a:pt x="345" y="345"/>
                      </a:lnTo>
                      <a:lnTo>
                        <a:pt x="415" y="371"/>
                      </a:lnTo>
                      <a:lnTo>
                        <a:pt x="340" y="448"/>
                      </a:lnTo>
                      <a:lnTo>
                        <a:pt x="303" y="574"/>
                      </a:lnTo>
                      <a:lnTo>
                        <a:pt x="212" y="524"/>
                      </a:lnTo>
                      <a:lnTo>
                        <a:pt x="131" y="473"/>
                      </a:lnTo>
                      <a:lnTo>
                        <a:pt x="92" y="417"/>
                      </a:lnTo>
                      <a:lnTo>
                        <a:pt x="26" y="285"/>
                      </a:lnTo>
                      <a:lnTo>
                        <a:pt x="10" y="158"/>
                      </a:lnTo>
                      <a:lnTo>
                        <a:pt x="0" y="78"/>
                      </a:lnTo>
                      <a:lnTo>
                        <a:pt x="92" y="62"/>
                      </a:lnTo>
                      <a:lnTo>
                        <a:pt x="207" y="0"/>
                      </a:lnTo>
                    </a:path>
                  </a:pathLst>
                </a:custGeom>
                <a:solidFill>
                  <a:srgbClr val="00FF00"/>
                </a:solidFill>
                <a:ln cap="rnd" cmpd="sng" w="12700">
                  <a:solidFill>
                    <a:srgbClr val="008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8" name="Google Shape;2558;p164"/>
                <p:cNvSpPr/>
                <p:nvPr/>
              </p:nvSpPr>
              <p:spPr>
                <a:xfrm>
                  <a:off x="306387" y="5030787"/>
                  <a:ext cx="660400" cy="911225"/>
                </a:xfrm>
                <a:custGeom>
                  <a:rect b="b" l="l" r="r" t="t"/>
                  <a:pathLst>
                    <a:path extrusionOk="0" h="574" w="416">
                      <a:moveTo>
                        <a:pt x="208" y="0"/>
                      </a:moveTo>
                      <a:lnTo>
                        <a:pt x="197" y="81"/>
                      </a:lnTo>
                      <a:lnTo>
                        <a:pt x="193" y="142"/>
                      </a:lnTo>
                      <a:lnTo>
                        <a:pt x="213" y="209"/>
                      </a:lnTo>
                      <a:lnTo>
                        <a:pt x="248" y="260"/>
                      </a:lnTo>
                      <a:lnTo>
                        <a:pt x="295" y="311"/>
                      </a:lnTo>
                      <a:lnTo>
                        <a:pt x="346" y="346"/>
                      </a:lnTo>
                      <a:lnTo>
                        <a:pt x="415" y="371"/>
                      </a:lnTo>
                      <a:lnTo>
                        <a:pt x="340" y="446"/>
                      </a:lnTo>
                      <a:lnTo>
                        <a:pt x="305" y="573"/>
                      </a:lnTo>
                      <a:lnTo>
                        <a:pt x="213" y="522"/>
                      </a:lnTo>
                      <a:lnTo>
                        <a:pt x="132" y="472"/>
                      </a:lnTo>
                      <a:lnTo>
                        <a:pt x="92" y="417"/>
                      </a:lnTo>
                      <a:lnTo>
                        <a:pt x="26" y="285"/>
                      </a:lnTo>
                      <a:lnTo>
                        <a:pt x="11" y="157"/>
                      </a:lnTo>
                      <a:lnTo>
                        <a:pt x="0" y="76"/>
                      </a:lnTo>
                      <a:lnTo>
                        <a:pt x="92" y="62"/>
                      </a:lnTo>
                      <a:lnTo>
                        <a:pt x="208" y="0"/>
                      </a:lnTo>
                    </a:path>
                  </a:pathLst>
                </a:custGeom>
                <a:solidFill>
                  <a:srgbClr val="00FF00"/>
                </a:solidFill>
                <a:ln cap="rnd" cmpd="sng" w="12700">
                  <a:solidFill>
                    <a:srgbClr val="008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59" name="Google Shape;2559;p164"/>
                <p:cNvSpPr/>
                <p:nvPr/>
              </p:nvSpPr>
              <p:spPr>
                <a:xfrm>
                  <a:off x="142875" y="5091112"/>
                  <a:ext cx="909637" cy="661987"/>
                </a:xfrm>
                <a:custGeom>
                  <a:rect b="b" l="l" r="r" t="t"/>
                  <a:pathLst>
                    <a:path extrusionOk="0" h="417" w="573">
                      <a:moveTo>
                        <a:pt x="0" y="209"/>
                      </a:moveTo>
                      <a:lnTo>
                        <a:pt x="81" y="220"/>
                      </a:lnTo>
                      <a:lnTo>
                        <a:pt x="142" y="224"/>
                      </a:lnTo>
                      <a:lnTo>
                        <a:pt x="208" y="204"/>
                      </a:lnTo>
                      <a:lnTo>
                        <a:pt x="257" y="168"/>
                      </a:lnTo>
                      <a:lnTo>
                        <a:pt x="308" y="122"/>
                      </a:lnTo>
                      <a:lnTo>
                        <a:pt x="343" y="71"/>
                      </a:lnTo>
                      <a:lnTo>
                        <a:pt x="370" y="0"/>
                      </a:lnTo>
                      <a:lnTo>
                        <a:pt x="446" y="77"/>
                      </a:lnTo>
                      <a:lnTo>
                        <a:pt x="572" y="112"/>
                      </a:lnTo>
                      <a:lnTo>
                        <a:pt x="521" y="204"/>
                      </a:lnTo>
                      <a:lnTo>
                        <a:pt x="471" y="285"/>
                      </a:lnTo>
                      <a:lnTo>
                        <a:pt x="415" y="326"/>
                      </a:lnTo>
                      <a:lnTo>
                        <a:pt x="282" y="392"/>
                      </a:lnTo>
                      <a:lnTo>
                        <a:pt x="157" y="407"/>
                      </a:lnTo>
                      <a:lnTo>
                        <a:pt x="76" y="416"/>
                      </a:lnTo>
                      <a:lnTo>
                        <a:pt x="60" y="326"/>
                      </a:lnTo>
                      <a:lnTo>
                        <a:pt x="0" y="209"/>
                      </a:lnTo>
                    </a:path>
                  </a:pathLst>
                </a:custGeom>
                <a:solidFill>
                  <a:srgbClr val="00FF00"/>
                </a:solidFill>
                <a:ln cap="rnd" cmpd="sng" w="12700">
                  <a:solidFill>
                    <a:srgbClr val="008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0" name="Google Shape;2560;p164"/>
                <p:cNvSpPr/>
                <p:nvPr/>
              </p:nvSpPr>
              <p:spPr>
                <a:xfrm>
                  <a:off x="11112" y="5224462"/>
                  <a:ext cx="658812" cy="911225"/>
                </a:xfrm>
                <a:custGeom>
                  <a:rect b="b" l="l" r="r" t="t"/>
                  <a:pathLst>
                    <a:path extrusionOk="0" h="574" w="415">
                      <a:moveTo>
                        <a:pt x="207" y="573"/>
                      </a:moveTo>
                      <a:lnTo>
                        <a:pt x="217" y="493"/>
                      </a:lnTo>
                      <a:lnTo>
                        <a:pt x="223" y="431"/>
                      </a:lnTo>
                      <a:lnTo>
                        <a:pt x="202" y="365"/>
                      </a:lnTo>
                      <a:lnTo>
                        <a:pt x="167" y="316"/>
                      </a:lnTo>
                      <a:lnTo>
                        <a:pt x="121" y="264"/>
                      </a:lnTo>
                      <a:lnTo>
                        <a:pt x="70" y="229"/>
                      </a:lnTo>
                      <a:lnTo>
                        <a:pt x="0" y="203"/>
                      </a:lnTo>
                      <a:lnTo>
                        <a:pt x="75" y="128"/>
                      </a:lnTo>
                      <a:lnTo>
                        <a:pt x="111" y="0"/>
                      </a:lnTo>
                      <a:lnTo>
                        <a:pt x="202" y="52"/>
                      </a:lnTo>
                      <a:lnTo>
                        <a:pt x="284" y="102"/>
                      </a:lnTo>
                      <a:lnTo>
                        <a:pt x="322" y="158"/>
                      </a:lnTo>
                      <a:lnTo>
                        <a:pt x="389" y="290"/>
                      </a:lnTo>
                      <a:lnTo>
                        <a:pt x="404" y="416"/>
                      </a:lnTo>
                      <a:lnTo>
                        <a:pt x="414" y="498"/>
                      </a:lnTo>
                      <a:lnTo>
                        <a:pt x="322" y="512"/>
                      </a:lnTo>
                      <a:lnTo>
                        <a:pt x="207" y="573"/>
                      </a:lnTo>
                    </a:path>
                  </a:pathLst>
                </a:custGeom>
                <a:solidFill>
                  <a:srgbClr val="00FF00"/>
                </a:solidFill>
                <a:ln cap="rnd" cmpd="sng" w="12700">
                  <a:solidFill>
                    <a:srgbClr val="008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1" name="Google Shape;2561;p164"/>
                <p:cNvSpPr/>
                <p:nvPr/>
              </p:nvSpPr>
              <p:spPr>
                <a:xfrm>
                  <a:off x="11112" y="5499100"/>
                  <a:ext cx="658812" cy="908050"/>
                </a:xfrm>
                <a:custGeom>
                  <a:rect b="b" l="l" r="r" t="t"/>
                  <a:pathLst>
                    <a:path extrusionOk="0" h="572" w="415">
                      <a:moveTo>
                        <a:pt x="207" y="571"/>
                      </a:moveTo>
                      <a:lnTo>
                        <a:pt x="217" y="491"/>
                      </a:lnTo>
                      <a:lnTo>
                        <a:pt x="223" y="431"/>
                      </a:lnTo>
                      <a:lnTo>
                        <a:pt x="202" y="365"/>
                      </a:lnTo>
                      <a:lnTo>
                        <a:pt x="167" y="315"/>
                      </a:lnTo>
                      <a:lnTo>
                        <a:pt x="121" y="263"/>
                      </a:lnTo>
                      <a:lnTo>
                        <a:pt x="70" y="227"/>
                      </a:lnTo>
                      <a:lnTo>
                        <a:pt x="0" y="202"/>
                      </a:lnTo>
                      <a:lnTo>
                        <a:pt x="75" y="127"/>
                      </a:lnTo>
                      <a:lnTo>
                        <a:pt x="111" y="0"/>
                      </a:lnTo>
                      <a:lnTo>
                        <a:pt x="202" y="51"/>
                      </a:lnTo>
                      <a:lnTo>
                        <a:pt x="284" y="101"/>
                      </a:lnTo>
                      <a:lnTo>
                        <a:pt x="322" y="157"/>
                      </a:lnTo>
                      <a:lnTo>
                        <a:pt x="389" y="289"/>
                      </a:lnTo>
                      <a:lnTo>
                        <a:pt x="404" y="416"/>
                      </a:lnTo>
                      <a:lnTo>
                        <a:pt x="414" y="497"/>
                      </a:lnTo>
                      <a:lnTo>
                        <a:pt x="322" y="511"/>
                      </a:lnTo>
                      <a:lnTo>
                        <a:pt x="207" y="571"/>
                      </a:lnTo>
                    </a:path>
                  </a:pathLst>
                </a:custGeom>
                <a:solidFill>
                  <a:srgbClr val="00FF00"/>
                </a:solidFill>
                <a:ln cap="rnd" cmpd="sng" w="12700">
                  <a:solidFill>
                    <a:srgbClr val="008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62" name="Google Shape;2562;p164"/>
              <p:cNvGrpSpPr/>
              <p:nvPr/>
            </p:nvGrpSpPr>
            <p:grpSpPr>
              <a:xfrm>
                <a:off x="269875" y="4549775"/>
                <a:ext cx="1041400" cy="1785937"/>
                <a:chOff x="269875" y="4549775"/>
                <a:chExt cx="1041400" cy="1785937"/>
              </a:xfrm>
            </p:grpSpPr>
            <p:sp>
              <p:nvSpPr>
                <p:cNvPr id="2563" name="Google Shape;2563;p164"/>
                <p:cNvSpPr/>
                <p:nvPr/>
              </p:nvSpPr>
              <p:spPr>
                <a:xfrm>
                  <a:off x="312737" y="4611687"/>
                  <a:ext cx="658812" cy="914400"/>
                </a:xfrm>
                <a:custGeom>
                  <a:rect b="b" l="l" r="r" t="t"/>
                  <a:pathLst>
                    <a:path extrusionOk="0" h="576" w="415">
                      <a:moveTo>
                        <a:pt x="207" y="575"/>
                      </a:moveTo>
                      <a:lnTo>
                        <a:pt x="197" y="493"/>
                      </a:lnTo>
                      <a:lnTo>
                        <a:pt x="192" y="431"/>
                      </a:lnTo>
                      <a:lnTo>
                        <a:pt x="213" y="365"/>
                      </a:lnTo>
                      <a:lnTo>
                        <a:pt x="248" y="315"/>
                      </a:lnTo>
                      <a:lnTo>
                        <a:pt x="294" y="264"/>
                      </a:lnTo>
                      <a:lnTo>
                        <a:pt x="345" y="228"/>
                      </a:lnTo>
                      <a:lnTo>
                        <a:pt x="414" y="203"/>
                      </a:lnTo>
                      <a:lnTo>
                        <a:pt x="340" y="128"/>
                      </a:lnTo>
                      <a:lnTo>
                        <a:pt x="304" y="0"/>
                      </a:lnTo>
                      <a:lnTo>
                        <a:pt x="213" y="52"/>
                      </a:lnTo>
                      <a:lnTo>
                        <a:pt x="131" y="103"/>
                      </a:lnTo>
                      <a:lnTo>
                        <a:pt x="91" y="159"/>
                      </a:lnTo>
                      <a:lnTo>
                        <a:pt x="26" y="289"/>
                      </a:lnTo>
                      <a:lnTo>
                        <a:pt x="10" y="416"/>
                      </a:lnTo>
                      <a:lnTo>
                        <a:pt x="0" y="498"/>
                      </a:lnTo>
                      <a:lnTo>
                        <a:pt x="91" y="514"/>
                      </a:lnTo>
                      <a:lnTo>
                        <a:pt x="207" y="575"/>
                      </a:lnTo>
                    </a:path>
                  </a:pathLst>
                </a:custGeom>
                <a:solidFill>
                  <a:srgbClr val="00FF00"/>
                </a:solidFill>
                <a:ln cap="rnd" cmpd="sng" w="12700">
                  <a:solidFill>
                    <a:srgbClr val="008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4" name="Google Shape;2564;p164"/>
                <p:cNvSpPr/>
                <p:nvPr/>
              </p:nvSpPr>
              <p:spPr>
                <a:xfrm>
                  <a:off x="569912" y="4886325"/>
                  <a:ext cx="660400" cy="911225"/>
                </a:xfrm>
                <a:custGeom>
                  <a:rect b="b" l="l" r="r" t="t"/>
                  <a:pathLst>
                    <a:path extrusionOk="0" h="574" w="416">
                      <a:moveTo>
                        <a:pt x="208" y="0"/>
                      </a:moveTo>
                      <a:lnTo>
                        <a:pt x="218" y="81"/>
                      </a:lnTo>
                      <a:lnTo>
                        <a:pt x="224" y="142"/>
                      </a:lnTo>
                      <a:lnTo>
                        <a:pt x="203" y="208"/>
                      </a:lnTo>
                      <a:lnTo>
                        <a:pt x="167" y="258"/>
                      </a:lnTo>
                      <a:lnTo>
                        <a:pt x="122" y="310"/>
                      </a:lnTo>
                      <a:lnTo>
                        <a:pt x="70" y="346"/>
                      </a:lnTo>
                      <a:lnTo>
                        <a:pt x="0" y="371"/>
                      </a:lnTo>
                      <a:lnTo>
                        <a:pt x="76" y="447"/>
                      </a:lnTo>
                      <a:lnTo>
                        <a:pt x="112" y="573"/>
                      </a:lnTo>
                      <a:lnTo>
                        <a:pt x="203" y="523"/>
                      </a:lnTo>
                      <a:lnTo>
                        <a:pt x="284" y="473"/>
                      </a:lnTo>
                      <a:lnTo>
                        <a:pt x="324" y="416"/>
                      </a:lnTo>
                      <a:lnTo>
                        <a:pt x="389" y="285"/>
                      </a:lnTo>
                      <a:lnTo>
                        <a:pt x="405" y="157"/>
                      </a:lnTo>
                      <a:lnTo>
                        <a:pt x="415" y="76"/>
                      </a:lnTo>
                      <a:lnTo>
                        <a:pt x="324" y="61"/>
                      </a:lnTo>
                      <a:lnTo>
                        <a:pt x="208" y="0"/>
                      </a:lnTo>
                    </a:path>
                  </a:pathLst>
                </a:custGeom>
                <a:solidFill>
                  <a:srgbClr val="00FF00"/>
                </a:solidFill>
                <a:ln cap="rnd" cmpd="sng" w="12700">
                  <a:solidFill>
                    <a:srgbClr val="008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5" name="Google Shape;2565;p164"/>
                <p:cNvSpPr/>
                <p:nvPr/>
              </p:nvSpPr>
              <p:spPr>
                <a:xfrm>
                  <a:off x="495300" y="4549775"/>
                  <a:ext cx="661987" cy="909637"/>
                </a:xfrm>
                <a:custGeom>
                  <a:rect b="b" l="l" r="r" t="t"/>
                  <a:pathLst>
                    <a:path extrusionOk="0" h="573" w="417">
                      <a:moveTo>
                        <a:pt x="210" y="572"/>
                      </a:moveTo>
                      <a:lnTo>
                        <a:pt x="199" y="492"/>
                      </a:lnTo>
                      <a:lnTo>
                        <a:pt x="194" y="430"/>
                      </a:lnTo>
                      <a:lnTo>
                        <a:pt x="214" y="365"/>
                      </a:lnTo>
                      <a:lnTo>
                        <a:pt x="250" y="314"/>
                      </a:lnTo>
                      <a:lnTo>
                        <a:pt x="296" y="263"/>
                      </a:lnTo>
                      <a:lnTo>
                        <a:pt x="346" y="228"/>
                      </a:lnTo>
                      <a:lnTo>
                        <a:pt x="416" y="203"/>
                      </a:lnTo>
                      <a:lnTo>
                        <a:pt x="341" y="127"/>
                      </a:lnTo>
                      <a:lnTo>
                        <a:pt x="305" y="0"/>
                      </a:lnTo>
                      <a:lnTo>
                        <a:pt x="214" y="50"/>
                      </a:lnTo>
                      <a:lnTo>
                        <a:pt x="133" y="101"/>
                      </a:lnTo>
                      <a:lnTo>
                        <a:pt x="92" y="157"/>
                      </a:lnTo>
                      <a:lnTo>
                        <a:pt x="26" y="288"/>
                      </a:lnTo>
                      <a:lnTo>
                        <a:pt x="11" y="415"/>
                      </a:lnTo>
                      <a:lnTo>
                        <a:pt x="0" y="497"/>
                      </a:lnTo>
                      <a:lnTo>
                        <a:pt x="92" y="512"/>
                      </a:lnTo>
                      <a:lnTo>
                        <a:pt x="210" y="572"/>
                      </a:lnTo>
                    </a:path>
                  </a:pathLst>
                </a:custGeom>
                <a:solidFill>
                  <a:srgbClr val="00FF00"/>
                </a:solidFill>
                <a:ln cap="rnd" cmpd="sng" w="12700">
                  <a:solidFill>
                    <a:srgbClr val="008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6" name="Google Shape;2566;p164"/>
                <p:cNvSpPr/>
                <p:nvPr/>
              </p:nvSpPr>
              <p:spPr>
                <a:xfrm>
                  <a:off x="441325" y="5224462"/>
                  <a:ext cx="660400" cy="911225"/>
                </a:xfrm>
                <a:custGeom>
                  <a:rect b="b" l="l" r="r" t="t"/>
                  <a:pathLst>
                    <a:path extrusionOk="0" h="574" w="416">
                      <a:moveTo>
                        <a:pt x="209" y="0"/>
                      </a:moveTo>
                      <a:lnTo>
                        <a:pt x="218" y="81"/>
                      </a:lnTo>
                      <a:lnTo>
                        <a:pt x="223" y="142"/>
                      </a:lnTo>
                      <a:lnTo>
                        <a:pt x="203" y="208"/>
                      </a:lnTo>
                      <a:lnTo>
                        <a:pt x="167" y="260"/>
                      </a:lnTo>
                      <a:lnTo>
                        <a:pt x="121" y="310"/>
                      </a:lnTo>
                      <a:lnTo>
                        <a:pt x="71" y="344"/>
                      </a:lnTo>
                      <a:lnTo>
                        <a:pt x="0" y="370"/>
                      </a:lnTo>
                      <a:lnTo>
                        <a:pt x="76" y="446"/>
                      </a:lnTo>
                      <a:lnTo>
                        <a:pt x="111" y="573"/>
                      </a:lnTo>
                      <a:lnTo>
                        <a:pt x="203" y="523"/>
                      </a:lnTo>
                      <a:lnTo>
                        <a:pt x="284" y="472"/>
                      </a:lnTo>
                      <a:lnTo>
                        <a:pt x="325" y="416"/>
                      </a:lnTo>
                      <a:lnTo>
                        <a:pt x="389" y="284"/>
                      </a:lnTo>
                      <a:lnTo>
                        <a:pt x="405" y="158"/>
                      </a:lnTo>
                      <a:lnTo>
                        <a:pt x="415" y="77"/>
                      </a:lnTo>
                      <a:lnTo>
                        <a:pt x="325" y="62"/>
                      </a:lnTo>
                      <a:lnTo>
                        <a:pt x="209" y="0"/>
                      </a:lnTo>
                    </a:path>
                  </a:pathLst>
                </a:custGeom>
                <a:solidFill>
                  <a:srgbClr val="00FF00"/>
                </a:solidFill>
                <a:ln cap="rnd" cmpd="sng" w="12700">
                  <a:solidFill>
                    <a:srgbClr val="008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7" name="Google Shape;2567;p164"/>
                <p:cNvSpPr/>
                <p:nvPr/>
              </p:nvSpPr>
              <p:spPr>
                <a:xfrm>
                  <a:off x="354012" y="4959350"/>
                  <a:ext cx="658812" cy="909637"/>
                </a:xfrm>
                <a:custGeom>
                  <a:rect b="b" l="l" r="r" t="t"/>
                  <a:pathLst>
                    <a:path extrusionOk="0" h="573" w="415">
                      <a:moveTo>
                        <a:pt x="206" y="0"/>
                      </a:moveTo>
                      <a:lnTo>
                        <a:pt x="216" y="81"/>
                      </a:lnTo>
                      <a:lnTo>
                        <a:pt x="222" y="142"/>
                      </a:lnTo>
                      <a:lnTo>
                        <a:pt x="201" y="208"/>
                      </a:lnTo>
                      <a:lnTo>
                        <a:pt x="166" y="258"/>
                      </a:lnTo>
                      <a:lnTo>
                        <a:pt x="120" y="309"/>
                      </a:lnTo>
                      <a:lnTo>
                        <a:pt x="71" y="346"/>
                      </a:lnTo>
                      <a:lnTo>
                        <a:pt x="0" y="370"/>
                      </a:lnTo>
                      <a:lnTo>
                        <a:pt x="76" y="447"/>
                      </a:lnTo>
                      <a:lnTo>
                        <a:pt x="110" y="572"/>
                      </a:lnTo>
                      <a:lnTo>
                        <a:pt x="201" y="522"/>
                      </a:lnTo>
                      <a:lnTo>
                        <a:pt x="283" y="472"/>
                      </a:lnTo>
                      <a:lnTo>
                        <a:pt x="325" y="416"/>
                      </a:lnTo>
                      <a:lnTo>
                        <a:pt x="388" y="285"/>
                      </a:lnTo>
                      <a:lnTo>
                        <a:pt x="404" y="157"/>
                      </a:lnTo>
                      <a:lnTo>
                        <a:pt x="414" y="75"/>
                      </a:lnTo>
                      <a:lnTo>
                        <a:pt x="325" y="61"/>
                      </a:lnTo>
                      <a:lnTo>
                        <a:pt x="206" y="0"/>
                      </a:lnTo>
                    </a:path>
                  </a:pathLst>
                </a:custGeom>
                <a:solidFill>
                  <a:srgbClr val="00FF00"/>
                </a:solidFill>
                <a:ln cap="rnd" cmpd="sng" w="12700">
                  <a:solidFill>
                    <a:srgbClr val="008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8" name="Google Shape;2568;p164"/>
                <p:cNvSpPr/>
                <p:nvPr/>
              </p:nvSpPr>
              <p:spPr>
                <a:xfrm>
                  <a:off x="269875" y="5019675"/>
                  <a:ext cx="908050" cy="661987"/>
                </a:xfrm>
                <a:custGeom>
                  <a:rect b="b" l="l" r="r" t="t"/>
                  <a:pathLst>
                    <a:path extrusionOk="0" h="417" w="572">
                      <a:moveTo>
                        <a:pt x="571" y="209"/>
                      </a:moveTo>
                      <a:lnTo>
                        <a:pt x="490" y="218"/>
                      </a:lnTo>
                      <a:lnTo>
                        <a:pt x="430" y="223"/>
                      </a:lnTo>
                      <a:lnTo>
                        <a:pt x="364" y="203"/>
                      </a:lnTo>
                      <a:lnTo>
                        <a:pt x="314" y="167"/>
                      </a:lnTo>
                      <a:lnTo>
                        <a:pt x="261" y="122"/>
                      </a:lnTo>
                      <a:lnTo>
                        <a:pt x="226" y="71"/>
                      </a:lnTo>
                      <a:lnTo>
                        <a:pt x="201" y="0"/>
                      </a:lnTo>
                      <a:lnTo>
                        <a:pt x="126" y="76"/>
                      </a:lnTo>
                      <a:lnTo>
                        <a:pt x="0" y="111"/>
                      </a:lnTo>
                      <a:lnTo>
                        <a:pt x="50" y="203"/>
                      </a:lnTo>
                      <a:lnTo>
                        <a:pt x="100" y="284"/>
                      </a:lnTo>
                      <a:lnTo>
                        <a:pt x="156" y="325"/>
                      </a:lnTo>
                      <a:lnTo>
                        <a:pt x="288" y="390"/>
                      </a:lnTo>
                      <a:lnTo>
                        <a:pt x="415" y="406"/>
                      </a:lnTo>
                      <a:lnTo>
                        <a:pt x="496" y="416"/>
                      </a:lnTo>
                      <a:lnTo>
                        <a:pt x="510" y="325"/>
                      </a:lnTo>
                      <a:lnTo>
                        <a:pt x="571" y="209"/>
                      </a:lnTo>
                    </a:path>
                  </a:pathLst>
                </a:custGeom>
                <a:solidFill>
                  <a:srgbClr val="00FF00"/>
                </a:solidFill>
                <a:ln cap="rnd" cmpd="sng" w="12700">
                  <a:solidFill>
                    <a:srgbClr val="008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69" name="Google Shape;2569;p164"/>
                <p:cNvSpPr/>
                <p:nvPr/>
              </p:nvSpPr>
              <p:spPr>
                <a:xfrm>
                  <a:off x="650875" y="5151437"/>
                  <a:ext cx="660400" cy="912812"/>
                </a:xfrm>
                <a:custGeom>
                  <a:rect b="b" l="l" r="r" t="t"/>
                  <a:pathLst>
                    <a:path extrusionOk="0" h="575" w="416">
                      <a:moveTo>
                        <a:pt x="207" y="574"/>
                      </a:moveTo>
                      <a:lnTo>
                        <a:pt x="198" y="492"/>
                      </a:lnTo>
                      <a:lnTo>
                        <a:pt x="193" y="431"/>
                      </a:lnTo>
                      <a:lnTo>
                        <a:pt x="211" y="366"/>
                      </a:lnTo>
                      <a:lnTo>
                        <a:pt x="248" y="315"/>
                      </a:lnTo>
                      <a:lnTo>
                        <a:pt x="293" y="264"/>
                      </a:lnTo>
                      <a:lnTo>
                        <a:pt x="344" y="229"/>
                      </a:lnTo>
                      <a:lnTo>
                        <a:pt x="415" y="204"/>
                      </a:lnTo>
                      <a:lnTo>
                        <a:pt x="338" y="127"/>
                      </a:lnTo>
                      <a:lnTo>
                        <a:pt x="303" y="0"/>
                      </a:lnTo>
                      <a:lnTo>
                        <a:pt x="211" y="51"/>
                      </a:lnTo>
                      <a:lnTo>
                        <a:pt x="132" y="102"/>
                      </a:lnTo>
                      <a:lnTo>
                        <a:pt x="91" y="158"/>
                      </a:lnTo>
                      <a:lnTo>
                        <a:pt x="25" y="290"/>
                      </a:lnTo>
                      <a:lnTo>
                        <a:pt x="10" y="416"/>
                      </a:lnTo>
                      <a:lnTo>
                        <a:pt x="0" y="497"/>
                      </a:lnTo>
                      <a:lnTo>
                        <a:pt x="91" y="513"/>
                      </a:lnTo>
                      <a:lnTo>
                        <a:pt x="207" y="574"/>
                      </a:lnTo>
                    </a:path>
                  </a:pathLst>
                </a:custGeom>
                <a:solidFill>
                  <a:srgbClr val="00FF00"/>
                </a:solidFill>
                <a:ln cap="rnd" cmpd="sng" w="12700">
                  <a:solidFill>
                    <a:srgbClr val="008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70" name="Google Shape;2570;p164"/>
                <p:cNvSpPr/>
                <p:nvPr/>
              </p:nvSpPr>
              <p:spPr>
                <a:xfrm>
                  <a:off x="650875" y="5427662"/>
                  <a:ext cx="660400" cy="908050"/>
                </a:xfrm>
                <a:custGeom>
                  <a:rect b="b" l="l" r="r" t="t"/>
                  <a:pathLst>
                    <a:path extrusionOk="0" h="572" w="416">
                      <a:moveTo>
                        <a:pt x="207" y="571"/>
                      </a:moveTo>
                      <a:lnTo>
                        <a:pt x="198" y="491"/>
                      </a:lnTo>
                      <a:lnTo>
                        <a:pt x="193" y="430"/>
                      </a:lnTo>
                      <a:lnTo>
                        <a:pt x="211" y="365"/>
                      </a:lnTo>
                      <a:lnTo>
                        <a:pt x="248" y="314"/>
                      </a:lnTo>
                      <a:lnTo>
                        <a:pt x="293" y="262"/>
                      </a:lnTo>
                      <a:lnTo>
                        <a:pt x="344" y="227"/>
                      </a:lnTo>
                      <a:lnTo>
                        <a:pt x="415" y="202"/>
                      </a:lnTo>
                      <a:lnTo>
                        <a:pt x="338" y="127"/>
                      </a:lnTo>
                      <a:lnTo>
                        <a:pt x="303" y="0"/>
                      </a:lnTo>
                      <a:lnTo>
                        <a:pt x="211" y="51"/>
                      </a:lnTo>
                      <a:lnTo>
                        <a:pt x="132" y="101"/>
                      </a:lnTo>
                      <a:lnTo>
                        <a:pt x="91" y="156"/>
                      </a:lnTo>
                      <a:lnTo>
                        <a:pt x="25" y="288"/>
                      </a:lnTo>
                      <a:lnTo>
                        <a:pt x="10" y="416"/>
                      </a:lnTo>
                      <a:lnTo>
                        <a:pt x="0" y="495"/>
                      </a:lnTo>
                      <a:lnTo>
                        <a:pt x="91" y="511"/>
                      </a:lnTo>
                      <a:lnTo>
                        <a:pt x="207" y="571"/>
                      </a:lnTo>
                    </a:path>
                  </a:pathLst>
                </a:custGeom>
                <a:solidFill>
                  <a:srgbClr val="00FF00"/>
                </a:solidFill>
                <a:ln cap="rnd" cmpd="sng" w="12700">
                  <a:solidFill>
                    <a:srgbClr val="008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571" name="Google Shape;2571;p164"/>
            <p:cNvGrpSpPr/>
            <p:nvPr/>
          </p:nvGrpSpPr>
          <p:grpSpPr>
            <a:xfrm>
              <a:off x="30162" y="5164137"/>
              <a:ext cx="474662" cy="595312"/>
              <a:chOff x="30162" y="5164137"/>
              <a:chExt cx="474662" cy="595312"/>
            </a:xfrm>
          </p:grpSpPr>
          <p:sp>
            <p:nvSpPr>
              <p:cNvPr id="2572" name="Google Shape;2572;p164"/>
              <p:cNvSpPr/>
              <p:nvPr/>
            </p:nvSpPr>
            <p:spPr>
              <a:xfrm>
                <a:off x="30162" y="5164137"/>
                <a:ext cx="474662" cy="595312"/>
              </a:xfrm>
              <a:custGeom>
                <a:rect b="b" l="l" r="r" t="t"/>
                <a:pathLst>
                  <a:path extrusionOk="0" h="375" w="299">
                    <a:moveTo>
                      <a:pt x="190" y="21"/>
                    </a:moveTo>
                    <a:lnTo>
                      <a:pt x="242" y="0"/>
                    </a:lnTo>
                    <a:lnTo>
                      <a:pt x="262" y="2"/>
                    </a:lnTo>
                    <a:lnTo>
                      <a:pt x="276" y="24"/>
                    </a:lnTo>
                    <a:lnTo>
                      <a:pt x="269" y="48"/>
                    </a:lnTo>
                    <a:lnTo>
                      <a:pt x="249" y="66"/>
                    </a:lnTo>
                    <a:lnTo>
                      <a:pt x="222" y="80"/>
                    </a:lnTo>
                    <a:lnTo>
                      <a:pt x="187" y="94"/>
                    </a:lnTo>
                    <a:lnTo>
                      <a:pt x="155" y="98"/>
                    </a:lnTo>
                    <a:lnTo>
                      <a:pt x="130" y="101"/>
                    </a:lnTo>
                    <a:lnTo>
                      <a:pt x="153" y="108"/>
                    </a:lnTo>
                    <a:lnTo>
                      <a:pt x="181" y="109"/>
                    </a:lnTo>
                    <a:lnTo>
                      <a:pt x="226" y="94"/>
                    </a:lnTo>
                    <a:lnTo>
                      <a:pt x="273" y="74"/>
                    </a:lnTo>
                    <a:lnTo>
                      <a:pt x="287" y="80"/>
                    </a:lnTo>
                    <a:lnTo>
                      <a:pt x="292" y="95"/>
                    </a:lnTo>
                    <a:lnTo>
                      <a:pt x="288" y="122"/>
                    </a:lnTo>
                    <a:lnTo>
                      <a:pt x="271" y="141"/>
                    </a:lnTo>
                    <a:lnTo>
                      <a:pt x="236" y="161"/>
                    </a:lnTo>
                    <a:lnTo>
                      <a:pt x="143" y="189"/>
                    </a:lnTo>
                    <a:lnTo>
                      <a:pt x="198" y="185"/>
                    </a:lnTo>
                    <a:lnTo>
                      <a:pt x="240" y="178"/>
                    </a:lnTo>
                    <a:lnTo>
                      <a:pt x="282" y="168"/>
                    </a:lnTo>
                    <a:lnTo>
                      <a:pt x="298" y="182"/>
                    </a:lnTo>
                    <a:lnTo>
                      <a:pt x="293" y="203"/>
                    </a:lnTo>
                    <a:lnTo>
                      <a:pt x="282" y="221"/>
                    </a:lnTo>
                    <a:lnTo>
                      <a:pt x="250" y="238"/>
                    </a:lnTo>
                    <a:lnTo>
                      <a:pt x="208" y="251"/>
                    </a:lnTo>
                    <a:lnTo>
                      <a:pt x="148" y="261"/>
                    </a:lnTo>
                    <a:lnTo>
                      <a:pt x="123" y="294"/>
                    </a:lnTo>
                    <a:lnTo>
                      <a:pt x="112" y="338"/>
                    </a:lnTo>
                    <a:lnTo>
                      <a:pt x="82" y="362"/>
                    </a:lnTo>
                    <a:lnTo>
                      <a:pt x="57" y="374"/>
                    </a:lnTo>
                    <a:lnTo>
                      <a:pt x="32" y="372"/>
                    </a:lnTo>
                    <a:lnTo>
                      <a:pt x="16" y="358"/>
                    </a:lnTo>
                    <a:lnTo>
                      <a:pt x="11" y="328"/>
                    </a:lnTo>
                    <a:lnTo>
                      <a:pt x="15" y="298"/>
                    </a:lnTo>
                    <a:lnTo>
                      <a:pt x="29" y="266"/>
                    </a:lnTo>
                    <a:lnTo>
                      <a:pt x="54" y="248"/>
                    </a:lnTo>
                    <a:lnTo>
                      <a:pt x="34" y="240"/>
                    </a:lnTo>
                    <a:lnTo>
                      <a:pt x="19" y="229"/>
                    </a:lnTo>
                    <a:lnTo>
                      <a:pt x="15" y="210"/>
                    </a:lnTo>
                    <a:lnTo>
                      <a:pt x="21" y="185"/>
                    </a:lnTo>
                    <a:lnTo>
                      <a:pt x="31" y="173"/>
                    </a:lnTo>
                    <a:lnTo>
                      <a:pt x="15" y="165"/>
                    </a:lnTo>
                    <a:lnTo>
                      <a:pt x="2" y="150"/>
                    </a:lnTo>
                    <a:lnTo>
                      <a:pt x="0" y="126"/>
                    </a:lnTo>
                    <a:lnTo>
                      <a:pt x="10" y="108"/>
                    </a:lnTo>
                    <a:lnTo>
                      <a:pt x="24" y="97"/>
                    </a:lnTo>
                    <a:lnTo>
                      <a:pt x="9" y="77"/>
                    </a:lnTo>
                    <a:lnTo>
                      <a:pt x="11" y="56"/>
                    </a:lnTo>
                    <a:lnTo>
                      <a:pt x="20" y="38"/>
                    </a:lnTo>
                    <a:lnTo>
                      <a:pt x="37" y="20"/>
                    </a:lnTo>
                    <a:lnTo>
                      <a:pt x="64" y="15"/>
                    </a:lnTo>
                    <a:lnTo>
                      <a:pt x="94" y="23"/>
                    </a:lnTo>
                    <a:lnTo>
                      <a:pt x="139" y="29"/>
                    </a:lnTo>
                    <a:lnTo>
                      <a:pt x="190" y="21"/>
                    </a:lnTo>
                  </a:path>
                </a:pathLst>
              </a:custGeom>
              <a:solidFill>
                <a:srgbClr val="E0A080"/>
              </a:solidFill>
              <a:ln cap="rnd" cmpd="sng" w="127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3" name="Google Shape;2573;p164"/>
              <p:cNvSpPr/>
              <p:nvPr/>
            </p:nvSpPr>
            <p:spPr>
              <a:xfrm>
                <a:off x="112712" y="5327650"/>
                <a:ext cx="158750" cy="26987"/>
              </a:xfrm>
              <a:custGeom>
                <a:rect b="b" l="l" r="r" t="t"/>
                <a:pathLst>
                  <a:path extrusionOk="0" h="17" w="100">
                    <a:moveTo>
                      <a:pt x="0" y="0"/>
                    </a:moveTo>
                    <a:lnTo>
                      <a:pt x="25" y="10"/>
                    </a:lnTo>
                    <a:lnTo>
                      <a:pt x="59" y="16"/>
                    </a:lnTo>
                    <a:lnTo>
                      <a:pt x="99" y="0"/>
                    </a:lnTo>
                  </a:path>
                </a:pathLst>
              </a:custGeom>
              <a:noFill/>
              <a:ln cap="rnd" cmpd="sng" w="127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4" name="Google Shape;2574;p164"/>
              <p:cNvSpPr/>
              <p:nvPr/>
            </p:nvSpPr>
            <p:spPr>
              <a:xfrm>
                <a:off x="100012" y="5432425"/>
                <a:ext cx="168275" cy="33337"/>
              </a:xfrm>
              <a:custGeom>
                <a:rect b="b" l="l" r="r" t="t"/>
                <a:pathLst>
                  <a:path extrusionOk="0" h="21" w="106">
                    <a:moveTo>
                      <a:pt x="0" y="0"/>
                    </a:moveTo>
                    <a:lnTo>
                      <a:pt x="30" y="14"/>
                    </a:lnTo>
                    <a:lnTo>
                      <a:pt x="53" y="18"/>
                    </a:lnTo>
                    <a:lnTo>
                      <a:pt x="73" y="20"/>
                    </a:lnTo>
                    <a:lnTo>
                      <a:pt x="105" y="17"/>
                    </a:lnTo>
                  </a:path>
                </a:pathLst>
              </a:custGeom>
              <a:noFill/>
              <a:ln cap="rnd" cmpd="sng" w="127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5" name="Google Shape;2575;p164"/>
              <p:cNvSpPr/>
              <p:nvPr/>
            </p:nvSpPr>
            <p:spPr>
              <a:xfrm>
                <a:off x="123825" y="5557837"/>
                <a:ext cx="138112" cy="26987"/>
              </a:xfrm>
              <a:custGeom>
                <a:rect b="b" l="l" r="r" t="t"/>
                <a:pathLst>
                  <a:path extrusionOk="0" h="17" w="87">
                    <a:moveTo>
                      <a:pt x="0" y="0"/>
                    </a:moveTo>
                    <a:lnTo>
                      <a:pt x="26" y="10"/>
                    </a:lnTo>
                    <a:lnTo>
                      <a:pt x="54" y="16"/>
                    </a:lnTo>
                    <a:lnTo>
                      <a:pt x="86" y="14"/>
                    </a:lnTo>
                  </a:path>
                </a:pathLst>
              </a:custGeom>
              <a:noFill/>
              <a:ln cap="rnd" cmpd="sng" w="127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6" name="Google Shape;2576;p164"/>
              <p:cNvSpPr/>
              <p:nvPr/>
            </p:nvSpPr>
            <p:spPr>
              <a:xfrm>
                <a:off x="96837" y="5627687"/>
                <a:ext cx="111125" cy="111125"/>
              </a:xfrm>
              <a:custGeom>
                <a:rect b="b" l="l" r="r" t="t"/>
                <a:pathLst>
                  <a:path extrusionOk="0" h="70" w="70">
                    <a:moveTo>
                      <a:pt x="0" y="37"/>
                    </a:moveTo>
                    <a:lnTo>
                      <a:pt x="15" y="21"/>
                    </a:lnTo>
                    <a:lnTo>
                      <a:pt x="28" y="2"/>
                    </a:lnTo>
                    <a:lnTo>
                      <a:pt x="47" y="0"/>
                    </a:lnTo>
                    <a:lnTo>
                      <a:pt x="63" y="7"/>
                    </a:lnTo>
                    <a:lnTo>
                      <a:pt x="69" y="24"/>
                    </a:lnTo>
                    <a:lnTo>
                      <a:pt x="68" y="38"/>
                    </a:lnTo>
                    <a:lnTo>
                      <a:pt x="61" y="54"/>
                    </a:lnTo>
                    <a:lnTo>
                      <a:pt x="46" y="69"/>
                    </a:lnTo>
                  </a:path>
                </a:pathLst>
              </a:custGeom>
              <a:noFill/>
              <a:ln cap="rnd" cmpd="sng" w="127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577" name="Google Shape;2577;p164"/>
          <p:cNvSpPr/>
          <p:nvPr/>
        </p:nvSpPr>
        <p:spPr>
          <a:xfrm>
            <a:off x="908050" y="5365750"/>
            <a:ext cx="1657350" cy="1225550"/>
          </a:xfrm>
          <a:custGeom>
            <a:rect b="b" l="l" r="r" t="t"/>
            <a:pathLst>
              <a:path extrusionOk="0" h="772" w="1044">
                <a:moveTo>
                  <a:pt x="278" y="371"/>
                </a:moveTo>
                <a:lnTo>
                  <a:pt x="336" y="396"/>
                </a:lnTo>
                <a:lnTo>
                  <a:pt x="359" y="362"/>
                </a:lnTo>
                <a:lnTo>
                  <a:pt x="396" y="315"/>
                </a:lnTo>
                <a:lnTo>
                  <a:pt x="440" y="266"/>
                </a:lnTo>
                <a:lnTo>
                  <a:pt x="499" y="221"/>
                </a:lnTo>
                <a:lnTo>
                  <a:pt x="571" y="169"/>
                </a:lnTo>
                <a:lnTo>
                  <a:pt x="658" y="119"/>
                </a:lnTo>
                <a:lnTo>
                  <a:pt x="752" y="64"/>
                </a:lnTo>
                <a:lnTo>
                  <a:pt x="856" y="2"/>
                </a:lnTo>
                <a:lnTo>
                  <a:pt x="896" y="0"/>
                </a:lnTo>
                <a:lnTo>
                  <a:pt x="944" y="21"/>
                </a:lnTo>
                <a:lnTo>
                  <a:pt x="987" y="74"/>
                </a:lnTo>
                <a:lnTo>
                  <a:pt x="1018" y="142"/>
                </a:lnTo>
                <a:lnTo>
                  <a:pt x="1032" y="221"/>
                </a:lnTo>
                <a:lnTo>
                  <a:pt x="1043" y="342"/>
                </a:lnTo>
                <a:lnTo>
                  <a:pt x="1039" y="419"/>
                </a:lnTo>
                <a:lnTo>
                  <a:pt x="1022" y="517"/>
                </a:lnTo>
                <a:lnTo>
                  <a:pt x="990" y="613"/>
                </a:lnTo>
                <a:lnTo>
                  <a:pt x="948" y="701"/>
                </a:lnTo>
                <a:lnTo>
                  <a:pt x="902" y="771"/>
                </a:lnTo>
                <a:lnTo>
                  <a:pt x="0" y="771"/>
                </a:lnTo>
                <a:lnTo>
                  <a:pt x="81" y="595"/>
                </a:lnTo>
                <a:lnTo>
                  <a:pt x="126" y="616"/>
                </a:lnTo>
                <a:lnTo>
                  <a:pt x="172" y="581"/>
                </a:lnTo>
                <a:lnTo>
                  <a:pt x="217" y="539"/>
                </a:lnTo>
                <a:lnTo>
                  <a:pt x="237" y="515"/>
                </a:lnTo>
                <a:lnTo>
                  <a:pt x="263" y="469"/>
                </a:lnTo>
                <a:lnTo>
                  <a:pt x="278" y="371"/>
                </a:lnTo>
              </a:path>
            </a:pathLst>
          </a:custGeom>
          <a:solidFill>
            <a:srgbClr val="00FFFF"/>
          </a:solidFill>
          <a:ln cap="rnd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78" name="Google Shape;2578;p164"/>
          <p:cNvGrpSpPr/>
          <p:nvPr/>
        </p:nvGrpSpPr>
        <p:grpSpPr>
          <a:xfrm>
            <a:off x="1401762" y="5754687"/>
            <a:ext cx="671512" cy="642937"/>
            <a:chOff x="1401762" y="5754687"/>
            <a:chExt cx="671512" cy="642937"/>
          </a:xfrm>
        </p:grpSpPr>
        <p:sp>
          <p:nvSpPr>
            <p:cNvPr id="2579" name="Google Shape;2579;p164"/>
            <p:cNvSpPr/>
            <p:nvPr/>
          </p:nvSpPr>
          <p:spPr>
            <a:xfrm>
              <a:off x="1401762" y="5764212"/>
              <a:ext cx="671512" cy="633412"/>
            </a:xfrm>
            <a:custGeom>
              <a:rect b="b" l="l" r="r" t="t"/>
              <a:pathLst>
                <a:path extrusionOk="0" h="399" w="423">
                  <a:moveTo>
                    <a:pt x="0" y="135"/>
                  </a:moveTo>
                  <a:lnTo>
                    <a:pt x="20" y="151"/>
                  </a:lnTo>
                  <a:lnTo>
                    <a:pt x="40" y="163"/>
                  </a:lnTo>
                  <a:lnTo>
                    <a:pt x="83" y="194"/>
                  </a:lnTo>
                  <a:lnTo>
                    <a:pt x="119" y="224"/>
                  </a:lnTo>
                  <a:lnTo>
                    <a:pt x="141" y="249"/>
                  </a:lnTo>
                  <a:lnTo>
                    <a:pt x="165" y="279"/>
                  </a:lnTo>
                  <a:lnTo>
                    <a:pt x="167" y="304"/>
                  </a:lnTo>
                  <a:lnTo>
                    <a:pt x="187" y="301"/>
                  </a:lnTo>
                  <a:lnTo>
                    <a:pt x="193" y="312"/>
                  </a:lnTo>
                  <a:lnTo>
                    <a:pt x="204" y="330"/>
                  </a:lnTo>
                  <a:lnTo>
                    <a:pt x="210" y="340"/>
                  </a:lnTo>
                  <a:lnTo>
                    <a:pt x="204" y="348"/>
                  </a:lnTo>
                  <a:lnTo>
                    <a:pt x="223" y="352"/>
                  </a:lnTo>
                  <a:lnTo>
                    <a:pt x="253" y="373"/>
                  </a:lnTo>
                  <a:lnTo>
                    <a:pt x="256" y="398"/>
                  </a:lnTo>
                  <a:lnTo>
                    <a:pt x="259" y="352"/>
                  </a:lnTo>
                  <a:lnTo>
                    <a:pt x="241" y="338"/>
                  </a:lnTo>
                  <a:lnTo>
                    <a:pt x="246" y="296"/>
                  </a:lnTo>
                  <a:lnTo>
                    <a:pt x="246" y="293"/>
                  </a:lnTo>
                  <a:lnTo>
                    <a:pt x="251" y="274"/>
                  </a:lnTo>
                  <a:lnTo>
                    <a:pt x="263" y="224"/>
                  </a:lnTo>
                  <a:lnTo>
                    <a:pt x="281" y="188"/>
                  </a:lnTo>
                  <a:lnTo>
                    <a:pt x="309" y="169"/>
                  </a:lnTo>
                  <a:lnTo>
                    <a:pt x="344" y="137"/>
                  </a:lnTo>
                  <a:lnTo>
                    <a:pt x="389" y="92"/>
                  </a:lnTo>
                  <a:lnTo>
                    <a:pt x="407" y="53"/>
                  </a:lnTo>
                  <a:lnTo>
                    <a:pt x="417" y="25"/>
                  </a:lnTo>
                  <a:lnTo>
                    <a:pt x="422" y="0"/>
                  </a:lnTo>
                  <a:lnTo>
                    <a:pt x="391" y="58"/>
                  </a:lnTo>
                  <a:lnTo>
                    <a:pt x="362" y="102"/>
                  </a:lnTo>
                  <a:lnTo>
                    <a:pt x="321" y="130"/>
                  </a:lnTo>
                  <a:lnTo>
                    <a:pt x="291" y="145"/>
                  </a:lnTo>
                  <a:lnTo>
                    <a:pt x="263" y="170"/>
                  </a:lnTo>
                  <a:lnTo>
                    <a:pt x="233" y="206"/>
                  </a:lnTo>
                  <a:lnTo>
                    <a:pt x="217" y="233"/>
                  </a:lnTo>
                  <a:lnTo>
                    <a:pt x="215" y="269"/>
                  </a:lnTo>
                  <a:lnTo>
                    <a:pt x="210" y="304"/>
                  </a:lnTo>
                  <a:lnTo>
                    <a:pt x="217" y="314"/>
                  </a:lnTo>
                  <a:lnTo>
                    <a:pt x="202" y="304"/>
                  </a:lnTo>
                  <a:lnTo>
                    <a:pt x="198" y="284"/>
                  </a:lnTo>
                  <a:lnTo>
                    <a:pt x="182" y="287"/>
                  </a:lnTo>
                  <a:lnTo>
                    <a:pt x="180" y="266"/>
                  </a:lnTo>
                  <a:lnTo>
                    <a:pt x="151" y="239"/>
                  </a:lnTo>
                  <a:lnTo>
                    <a:pt x="112" y="204"/>
                  </a:lnTo>
                  <a:lnTo>
                    <a:pt x="61" y="161"/>
                  </a:lnTo>
                  <a:lnTo>
                    <a:pt x="0" y="135"/>
                  </a:lnTo>
                </a:path>
              </a:pathLst>
            </a:custGeom>
            <a:solidFill>
              <a:srgbClr val="00C0E0"/>
            </a:solidFill>
            <a:ln cap="rnd" cmpd="sng" w="12700">
              <a:solidFill>
                <a:srgbClr val="00C0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164"/>
            <p:cNvSpPr/>
            <p:nvPr/>
          </p:nvSpPr>
          <p:spPr>
            <a:xfrm>
              <a:off x="1406525" y="5754687"/>
              <a:ext cx="665162" cy="569912"/>
            </a:xfrm>
            <a:custGeom>
              <a:rect b="b" l="l" r="r" t="t"/>
              <a:pathLst>
                <a:path extrusionOk="0" h="359" w="419">
                  <a:moveTo>
                    <a:pt x="0" y="143"/>
                  </a:moveTo>
                  <a:lnTo>
                    <a:pt x="35" y="149"/>
                  </a:lnTo>
                  <a:lnTo>
                    <a:pt x="65" y="172"/>
                  </a:lnTo>
                  <a:lnTo>
                    <a:pt x="123" y="214"/>
                  </a:lnTo>
                  <a:lnTo>
                    <a:pt x="176" y="270"/>
                  </a:lnTo>
                  <a:lnTo>
                    <a:pt x="179" y="289"/>
                  </a:lnTo>
                  <a:lnTo>
                    <a:pt x="196" y="284"/>
                  </a:lnTo>
                  <a:lnTo>
                    <a:pt x="207" y="308"/>
                  </a:lnTo>
                  <a:lnTo>
                    <a:pt x="209" y="323"/>
                  </a:lnTo>
                  <a:lnTo>
                    <a:pt x="246" y="358"/>
                  </a:lnTo>
                  <a:lnTo>
                    <a:pt x="209" y="321"/>
                  </a:lnTo>
                  <a:lnTo>
                    <a:pt x="204" y="300"/>
                  </a:lnTo>
                  <a:lnTo>
                    <a:pt x="212" y="238"/>
                  </a:lnTo>
                  <a:lnTo>
                    <a:pt x="244" y="186"/>
                  </a:lnTo>
                  <a:lnTo>
                    <a:pt x="293" y="146"/>
                  </a:lnTo>
                  <a:lnTo>
                    <a:pt x="341" y="117"/>
                  </a:lnTo>
                  <a:lnTo>
                    <a:pt x="373" y="78"/>
                  </a:lnTo>
                  <a:lnTo>
                    <a:pt x="397" y="47"/>
                  </a:lnTo>
                  <a:lnTo>
                    <a:pt x="418" y="0"/>
                  </a:lnTo>
                </a:path>
              </a:pathLst>
            </a:custGeom>
            <a:noFill/>
            <a:ln cap="rnd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81" name="Google Shape;2581;p164"/>
          <p:cNvGrpSpPr/>
          <p:nvPr/>
        </p:nvGrpSpPr>
        <p:grpSpPr>
          <a:xfrm>
            <a:off x="1019175" y="6338887"/>
            <a:ext cx="265112" cy="252413"/>
            <a:chOff x="1019175" y="6338887"/>
            <a:chExt cx="265112" cy="252413"/>
          </a:xfrm>
        </p:grpSpPr>
        <p:sp>
          <p:nvSpPr>
            <p:cNvPr id="2582" name="Google Shape;2582;p164"/>
            <p:cNvSpPr/>
            <p:nvPr/>
          </p:nvSpPr>
          <p:spPr>
            <a:xfrm>
              <a:off x="1019175" y="6338887"/>
              <a:ext cx="265112" cy="247650"/>
            </a:xfrm>
            <a:custGeom>
              <a:rect b="b" l="l" r="r" t="t"/>
              <a:pathLst>
                <a:path extrusionOk="0" h="156" w="167">
                  <a:moveTo>
                    <a:pt x="0" y="0"/>
                  </a:moveTo>
                  <a:lnTo>
                    <a:pt x="81" y="21"/>
                  </a:lnTo>
                  <a:lnTo>
                    <a:pt x="101" y="37"/>
                  </a:lnTo>
                  <a:lnTo>
                    <a:pt x="119" y="84"/>
                  </a:lnTo>
                  <a:lnTo>
                    <a:pt x="121" y="88"/>
                  </a:lnTo>
                  <a:lnTo>
                    <a:pt x="134" y="102"/>
                  </a:lnTo>
                  <a:lnTo>
                    <a:pt x="145" y="117"/>
                  </a:lnTo>
                  <a:lnTo>
                    <a:pt x="159" y="126"/>
                  </a:lnTo>
                  <a:lnTo>
                    <a:pt x="159" y="141"/>
                  </a:lnTo>
                  <a:lnTo>
                    <a:pt x="166" y="155"/>
                  </a:lnTo>
                  <a:lnTo>
                    <a:pt x="152" y="155"/>
                  </a:lnTo>
                  <a:lnTo>
                    <a:pt x="152" y="149"/>
                  </a:lnTo>
                  <a:lnTo>
                    <a:pt x="152" y="131"/>
                  </a:lnTo>
                  <a:lnTo>
                    <a:pt x="129" y="120"/>
                  </a:lnTo>
                  <a:lnTo>
                    <a:pt x="111" y="90"/>
                  </a:lnTo>
                  <a:lnTo>
                    <a:pt x="101" y="70"/>
                  </a:lnTo>
                  <a:lnTo>
                    <a:pt x="85" y="37"/>
                  </a:lnTo>
                  <a:lnTo>
                    <a:pt x="55" y="19"/>
                  </a:lnTo>
                  <a:lnTo>
                    <a:pt x="0" y="0"/>
                  </a:lnTo>
                </a:path>
              </a:pathLst>
            </a:custGeom>
            <a:solidFill>
              <a:srgbClr val="00C0E0"/>
            </a:solidFill>
            <a:ln cap="rnd" cmpd="sng" w="12700">
              <a:solidFill>
                <a:srgbClr val="00C0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3" name="Google Shape;2583;p164"/>
            <p:cNvSpPr/>
            <p:nvPr/>
          </p:nvSpPr>
          <p:spPr>
            <a:xfrm>
              <a:off x="1033462" y="6343650"/>
              <a:ext cx="225425" cy="247650"/>
            </a:xfrm>
            <a:custGeom>
              <a:rect b="b" l="l" r="r" t="t"/>
              <a:pathLst>
                <a:path extrusionOk="0" h="156" w="142">
                  <a:moveTo>
                    <a:pt x="0" y="0"/>
                  </a:moveTo>
                  <a:lnTo>
                    <a:pt x="54" y="22"/>
                  </a:lnTo>
                  <a:lnTo>
                    <a:pt x="77" y="36"/>
                  </a:lnTo>
                  <a:lnTo>
                    <a:pt x="90" y="60"/>
                  </a:lnTo>
                  <a:lnTo>
                    <a:pt x="101" y="92"/>
                  </a:lnTo>
                  <a:lnTo>
                    <a:pt x="113" y="111"/>
                  </a:lnTo>
                  <a:lnTo>
                    <a:pt x="129" y="123"/>
                  </a:lnTo>
                  <a:lnTo>
                    <a:pt x="139" y="132"/>
                  </a:lnTo>
                  <a:lnTo>
                    <a:pt x="141" y="155"/>
                  </a:lnTo>
                </a:path>
              </a:pathLst>
            </a:custGeom>
            <a:noFill/>
            <a:ln cap="rnd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84" name="Google Shape;2584;p164"/>
          <p:cNvGrpSpPr/>
          <p:nvPr/>
        </p:nvGrpSpPr>
        <p:grpSpPr>
          <a:xfrm>
            <a:off x="2171700" y="6048375"/>
            <a:ext cx="388937" cy="542925"/>
            <a:chOff x="2171700" y="6048375"/>
            <a:chExt cx="388937" cy="542925"/>
          </a:xfrm>
        </p:grpSpPr>
        <p:sp>
          <p:nvSpPr>
            <p:cNvPr id="2585" name="Google Shape;2585;p164"/>
            <p:cNvSpPr/>
            <p:nvPr/>
          </p:nvSpPr>
          <p:spPr>
            <a:xfrm>
              <a:off x="2178050" y="6054725"/>
              <a:ext cx="381000" cy="533400"/>
            </a:xfrm>
            <a:custGeom>
              <a:rect b="b" l="l" r="r" t="t"/>
              <a:pathLst>
                <a:path extrusionOk="0" h="336" w="240">
                  <a:moveTo>
                    <a:pt x="239" y="0"/>
                  </a:moveTo>
                  <a:lnTo>
                    <a:pt x="232" y="39"/>
                  </a:lnTo>
                  <a:lnTo>
                    <a:pt x="217" y="67"/>
                  </a:lnTo>
                  <a:lnTo>
                    <a:pt x="189" y="91"/>
                  </a:lnTo>
                  <a:lnTo>
                    <a:pt x="155" y="119"/>
                  </a:lnTo>
                  <a:lnTo>
                    <a:pt x="116" y="148"/>
                  </a:lnTo>
                  <a:lnTo>
                    <a:pt x="85" y="172"/>
                  </a:lnTo>
                  <a:lnTo>
                    <a:pt x="60" y="213"/>
                  </a:lnTo>
                  <a:lnTo>
                    <a:pt x="42" y="249"/>
                  </a:lnTo>
                  <a:lnTo>
                    <a:pt x="35" y="281"/>
                  </a:lnTo>
                  <a:lnTo>
                    <a:pt x="24" y="308"/>
                  </a:lnTo>
                  <a:lnTo>
                    <a:pt x="13" y="330"/>
                  </a:lnTo>
                  <a:lnTo>
                    <a:pt x="0" y="335"/>
                  </a:lnTo>
                  <a:lnTo>
                    <a:pt x="17" y="334"/>
                  </a:lnTo>
                  <a:lnTo>
                    <a:pt x="30" y="334"/>
                  </a:lnTo>
                  <a:lnTo>
                    <a:pt x="50" y="305"/>
                  </a:lnTo>
                  <a:lnTo>
                    <a:pt x="58" y="274"/>
                  </a:lnTo>
                  <a:lnTo>
                    <a:pt x="68" y="249"/>
                  </a:lnTo>
                  <a:lnTo>
                    <a:pt x="85" y="216"/>
                  </a:lnTo>
                  <a:lnTo>
                    <a:pt x="109" y="193"/>
                  </a:lnTo>
                  <a:lnTo>
                    <a:pt x="124" y="169"/>
                  </a:lnTo>
                  <a:lnTo>
                    <a:pt x="153" y="150"/>
                  </a:lnTo>
                  <a:lnTo>
                    <a:pt x="181" y="134"/>
                  </a:lnTo>
                  <a:lnTo>
                    <a:pt x="206" y="99"/>
                  </a:lnTo>
                  <a:lnTo>
                    <a:pt x="218" y="74"/>
                  </a:lnTo>
                  <a:lnTo>
                    <a:pt x="230" y="52"/>
                  </a:lnTo>
                  <a:lnTo>
                    <a:pt x="239" y="0"/>
                  </a:lnTo>
                </a:path>
              </a:pathLst>
            </a:custGeom>
            <a:solidFill>
              <a:srgbClr val="00C0E0"/>
            </a:solidFill>
            <a:ln cap="rnd" cmpd="sng" w="12700">
              <a:solidFill>
                <a:srgbClr val="00C0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6" name="Google Shape;2586;p164"/>
            <p:cNvSpPr/>
            <p:nvPr/>
          </p:nvSpPr>
          <p:spPr>
            <a:xfrm>
              <a:off x="2171700" y="6048375"/>
              <a:ext cx="388937" cy="542925"/>
            </a:xfrm>
            <a:custGeom>
              <a:rect b="b" l="l" r="r" t="t"/>
              <a:pathLst>
                <a:path extrusionOk="0" h="342" w="245">
                  <a:moveTo>
                    <a:pt x="0" y="341"/>
                  </a:moveTo>
                  <a:lnTo>
                    <a:pt x="22" y="331"/>
                  </a:lnTo>
                  <a:lnTo>
                    <a:pt x="36" y="311"/>
                  </a:lnTo>
                  <a:lnTo>
                    <a:pt x="44" y="276"/>
                  </a:lnTo>
                  <a:lnTo>
                    <a:pt x="64" y="216"/>
                  </a:lnTo>
                  <a:lnTo>
                    <a:pt x="97" y="169"/>
                  </a:lnTo>
                  <a:lnTo>
                    <a:pt x="161" y="124"/>
                  </a:lnTo>
                  <a:lnTo>
                    <a:pt x="189" y="103"/>
                  </a:lnTo>
                  <a:lnTo>
                    <a:pt x="230" y="59"/>
                  </a:lnTo>
                  <a:lnTo>
                    <a:pt x="240" y="22"/>
                  </a:lnTo>
                  <a:lnTo>
                    <a:pt x="244" y="0"/>
                  </a:lnTo>
                </a:path>
              </a:pathLst>
            </a:custGeom>
            <a:noFill/>
            <a:ln cap="rnd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87" name="Google Shape;2587;p164"/>
          <p:cNvGrpSpPr/>
          <p:nvPr/>
        </p:nvGrpSpPr>
        <p:grpSpPr>
          <a:xfrm>
            <a:off x="1562100" y="4610100"/>
            <a:ext cx="258762" cy="347662"/>
            <a:chOff x="1562100" y="4610100"/>
            <a:chExt cx="258762" cy="347662"/>
          </a:xfrm>
        </p:grpSpPr>
        <p:sp>
          <p:nvSpPr>
            <p:cNvPr id="2588" name="Google Shape;2588;p164"/>
            <p:cNvSpPr/>
            <p:nvPr/>
          </p:nvSpPr>
          <p:spPr>
            <a:xfrm>
              <a:off x="1562100" y="4610100"/>
              <a:ext cx="241300" cy="347662"/>
            </a:xfrm>
            <a:custGeom>
              <a:rect b="b" l="l" r="r" t="t"/>
              <a:pathLst>
                <a:path extrusionOk="0" h="219" w="152">
                  <a:moveTo>
                    <a:pt x="123" y="35"/>
                  </a:moveTo>
                  <a:lnTo>
                    <a:pt x="105" y="10"/>
                  </a:lnTo>
                  <a:lnTo>
                    <a:pt x="81" y="0"/>
                  </a:lnTo>
                  <a:lnTo>
                    <a:pt x="50" y="0"/>
                  </a:lnTo>
                  <a:lnTo>
                    <a:pt x="24" y="17"/>
                  </a:lnTo>
                  <a:lnTo>
                    <a:pt x="5" y="46"/>
                  </a:lnTo>
                  <a:lnTo>
                    <a:pt x="0" y="81"/>
                  </a:lnTo>
                  <a:lnTo>
                    <a:pt x="3" y="131"/>
                  </a:lnTo>
                  <a:lnTo>
                    <a:pt x="21" y="158"/>
                  </a:lnTo>
                  <a:lnTo>
                    <a:pt x="39" y="173"/>
                  </a:lnTo>
                  <a:lnTo>
                    <a:pt x="65" y="186"/>
                  </a:lnTo>
                  <a:lnTo>
                    <a:pt x="79" y="209"/>
                  </a:lnTo>
                  <a:lnTo>
                    <a:pt x="99" y="218"/>
                  </a:lnTo>
                  <a:lnTo>
                    <a:pt x="123" y="217"/>
                  </a:lnTo>
                  <a:lnTo>
                    <a:pt x="139" y="202"/>
                  </a:lnTo>
                  <a:lnTo>
                    <a:pt x="148" y="182"/>
                  </a:lnTo>
                  <a:lnTo>
                    <a:pt x="151" y="157"/>
                  </a:lnTo>
                  <a:lnTo>
                    <a:pt x="142" y="133"/>
                  </a:lnTo>
                  <a:lnTo>
                    <a:pt x="145" y="100"/>
                  </a:lnTo>
                  <a:lnTo>
                    <a:pt x="138" y="65"/>
                  </a:lnTo>
                  <a:lnTo>
                    <a:pt x="123" y="35"/>
                  </a:lnTo>
                </a:path>
              </a:pathLst>
            </a:custGeom>
            <a:solidFill>
              <a:srgbClr val="E0A080"/>
            </a:solidFill>
            <a:ln cap="rnd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9" name="Google Shape;2589;p164"/>
            <p:cNvSpPr/>
            <p:nvPr/>
          </p:nvSpPr>
          <p:spPr>
            <a:xfrm>
              <a:off x="1620837" y="4610100"/>
              <a:ext cx="200025" cy="328612"/>
            </a:xfrm>
            <a:custGeom>
              <a:rect b="b" l="l" r="r" t="t"/>
              <a:pathLst>
                <a:path extrusionOk="0" h="207" w="126">
                  <a:moveTo>
                    <a:pt x="102" y="33"/>
                  </a:moveTo>
                  <a:lnTo>
                    <a:pt x="86" y="9"/>
                  </a:lnTo>
                  <a:lnTo>
                    <a:pt x="67" y="0"/>
                  </a:lnTo>
                  <a:lnTo>
                    <a:pt x="42" y="0"/>
                  </a:lnTo>
                  <a:lnTo>
                    <a:pt x="20" y="16"/>
                  </a:lnTo>
                  <a:lnTo>
                    <a:pt x="5" y="44"/>
                  </a:lnTo>
                  <a:lnTo>
                    <a:pt x="0" y="77"/>
                  </a:lnTo>
                  <a:lnTo>
                    <a:pt x="2" y="123"/>
                  </a:lnTo>
                  <a:lnTo>
                    <a:pt x="18" y="148"/>
                  </a:lnTo>
                  <a:lnTo>
                    <a:pt x="33" y="163"/>
                  </a:lnTo>
                  <a:lnTo>
                    <a:pt x="54" y="176"/>
                  </a:lnTo>
                  <a:lnTo>
                    <a:pt x="65" y="197"/>
                  </a:lnTo>
                  <a:lnTo>
                    <a:pt x="82" y="206"/>
                  </a:lnTo>
                  <a:lnTo>
                    <a:pt x="101" y="204"/>
                  </a:lnTo>
                  <a:lnTo>
                    <a:pt x="115" y="190"/>
                  </a:lnTo>
                  <a:lnTo>
                    <a:pt x="123" y="172"/>
                  </a:lnTo>
                  <a:lnTo>
                    <a:pt x="125" y="148"/>
                  </a:lnTo>
                  <a:lnTo>
                    <a:pt x="118" y="125"/>
                  </a:lnTo>
                  <a:lnTo>
                    <a:pt x="119" y="95"/>
                  </a:lnTo>
                  <a:lnTo>
                    <a:pt x="114" y="61"/>
                  </a:lnTo>
                  <a:lnTo>
                    <a:pt x="102" y="33"/>
                  </a:lnTo>
                </a:path>
              </a:pathLst>
            </a:custGeom>
            <a:solidFill>
              <a:srgbClr val="E0A08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90" name="Google Shape;2590;p164"/>
          <p:cNvSpPr/>
          <p:nvPr/>
        </p:nvSpPr>
        <p:spPr>
          <a:xfrm>
            <a:off x="1252537" y="5116512"/>
            <a:ext cx="1000125" cy="842962"/>
          </a:xfrm>
          <a:custGeom>
            <a:rect b="b" l="l" r="r" t="t"/>
            <a:pathLst>
              <a:path extrusionOk="0" h="531" w="630">
                <a:moveTo>
                  <a:pt x="241" y="0"/>
                </a:moveTo>
                <a:lnTo>
                  <a:pt x="119" y="104"/>
                </a:lnTo>
                <a:lnTo>
                  <a:pt x="45" y="201"/>
                </a:lnTo>
                <a:lnTo>
                  <a:pt x="0" y="368"/>
                </a:lnTo>
                <a:lnTo>
                  <a:pt x="119" y="280"/>
                </a:lnTo>
                <a:lnTo>
                  <a:pt x="185" y="218"/>
                </a:lnTo>
                <a:lnTo>
                  <a:pt x="221" y="178"/>
                </a:lnTo>
                <a:lnTo>
                  <a:pt x="185" y="278"/>
                </a:lnTo>
                <a:lnTo>
                  <a:pt x="176" y="370"/>
                </a:lnTo>
                <a:lnTo>
                  <a:pt x="173" y="530"/>
                </a:lnTo>
                <a:lnTo>
                  <a:pt x="193" y="484"/>
                </a:lnTo>
                <a:lnTo>
                  <a:pt x="234" y="418"/>
                </a:lnTo>
                <a:lnTo>
                  <a:pt x="300" y="368"/>
                </a:lnTo>
                <a:lnTo>
                  <a:pt x="360" y="342"/>
                </a:lnTo>
                <a:lnTo>
                  <a:pt x="506" y="274"/>
                </a:lnTo>
                <a:lnTo>
                  <a:pt x="629" y="159"/>
                </a:lnTo>
                <a:lnTo>
                  <a:pt x="591" y="132"/>
                </a:lnTo>
                <a:lnTo>
                  <a:pt x="557" y="145"/>
                </a:lnTo>
                <a:lnTo>
                  <a:pt x="498" y="148"/>
                </a:lnTo>
                <a:lnTo>
                  <a:pt x="428" y="140"/>
                </a:lnTo>
                <a:lnTo>
                  <a:pt x="365" y="122"/>
                </a:lnTo>
                <a:lnTo>
                  <a:pt x="269" y="130"/>
                </a:lnTo>
                <a:lnTo>
                  <a:pt x="241" y="0"/>
                </a:lnTo>
              </a:path>
            </a:pathLst>
          </a:custGeom>
          <a:solidFill>
            <a:srgbClr val="E0E0FF"/>
          </a:solidFill>
          <a:ln cap="rnd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91" name="Google Shape;2591;p164"/>
          <p:cNvGrpSpPr/>
          <p:nvPr/>
        </p:nvGrpSpPr>
        <p:grpSpPr>
          <a:xfrm>
            <a:off x="622300" y="5438775"/>
            <a:ext cx="785812" cy="930274"/>
            <a:chOff x="622300" y="5438775"/>
            <a:chExt cx="785812" cy="930274"/>
          </a:xfrm>
        </p:grpSpPr>
        <p:grpSp>
          <p:nvGrpSpPr>
            <p:cNvPr id="2592" name="Google Shape;2592;p164"/>
            <p:cNvGrpSpPr/>
            <p:nvPr/>
          </p:nvGrpSpPr>
          <p:grpSpPr>
            <a:xfrm>
              <a:off x="622300" y="5438775"/>
              <a:ext cx="673100" cy="749300"/>
              <a:chOff x="622300" y="5438775"/>
              <a:chExt cx="673100" cy="749300"/>
            </a:xfrm>
          </p:grpSpPr>
          <p:sp>
            <p:nvSpPr>
              <p:cNvPr id="2593" name="Google Shape;2593;p164"/>
              <p:cNvSpPr/>
              <p:nvPr/>
            </p:nvSpPr>
            <p:spPr>
              <a:xfrm>
                <a:off x="622300" y="5438775"/>
                <a:ext cx="673100" cy="749300"/>
              </a:xfrm>
              <a:custGeom>
                <a:rect b="b" l="l" r="r" t="t"/>
                <a:pathLst>
                  <a:path extrusionOk="0" h="472" w="424">
                    <a:moveTo>
                      <a:pt x="361" y="45"/>
                    </a:moveTo>
                    <a:lnTo>
                      <a:pt x="323" y="121"/>
                    </a:lnTo>
                    <a:lnTo>
                      <a:pt x="258" y="107"/>
                    </a:lnTo>
                    <a:lnTo>
                      <a:pt x="198" y="89"/>
                    </a:lnTo>
                    <a:lnTo>
                      <a:pt x="145" y="65"/>
                    </a:lnTo>
                    <a:lnTo>
                      <a:pt x="106" y="47"/>
                    </a:lnTo>
                    <a:lnTo>
                      <a:pt x="32" y="0"/>
                    </a:lnTo>
                    <a:lnTo>
                      <a:pt x="12" y="8"/>
                    </a:lnTo>
                    <a:lnTo>
                      <a:pt x="10" y="54"/>
                    </a:lnTo>
                    <a:lnTo>
                      <a:pt x="40" y="96"/>
                    </a:lnTo>
                    <a:lnTo>
                      <a:pt x="15" y="91"/>
                    </a:lnTo>
                    <a:lnTo>
                      <a:pt x="0" y="111"/>
                    </a:lnTo>
                    <a:lnTo>
                      <a:pt x="4" y="132"/>
                    </a:lnTo>
                    <a:lnTo>
                      <a:pt x="25" y="157"/>
                    </a:lnTo>
                    <a:lnTo>
                      <a:pt x="15" y="167"/>
                    </a:lnTo>
                    <a:lnTo>
                      <a:pt x="4" y="183"/>
                    </a:lnTo>
                    <a:lnTo>
                      <a:pt x="4" y="202"/>
                    </a:lnTo>
                    <a:lnTo>
                      <a:pt x="15" y="233"/>
                    </a:lnTo>
                    <a:lnTo>
                      <a:pt x="50" y="262"/>
                    </a:lnTo>
                    <a:lnTo>
                      <a:pt x="35" y="272"/>
                    </a:lnTo>
                    <a:lnTo>
                      <a:pt x="28" y="298"/>
                    </a:lnTo>
                    <a:lnTo>
                      <a:pt x="37" y="324"/>
                    </a:lnTo>
                    <a:lnTo>
                      <a:pt x="69" y="339"/>
                    </a:lnTo>
                    <a:lnTo>
                      <a:pt x="110" y="355"/>
                    </a:lnTo>
                    <a:lnTo>
                      <a:pt x="142" y="382"/>
                    </a:lnTo>
                    <a:lnTo>
                      <a:pt x="167" y="408"/>
                    </a:lnTo>
                    <a:lnTo>
                      <a:pt x="191" y="433"/>
                    </a:lnTo>
                    <a:lnTo>
                      <a:pt x="217" y="462"/>
                    </a:lnTo>
                    <a:lnTo>
                      <a:pt x="264" y="471"/>
                    </a:lnTo>
                    <a:lnTo>
                      <a:pt x="354" y="355"/>
                    </a:lnTo>
                    <a:lnTo>
                      <a:pt x="370" y="268"/>
                    </a:lnTo>
                    <a:lnTo>
                      <a:pt x="375" y="217"/>
                    </a:lnTo>
                    <a:lnTo>
                      <a:pt x="398" y="191"/>
                    </a:lnTo>
                    <a:lnTo>
                      <a:pt x="415" y="165"/>
                    </a:lnTo>
                    <a:lnTo>
                      <a:pt x="423" y="125"/>
                    </a:lnTo>
                    <a:lnTo>
                      <a:pt x="421" y="97"/>
                    </a:lnTo>
                    <a:lnTo>
                      <a:pt x="413" y="75"/>
                    </a:lnTo>
                    <a:lnTo>
                      <a:pt x="398" y="52"/>
                    </a:lnTo>
                    <a:lnTo>
                      <a:pt x="381" y="43"/>
                    </a:lnTo>
                    <a:lnTo>
                      <a:pt x="361" y="45"/>
                    </a:lnTo>
                  </a:path>
                </a:pathLst>
              </a:custGeom>
              <a:solidFill>
                <a:srgbClr val="E0A080"/>
              </a:solidFill>
              <a:ln cap="rnd" cmpd="sng" w="127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594" name="Google Shape;2594;p164"/>
              <p:cNvGrpSpPr/>
              <p:nvPr/>
            </p:nvGrpSpPr>
            <p:grpSpPr>
              <a:xfrm>
                <a:off x="661987" y="5553075"/>
                <a:ext cx="515937" cy="365125"/>
                <a:chOff x="661987" y="5553075"/>
                <a:chExt cx="515937" cy="365125"/>
              </a:xfrm>
            </p:grpSpPr>
            <p:sp>
              <p:nvSpPr>
                <p:cNvPr id="2595" name="Google Shape;2595;p164"/>
                <p:cNvSpPr/>
                <p:nvPr/>
              </p:nvSpPr>
              <p:spPr>
                <a:xfrm>
                  <a:off x="677862" y="5583237"/>
                  <a:ext cx="355600" cy="127000"/>
                </a:xfrm>
                <a:custGeom>
                  <a:rect b="b" l="l" r="r" t="t"/>
                  <a:pathLst>
                    <a:path extrusionOk="0" h="80" w="224">
                      <a:moveTo>
                        <a:pt x="0" y="0"/>
                      </a:moveTo>
                      <a:lnTo>
                        <a:pt x="50" y="37"/>
                      </a:lnTo>
                      <a:lnTo>
                        <a:pt x="110" y="66"/>
                      </a:lnTo>
                      <a:lnTo>
                        <a:pt x="173" y="79"/>
                      </a:lnTo>
                      <a:lnTo>
                        <a:pt x="223" y="79"/>
                      </a:lnTo>
                    </a:path>
                  </a:pathLst>
                </a:custGeom>
                <a:noFill/>
                <a:ln cap="rnd" cmpd="sng" w="12700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6" name="Google Shape;2596;p164"/>
                <p:cNvSpPr/>
                <p:nvPr/>
              </p:nvSpPr>
              <p:spPr>
                <a:xfrm>
                  <a:off x="661987" y="5695950"/>
                  <a:ext cx="260350" cy="117475"/>
                </a:xfrm>
                <a:custGeom>
                  <a:rect b="b" l="l" r="r" t="t"/>
                  <a:pathLst>
                    <a:path extrusionOk="0" h="74" w="164">
                      <a:moveTo>
                        <a:pt x="0" y="0"/>
                      </a:moveTo>
                      <a:lnTo>
                        <a:pt x="38" y="29"/>
                      </a:lnTo>
                      <a:lnTo>
                        <a:pt x="95" y="57"/>
                      </a:lnTo>
                      <a:lnTo>
                        <a:pt x="163" y="73"/>
                      </a:lnTo>
                    </a:path>
                  </a:pathLst>
                </a:custGeom>
                <a:noFill/>
                <a:ln cap="rnd" cmpd="sng" w="12700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7" name="Google Shape;2597;p164"/>
                <p:cNvSpPr/>
                <p:nvPr/>
              </p:nvSpPr>
              <p:spPr>
                <a:xfrm>
                  <a:off x="701675" y="5854700"/>
                  <a:ext cx="174625" cy="63500"/>
                </a:xfrm>
                <a:custGeom>
                  <a:rect b="b" l="l" r="r" t="t"/>
                  <a:pathLst>
                    <a:path extrusionOk="0" h="40" w="110">
                      <a:moveTo>
                        <a:pt x="0" y="0"/>
                      </a:moveTo>
                      <a:lnTo>
                        <a:pt x="52" y="26"/>
                      </a:lnTo>
                      <a:lnTo>
                        <a:pt x="109" y="39"/>
                      </a:lnTo>
                    </a:path>
                  </a:pathLst>
                </a:custGeom>
                <a:noFill/>
                <a:ln cap="rnd" cmpd="sng" w="12700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98" name="Google Shape;2598;p164"/>
                <p:cNvSpPr/>
                <p:nvPr/>
              </p:nvSpPr>
              <p:spPr>
                <a:xfrm>
                  <a:off x="1150937" y="5553075"/>
                  <a:ext cx="26987" cy="76200"/>
                </a:xfrm>
                <a:custGeom>
                  <a:rect b="b" l="l" r="r" t="t"/>
                  <a:pathLst>
                    <a:path extrusionOk="0" h="48" w="17">
                      <a:moveTo>
                        <a:pt x="8" y="47"/>
                      </a:moveTo>
                      <a:lnTo>
                        <a:pt x="0" y="27"/>
                      </a:lnTo>
                      <a:lnTo>
                        <a:pt x="2" y="15"/>
                      </a:lnTo>
                      <a:lnTo>
                        <a:pt x="16" y="0"/>
                      </a:lnTo>
                    </a:path>
                  </a:pathLst>
                </a:custGeom>
                <a:noFill/>
                <a:ln cap="rnd" cmpd="sng" w="12700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599" name="Google Shape;2599;p164"/>
            <p:cNvSpPr/>
            <p:nvPr/>
          </p:nvSpPr>
          <p:spPr>
            <a:xfrm>
              <a:off x="936625" y="5815012"/>
              <a:ext cx="471487" cy="554037"/>
            </a:xfrm>
            <a:custGeom>
              <a:rect b="b" l="l" r="r" t="t"/>
              <a:pathLst>
                <a:path extrusionOk="0" h="349" w="297">
                  <a:moveTo>
                    <a:pt x="177" y="0"/>
                  </a:moveTo>
                  <a:lnTo>
                    <a:pt x="238" y="42"/>
                  </a:lnTo>
                  <a:lnTo>
                    <a:pt x="296" y="97"/>
                  </a:lnTo>
                  <a:lnTo>
                    <a:pt x="294" y="129"/>
                  </a:lnTo>
                  <a:lnTo>
                    <a:pt x="281" y="158"/>
                  </a:lnTo>
                  <a:lnTo>
                    <a:pt x="250" y="219"/>
                  </a:lnTo>
                  <a:lnTo>
                    <a:pt x="193" y="295"/>
                  </a:lnTo>
                  <a:lnTo>
                    <a:pt x="129" y="348"/>
                  </a:lnTo>
                  <a:lnTo>
                    <a:pt x="60" y="330"/>
                  </a:lnTo>
                  <a:lnTo>
                    <a:pt x="19" y="300"/>
                  </a:lnTo>
                  <a:lnTo>
                    <a:pt x="0" y="263"/>
                  </a:lnTo>
                  <a:lnTo>
                    <a:pt x="0" y="214"/>
                  </a:lnTo>
                  <a:lnTo>
                    <a:pt x="19" y="219"/>
                  </a:lnTo>
                  <a:lnTo>
                    <a:pt x="60" y="199"/>
                  </a:lnTo>
                  <a:lnTo>
                    <a:pt x="91" y="163"/>
                  </a:lnTo>
                  <a:lnTo>
                    <a:pt x="148" y="95"/>
                  </a:lnTo>
                  <a:lnTo>
                    <a:pt x="177" y="0"/>
                  </a:lnTo>
                </a:path>
              </a:pathLst>
            </a:custGeom>
            <a:solidFill>
              <a:srgbClr val="C0E0FF"/>
            </a:solidFill>
            <a:ln cap="rnd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00" name="Google Shape;2600;p164"/>
          <p:cNvSpPr/>
          <p:nvPr/>
        </p:nvSpPr>
        <p:spPr>
          <a:xfrm>
            <a:off x="2063750" y="2139950"/>
            <a:ext cx="2501900" cy="1322387"/>
          </a:xfrm>
          <a:prstGeom prst="wedgeRoundRectCallout">
            <a:avLst>
              <a:gd fmla="val 1795" name="adj1"/>
              <a:gd fmla="val 25200" name="adj2"/>
              <a:gd fmla="val 0" name="adj3"/>
            </a:avLst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1" name="Google Shape;2601;p164"/>
          <p:cNvSpPr txBox="1"/>
          <p:nvPr/>
        </p:nvSpPr>
        <p:spPr>
          <a:xfrm>
            <a:off x="2174875" y="2286000"/>
            <a:ext cx="2227262" cy="10064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should have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implemented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idea sooner!</a:t>
            </a:r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5" name="Shape 2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" name="Google Shape;2606;p165"/>
          <p:cNvSpPr txBox="1"/>
          <p:nvPr>
            <p:ph type="title"/>
          </p:nvPr>
        </p:nvSpPr>
        <p:spPr>
          <a:xfrm>
            <a:off x="685800" y="1233487"/>
            <a:ext cx="7772400" cy="561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Lasting Impressions</a:t>
            </a:r>
            <a:endParaRPr/>
          </a:p>
        </p:txBody>
      </p:sp>
      <p:sp>
        <p:nvSpPr>
          <p:cNvPr id="2607" name="Google Shape;2607;p165"/>
          <p:cNvSpPr txBox="1"/>
          <p:nvPr>
            <p:ph idx="1" type="body"/>
          </p:nvPr>
        </p:nvSpPr>
        <p:spPr>
          <a:xfrm>
            <a:off x="276225" y="2205037"/>
            <a:ext cx="8610600" cy="294322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increase the impact of information: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Make it sensory;  use pictures, charts, sample products, and audio sounds that involve the audience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examples and comparisons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Make data speak; keep it visually appealing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Don’t forget,  “Keep it simple”  </a:t>
            </a:r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p166"/>
          <p:cNvSpPr txBox="1"/>
          <p:nvPr>
            <p:ph type="title"/>
          </p:nvPr>
        </p:nvSpPr>
        <p:spPr>
          <a:xfrm>
            <a:off x="266700" y="1219200"/>
            <a:ext cx="8610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To make data displays effective...</a:t>
            </a:r>
            <a:endParaRPr/>
          </a:p>
        </p:txBody>
      </p:sp>
      <p:sp>
        <p:nvSpPr>
          <p:cNvPr id="2613" name="Google Shape;2613;p166"/>
          <p:cNvSpPr txBox="1"/>
          <p:nvPr>
            <p:ph idx="1" type="body"/>
          </p:nvPr>
        </p:nvSpPr>
        <p:spPr>
          <a:xfrm>
            <a:off x="685800" y="2366962"/>
            <a:ext cx="7772400" cy="3005137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Involve users in the measurement</a:t>
            </a:r>
            <a:endParaRPr/>
          </a:p>
          <a:p>
            <a:pPr indent="-342900" lvl="0" marL="342900" marR="0" rtl="0" algn="l">
              <a:lnSpc>
                <a:spcPct val="11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Provide the results to people who can </a:t>
            </a:r>
            <a:r>
              <a:rPr b="1" i="0" lang="en-US" sz="22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 on them</a:t>
            </a:r>
            <a:endParaRPr/>
          </a:p>
          <a:p>
            <a:pPr indent="-342900" lvl="0" marL="342900" marR="0" rtl="0" algn="l">
              <a:lnSpc>
                <a:spcPct val="11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 results in the most appropriate form for the audience</a:t>
            </a:r>
            <a:endParaRPr/>
          </a:p>
          <a:p>
            <a:pPr indent="-342900" lvl="0" marL="342900" marR="0" rtl="0" algn="l">
              <a:lnSpc>
                <a:spcPct val="11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Link results with improvement activities</a:t>
            </a:r>
            <a:endParaRPr/>
          </a:p>
          <a:p>
            <a:pPr indent="-342900" lvl="0" marL="342900" marR="0" rtl="0" algn="l">
              <a:lnSpc>
                <a:spcPct val="11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Report data immediately; date it; keep it current</a:t>
            </a:r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7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p167"/>
          <p:cNvSpPr txBox="1"/>
          <p:nvPr>
            <p:ph type="title"/>
          </p:nvPr>
        </p:nvSpPr>
        <p:spPr>
          <a:xfrm>
            <a:off x="671512" y="890587"/>
            <a:ext cx="7772400" cy="4905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What do we measure ?</a:t>
            </a:r>
            <a:endParaRPr/>
          </a:p>
        </p:txBody>
      </p:sp>
      <p:sp>
        <p:nvSpPr>
          <p:cNvPr id="2619" name="Google Shape;2619;p167"/>
          <p:cNvSpPr/>
          <p:nvPr/>
        </p:nvSpPr>
        <p:spPr>
          <a:xfrm>
            <a:off x="306387" y="1625600"/>
            <a:ext cx="2243137" cy="2432050"/>
          </a:xfrm>
          <a:prstGeom prst="roundRect">
            <a:avLst>
              <a:gd fmla="val 2651" name="adj"/>
            </a:avLst>
          </a:prstGeom>
          <a:solidFill>
            <a:srgbClr val="00CCFF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0" name="Google Shape;2620;p167"/>
          <p:cNvSpPr/>
          <p:nvPr/>
        </p:nvSpPr>
        <p:spPr>
          <a:xfrm>
            <a:off x="2241550" y="1320800"/>
            <a:ext cx="2243137" cy="2432050"/>
          </a:xfrm>
          <a:prstGeom prst="roundRect">
            <a:avLst>
              <a:gd fmla="val 2651" name="adj"/>
            </a:avLst>
          </a:prstGeom>
          <a:solidFill>
            <a:srgbClr val="FF99CC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1" name="Google Shape;2621;p167"/>
          <p:cNvSpPr/>
          <p:nvPr/>
        </p:nvSpPr>
        <p:spPr>
          <a:xfrm>
            <a:off x="3049587" y="2235200"/>
            <a:ext cx="2486025" cy="2481262"/>
          </a:xfrm>
          <a:prstGeom prst="roundRect">
            <a:avLst>
              <a:gd fmla="val 2651" name="adj"/>
            </a:avLst>
          </a:prstGeom>
          <a:solidFill>
            <a:srgbClr val="00FF66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2" name="Google Shape;2622;p167"/>
          <p:cNvSpPr/>
          <p:nvPr/>
        </p:nvSpPr>
        <p:spPr>
          <a:xfrm>
            <a:off x="4725987" y="1854200"/>
            <a:ext cx="2243137" cy="2432050"/>
          </a:xfrm>
          <a:prstGeom prst="roundRect">
            <a:avLst>
              <a:gd fmla="val 2651" name="adj"/>
            </a:avLst>
          </a:prstGeom>
          <a:solidFill>
            <a:srgbClr val="FFCC00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3" name="Google Shape;2623;p167"/>
          <p:cNvSpPr/>
          <p:nvPr/>
        </p:nvSpPr>
        <p:spPr>
          <a:xfrm>
            <a:off x="6630987" y="1397000"/>
            <a:ext cx="2243137" cy="2432050"/>
          </a:xfrm>
          <a:prstGeom prst="roundRect">
            <a:avLst>
              <a:gd fmla="val 2651" name="adj"/>
            </a:avLst>
          </a:prstGeom>
          <a:solidFill>
            <a:srgbClr val="CBCBCB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4" name="Google Shape;2624;p167"/>
          <p:cNvSpPr/>
          <p:nvPr/>
        </p:nvSpPr>
        <p:spPr>
          <a:xfrm>
            <a:off x="611187" y="3149600"/>
            <a:ext cx="2243137" cy="2432050"/>
          </a:xfrm>
          <a:prstGeom prst="roundRect">
            <a:avLst>
              <a:gd fmla="val 2651" name="adj"/>
            </a:avLst>
          </a:prstGeom>
          <a:solidFill>
            <a:srgbClr val="00CC99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5" name="Google Shape;2625;p167"/>
          <p:cNvSpPr/>
          <p:nvPr/>
        </p:nvSpPr>
        <p:spPr>
          <a:xfrm>
            <a:off x="6173787" y="3606800"/>
            <a:ext cx="2243137" cy="2432050"/>
          </a:xfrm>
          <a:prstGeom prst="roundRect">
            <a:avLst>
              <a:gd fmla="val 2651" name="adj"/>
            </a:avLst>
          </a:prstGeom>
          <a:solidFill>
            <a:srgbClr val="66FFFF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6" name="Google Shape;2626;p167"/>
          <p:cNvSpPr txBox="1"/>
          <p:nvPr/>
        </p:nvSpPr>
        <p:spPr>
          <a:xfrm>
            <a:off x="3140075" y="2778125"/>
            <a:ext cx="1785937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Uptime /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Downtime</a:t>
            </a:r>
            <a:endParaRPr/>
          </a:p>
        </p:txBody>
      </p:sp>
      <p:sp>
        <p:nvSpPr>
          <p:cNvPr id="2627" name="Google Shape;2627;p167"/>
          <p:cNvSpPr txBox="1"/>
          <p:nvPr/>
        </p:nvSpPr>
        <p:spPr>
          <a:xfrm>
            <a:off x="588962" y="1908175"/>
            <a:ext cx="1300162" cy="11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P P 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8" name="Google Shape;2628;p167"/>
          <p:cNvSpPr txBox="1"/>
          <p:nvPr/>
        </p:nvSpPr>
        <p:spPr>
          <a:xfrm>
            <a:off x="6989762" y="2136775"/>
            <a:ext cx="1555750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Capability</a:t>
            </a:r>
            <a:endParaRPr/>
          </a:p>
        </p:txBody>
      </p:sp>
      <p:sp>
        <p:nvSpPr>
          <p:cNvPr id="2629" name="Google Shape;2629;p167"/>
          <p:cNvSpPr/>
          <p:nvPr/>
        </p:nvSpPr>
        <p:spPr>
          <a:xfrm>
            <a:off x="6707187" y="3835400"/>
            <a:ext cx="901700" cy="835025"/>
          </a:xfrm>
          <a:prstGeom prst="star16">
            <a:avLst>
              <a:gd fmla="val 37500" name="adj"/>
            </a:avLst>
          </a:prstGeom>
          <a:solidFill>
            <a:srgbClr val="FAFD6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0" name="Google Shape;2630;p167"/>
          <p:cNvSpPr txBox="1"/>
          <p:nvPr/>
        </p:nvSpPr>
        <p:spPr>
          <a:xfrm>
            <a:off x="7142162" y="4803775"/>
            <a:ext cx="1301750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Supplier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Quality</a:t>
            </a:r>
            <a:endParaRPr/>
          </a:p>
        </p:txBody>
      </p:sp>
      <p:sp>
        <p:nvSpPr>
          <p:cNvPr id="2631" name="Google Shape;2631;p167"/>
          <p:cNvSpPr txBox="1"/>
          <p:nvPr/>
        </p:nvSpPr>
        <p:spPr>
          <a:xfrm>
            <a:off x="5084762" y="2413000"/>
            <a:ext cx="1454150" cy="11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Lost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Accidents</a:t>
            </a:r>
            <a:endParaRPr/>
          </a:p>
        </p:txBody>
      </p:sp>
      <p:sp>
        <p:nvSpPr>
          <p:cNvPr id="2632" name="Google Shape;2632;p167"/>
          <p:cNvSpPr txBox="1"/>
          <p:nvPr/>
        </p:nvSpPr>
        <p:spPr>
          <a:xfrm>
            <a:off x="893762" y="3600450"/>
            <a:ext cx="180816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Floor Space </a:t>
            </a:r>
            <a:endParaRPr/>
          </a:p>
        </p:txBody>
      </p:sp>
      <p:sp>
        <p:nvSpPr>
          <p:cNvPr id="2633" name="Google Shape;2633;p167"/>
          <p:cNvSpPr/>
          <p:nvPr/>
        </p:nvSpPr>
        <p:spPr>
          <a:xfrm>
            <a:off x="4649787" y="4395787"/>
            <a:ext cx="2243137" cy="2432050"/>
          </a:xfrm>
          <a:prstGeom prst="roundRect">
            <a:avLst>
              <a:gd fmla="val 2651" name="adj"/>
            </a:avLst>
          </a:prstGeom>
          <a:solidFill>
            <a:schemeClr val="hlink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4" name="Google Shape;2634;p167"/>
          <p:cNvSpPr txBox="1"/>
          <p:nvPr/>
        </p:nvSpPr>
        <p:spPr>
          <a:xfrm>
            <a:off x="4779962" y="5108575"/>
            <a:ext cx="2165350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Manufacturing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Scrap</a:t>
            </a:r>
            <a:endParaRPr/>
          </a:p>
        </p:txBody>
      </p:sp>
      <p:sp>
        <p:nvSpPr>
          <p:cNvPr id="2635" name="Google Shape;2635;p167"/>
          <p:cNvSpPr/>
          <p:nvPr/>
        </p:nvSpPr>
        <p:spPr>
          <a:xfrm>
            <a:off x="2408237" y="4395787"/>
            <a:ext cx="2243137" cy="2328862"/>
          </a:xfrm>
          <a:prstGeom prst="roundRect">
            <a:avLst>
              <a:gd fmla="val 2651" name="adj"/>
            </a:avLst>
          </a:prstGeom>
          <a:solidFill>
            <a:srgbClr val="CC99FF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6" name="Google Shape;2636;p167"/>
          <p:cNvSpPr txBox="1"/>
          <p:nvPr/>
        </p:nvSpPr>
        <p:spPr>
          <a:xfrm>
            <a:off x="2701925" y="4956175"/>
            <a:ext cx="1758950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Changeover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Time</a:t>
            </a:r>
            <a:endParaRPr/>
          </a:p>
        </p:txBody>
      </p:sp>
      <p:sp>
        <p:nvSpPr>
          <p:cNvPr id="2637" name="Google Shape;2637;p167"/>
          <p:cNvSpPr txBox="1"/>
          <p:nvPr/>
        </p:nvSpPr>
        <p:spPr>
          <a:xfrm>
            <a:off x="2570162" y="1450975"/>
            <a:ext cx="1335087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Cross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</a:t>
            </a:r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1" name="Shape 2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2" name="Google Shape;2642;p168"/>
          <p:cNvSpPr txBox="1"/>
          <p:nvPr>
            <p:ph type="title"/>
          </p:nvPr>
        </p:nvSpPr>
        <p:spPr>
          <a:xfrm>
            <a:off x="701675" y="1198562"/>
            <a:ext cx="7772400" cy="655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The  Standards</a:t>
            </a:r>
            <a:endParaRPr/>
          </a:p>
        </p:txBody>
      </p:sp>
      <p:sp>
        <p:nvSpPr>
          <p:cNvPr id="2643" name="Google Shape;2643;p168"/>
          <p:cNvSpPr txBox="1"/>
          <p:nvPr>
            <p:ph idx="1" type="body"/>
          </p:nvPr>
        </p:nvSpPr>
        <p:spPr>
          <a:xfrm>
            <a:off x="684212" y="2155825"/>
            <a:ext cx="7772400" cy="3214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Company recommends these standard measurement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tools be used to: 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Indicate status 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Collect data 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Solve problems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Measure performance</a:t>
            </a:r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169"/>
          <p:cNvSpPr txBox="1"/>
          <p:nvPr>
            <p:ph type="title"/>
          </p:nvPr>
        </p:nvSpPr>
        <p:spPr>
          <a:xfrm>
            <a:off x="687387" y="1050925"/>
            <a:ext cx="7772400" cy="895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Company Standard Measurement Tools and Indicators</a:t>
            </a:r>
            <a:endParaRPr/>
          </a:p>
        </p:txBody>
      </p:sp>
      <p:sp>
        <p:nvSpPr>
          <p:cNvPr id="2649" name="Google Shape;2649;p169"/>
          <p:cNvSpPr txBox="1"/>
          <p:nvPr>
            <p:ph idx="1" type="body"/>
          </p:nvPr>
        </p:nvSpPr>
        <p:spPr>
          <a:xfrm>
            <a:off x="728662" y="1905000"/>
            <a:ext cx="3648075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Changeover Clock</a:t>
            </a:r>
            <a:endParaRPr/>
          </a:p>
          <a:p>
            <a:pPr indent="-342900" lvl="0" marL="342900" marR="0" rtl="0" algn="l">
              <a:lnSpc>
                <a:spcPct val="14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Production Counters</a:t>
            </a:r>
            <a:endParaRPr/>
          </a:p>
          <a:p>
            <a:pPr indent="-342900" lvl="0" marL="342900" marR="0" rtl="0" algn="l">
              <a:lnSpc>
                <a:spcPct val="14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Error Proof Symbols</a:t>
            </a:r>
            <a:endParaRPr/>
          </a:p>
          <a:p>
            <a:pPr indent="-342900" lvl="0" marL="342900" marR="0" rtl="0" algn="l">
              <a:lnSpc>
                <a:spcPct val="14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P.I.  Indicator </a:t>
            </a:r>
            <a:endParaRPr/>
          </a:p>
          <a:p>
            <a:pPr indent="-342900" lvl="0" marL="342900" marR="0" rtl="0" algn="l">
              <a:lnSpc>
                <a:spcPct val="14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Lost Time Accidents</a:t>
            </a:r>
            <a:endParaRPr/>
          </a:p>
          <a:p>
            <a:pPr indent="-342900" lvl="0" marL="342900" marR="0" rtl="0" algn="l">
              <a:lnSpc>
                <a:spcPct val="14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 S Audit</a:t>
            </a:r>
            <a:endParaRPr/>
          </a:p>
          <a:p>
            <a:pPr indent="-2032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3429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0" name="Google Shape;2650;p169"/>
          <p:cNvSpPr txBox="1"/>
          <p:nvPr>
            <p:ph idx="1" type="body"/>
          </p:nvPr>
        </p:nvSpPr>
        <p:spPr>
          <a:xfrm>
            <a:off x="4659312" y="1893887"/>
            <a:ext cx="4267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Downtime Clock</a:t>
            </a:r>
            <a:endParaRPr/>
          </a:p>
          <a:p>
            <a:pPr indent="-342900" lvl="0" marL="342900" marR="0" rtl="0" algn="l">
              <a:lnSpc>
                <a:spcPct val="14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 Capability Logo</a:t>
            </a:r>
            <a:endParaRPr/>
          </a:p>
          <a:p>
            <a:pPr indent="-342900" lvl="0" marL="342900" marR="0" rtl="0" algn="l">
              <a:lnSpc>
                <a:spcPct val="14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Bottleneck Symbols</a:t>
            </a:r>
            <a:endParaRPr/>
          </a:p>
          <a:p>
            <a:pPr indent="-342900" lvl="0" marL="342900" marR="0" rtl="0" algn="l">
              <a:lnSpc>
                <a:spcPct val="14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Current Part Running</a:t>
            </a:r>
            <a:endParaRPr/>
          </a:p>
          <a:p>
            <a:pPr indent="-342900" lvl="0" marL="342900" marR="0" rtl="0" algn="l">
              <a:lnSpc>
                <a:spcPct val="14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Limbo Bars</a:t>
            </a:r>
            <a:endParaRPr/>
          </a:p>
          <a:p>
            <a:pPr indent="-342900" lvl="0" marL="342900" marR="0" rtl="0" algn="l">
              <a:lnSpc>
                <a:spcPct val="14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BOS Charts </a:t>
            </a:r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4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5" name="Google Shape;2655;p170"/>
          <p:cNvSpPr txBox="1"/>
          <p:nvPr>
            <p:ph type="title"/>
          </p:nvPr>
        </p:nvSpPr>
        <p:spPr>
          <a:xfrm>
            <a:off x="1031875" y="1219200"/>
            <a:ext cx="7037387" cy="528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To increase information value . . .</a:t>
            </a:r>
            <a:b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2656" name="Google Shape;2656;p170"/>
          <p:cNvSpPr txBox="1"/>
          <p:nvPr>
            <p:ph idx="1" type="body"/>
          </p:nvPr>
        </p:nvSpPr>
        <p:spPr>
          <a:xfrm>
            <a:off x="304800" y="2109787"/>
            <a:ext cx="4535487" cy="324802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Insure data accuracy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Put information in graphic form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it where the work gets done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it often to track improvements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Keep it current</a:t>
            </a:r>
            <a:endParaRPr/>
          </a:p>
        </p:txBody>
      </p:sp>
      <p:pic>
        <p:nvPicPr>
          <p:cNvPr descr="C:\Documents and Settings\brownld\Desktop\Photos\Image72_VM001.jpg" id="2657" name="Google Shape;2657;p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8375" y="1751012"/>
            <a:ext cx="4057650" cy="4364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1" name="Shape 2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" name="Google Shape;2662;p171"/>
          <p:cNvSpPr txBox="1"/>
          <p:nvPr>
            <p:ph type="title"/>
          </p:nvPr>
        </p:nvSpPr>
        <p:spPr>
          <a:xfrm>
            <a:off x="685800" y="1290637"/>
            <a:ext cx="7772400" cy="6492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Visual Production Counters</a:t>
            </a:r>
            <a:b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2663" name="Google Shape;2663;p171"/>
          <p:cNvSpPr txBox="1"/>
          <p:nvPr>
            <p:ph idx="1" type="body"/>
          </p:nvPr>
        </p:nvSpPr>
        <p:spPr>
          <a:xfrm>
            <a:off x="381000" y="1933575"/>
            <a:ext cx="3886200" cy="3182937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 production counters 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help us:</a:t>
            </a:r>
            <a:b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Keep accurate counts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Make goals visible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Detect production abnormalities 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Satisfy customers</a:t>
            </a:r>
            <a:endParaRPr/>
          </a:p>
        </p:txBody>
      </p:sp>
      <p:sp>
        <p:nvSpPr>
          <p:cNvPr id="2664" name="Google Shape;2664;p171"/>
          <p:cNvSpPr txBox="1"/>
          <p:nvPr/>
        </p:nvSpPr>
        <p:spPr>
          <a:xfrm>
            <a:off x="5141912" y="5334000"/>
            <a:ext cx="30130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 /  Actual  / + or -</a:t>
            </a:r>
            <a:endParaRPr/>
          </a:p>
        </p:txBody>
      </p:sp>
      <p:pic>
        <p:nvPicPr>
          <p:cNvPr descr="C:\Documents and Settings\brownld\Desktop\Photos\Image73_VM001.jpg" id="2665" name="Google Shape;2665;p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0087" y="2112962"/>
            <a:ext cx="3997325" cy="319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666" name="Google Shape;2666;p171"/>
          <p:cNvSpPr/>
          <p:nvPr/>
        </p:nvSpPr>
        <p:spPr>
          <a:xfrm rot="-1800000">
            <a:off x="6729412" y="3825875"/>
            <a:ext cx="762000" cy="60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hlink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0" name="Shape 2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1" name="Google Shape;2671;p172"/>
          <p:cNvSpPr txBox="1"/>
          <p:nvPr>
            <p:ph type="title"/>
          </p:nvPr>
        </p:nvSpPr>
        <p:spPr>
          <a:xfrm>
            <a:off x="76200" y="1019175"/>
            <a:ext cx="8991600" cy="793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Downtime / Product Count Example</a:t>
            </a:r>
            <a:endParaRPr/>
          </a:p>
        </p:txBody>
      </p:sp>
      <p:pic>
        <p:nvPicPr>
          <p:cNvPr descr="C:\Documents and Settings\brownld\Desktop\Photos\Image74_VM001.jpg" id="2672" name="Google Shape;2672;p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8650" y="2057400"/>
            <a:ext cx="5532437" cy="4148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/>
          <p:nvPr>
            <p:ph type="title"/>
          </p:nvPr>
        </p:nvSpPr>
        <p:spPr>
          <a:xfrm>
            <a:off x="569912" y="1385887"/>
            <a:ext cx="7997825" cy="557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Workplace Standards</a:t>
            </a:r>
            <a:endParaRPr/>
          </a:p>
        </p:txBody>
      </p:sp>
      <p:sp>
        <p:nvSpPr>
          <p:cNvPr id="224" name="Google Shape;224;p38"/>
          <p:cNvSpPr txBox="1"/>
          <p:nvPr>
            <p:ph idx="1" type="body"/>
          </p:nvPr>
        </p:nvSpPr>
        <p:spPr>
          <a:xfrm>
            <a:off x="725487" y="2471737"/>
            <a:ext cx="7678737" cy="201612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Definition</a:t>
            </a:r>
            <a:b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Objects or practices considered to be the example or model.  Standards should be established by general team consensus.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6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7" name="Google Shape;2677;p173"/>
          <p:cNvGrpSpPr/>
          <p:nvPr/>
        </p:nvGrpSpPr>
        <p:grpSpPr>
          <a:xfrm>
            <a:off x="762000" y="357187"/>
            <a:ext cx="7620000" cy="6565900"/>
            <a:chOff x="762000" y="-228600"/>
            <a:chExt cx="7620000" cy="6565900"/>
          </a:xfrm>
        </p:grpSpPr>
        <p:sp>
          <p:nvSpPr>
            <p:cNvPr id="2678" name="Google Shape;2678;p173"/>
            <p:cNvSpPr txBox="1"/>
            <p:nvPr/>
          </p:nvSpPr>
          <p:spPr>
            <a:xfrm>
              <a:off x="762000" y="76200"/>
              <a:ext cx="7620000" cy="6172200"/>
            </a:xfrm>
            <a:prstGeom prst="rect">
              <a:avLst/>
            </a:prstGeom>
            <a:solidFill>
              <a:srgbClr val="FFFFFF"/>
            </a:solidFill>
            <a:ln cap="flat" cmpd="sng" w="1267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79" name="Google Shape;2679;p17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81062" y="-228600"/>
              <a:ext cx="7383462" cy="65659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680" name="Google Shape;2680;p173"/>
            <p:cNvCxnSpPr/>
            <p:nvPr/>
          </p:nvCxnSpPr>
          <p:spPr>
            <a:xfrm rot="10800000">
              <a:off x="862012" y="2878137"/>
              <a:ext cx="0" cy="3276600"/>
            </a:xfrm>
            <a:prstGeom prst="straightConnector1">
              <a:avLst/>
            </a:prstGeom>
            <a:noFill/>
            <a:ln cap="flat" cmpd="sng" w="12675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681" name="Google Shape;2681;p173"/>
            <p:cNvSpPr txBox="1"/>
            <p:nvPr/>
          </p:nvSpPr>
          <p:spPr>
            <a:xfrm>
              <a:off x="2667000" y="271462"/>
              <a:ext cx="3865562" cy="76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400"/>
                <a:buFont typeface="Times New Roman"/>
                <a:buNone/>
              </a:pPr>
              <a:r>
                <a:rPr b="1" i="0" lang="en-US" sz="44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 S Audit Tools</a:t>
              </a:r>
              <a:endParaRPr/>
            </a:p>
          </p:txBody>
        </p:sp>
      </p:grpSp>
    </p:spTree>
  </p:cSld>
  <p:clrMapOvr>
    <a:masterClrMapping/>
  </p:clrMapOvr>
  <p:transition spd="slow">
    <p:fade thruBlk="1"/>
  </p:transition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5" name="Shape 2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Google Shape;2686;p174"/>
          <p:cNvSpPr txBox="1"/>
          <p:nvPr>
            <p:ph type="title"/>
          </p:nvPr>
        </p:nvSpPr>
        <p:spPr>
          <a:xfrm>
            <a:off x="685800" y="982662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Is there a visual measure of our Customer Satisfaction ?</a:t>
            </a:r>
            <a:endParaRPr/>
          </a:p>
        </p:txBody>
      </p:sp>
      <p:sp>
        <p:nvSpPr>
          <p:cNvPr id="2687" name="Google Shape;2687;p174"/>
          <p:cNvSpPr txBox="1"/>
          <p:nvPr>
            <p:ph idx="1" type="body"/>
          </p:nvPr>
        </p:nvSpPr>
        <p:spPr>
          <a:xfrm>
            <a:off x="5021262" y="2543175"/>
            <a:ext cx="3810000" cy="28368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Collect customer satisfaction data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Display it where everyone sees it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Keep track of progress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Highlight special achievements / awards</a:t>
            </a:r>
            <a:endParaRPr/>
          </a:p>
        </p:txBody>
      </p:sp>
      <p:pic>
        <p:nvPicPr>
          <p:cNvPr descr="C:\Documents and Settings\brownld\Desktop\Photos\Image75_VM001.jpg" id="2688" name="Google Shape;2688;p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575" y="2085975"/>
            <a:ext cx="4948237" cy="382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2" name="Shape 2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" name="Google Shape;2693;p175"/>
          <p:cNvSpPr txBox="1"/>
          <p:nvPr>
            <p:ph type="title"/>
          </p:nvPr>
        </p:nvSpPr>
        <p:spPr>
          <a:xfrm>
            <a:off x="688975" y="935037"/>
            <a:ext cx="7772400" cy="766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Safety First !   Always. </a:t>
            </a:r>
            <a:endParaRPr/>
          </a:p>
        </p:txBody>
      </p:sp>
      <p:sp>
        <p:nvSpPr>
          <p:cNvPr id="2694" name="Google Shape;2694;p175"/>
          <p:cNvSpPr txBox="1"/>
          <p:nvPr>
            <p:ph idx="1" type="body"/>
          </p:nvPr>
        </p:nvSpPr>
        <p:spPr>
          <a:xfrm>
            <a:off x="290512" y="2501900"/>
            <a:ext cx="4779962" cy="259397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Make safety records visible</a:t>
            </a:r>
            <a:endParaRPr/>
          </a:p>
          <a:p>
            <a:pPr indent="-342900" lvl="0" marL="342900" marR="0" rtl="0" algn="l">
              <a:lnSpc>
                <a:spcPct val="11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Perform regular safety audits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Display lost time injuries / accidents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Keep track of where, when, why, and how accidents occur </a:t>
            </a:r>
            <a:endParaRPr/>
          </a:p>
        </p:txBody>
      </p:sp>
      <p:pic>
        <p:nvPicPr>
          <p:cNvPr descr="C:\Documents and Settings\brownld\Desktop\Photos\Image76_VM001.jpg" id="2695" name="Google Shape;2695;p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7975" y="2025650"/>
            <a:ext cx="2994025" cy="3614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9" name="Shape 2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0" name="Google Shape;2700;p176"/>
          <p:cNvSpPr txBox="1"/>
          <p:nvPr>
            <p:ph type="title"/>
          </p:nvPr>
        </p:nvSpPr>
        <p:spPr>
          <a:xfrm>
            <a:off x="257175" y="1152525"/>
            <a:ext cx="8610600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The Versatile BOS Chart</a:t>
            </a:r>
            <a:endParaRPr/>
          </a:p>
        </p:txBody>
      </p:sp>
      <p:sp>
        <p:nvSpPr>
          <p:cNvPr id="2701" name="Google Shape;2701;p176"/>
          <p:cNvSpPr txBox="1"/>
          <p:nvPr>
            <p:ph idx="1" type="body"/>
          </p:nvPr>
        </p:nvSpPr>
        <p:spPr>
          <a:xfrm>
            <a:off x="938212" y="2432050"/>
            <a:ext cx="3919537" cy="32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BOS Chart can wear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many hats:</a:t>
            </a:r>
            <a:endParaRPr/>
          </a:p>
          <a:p>
            <a:pPr indent="-342900" lvl="0" marL="342900" marR="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 display</a:t>
            </a:r>
            <a:endParaRPr/>
          </a:p>
          <a:p>
            <a:pPr indent="-342900" lvl="0" marL="342900" marR="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 solving tool</a:t>
            </a:r>
            <a:endParaRPr/>
          </a:p>
          <a:p>
            <a:pPr indent="-342900" lvl="0" marL="342900" marR="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Progress indicator</a:t>
            </a:r>
            <a:endParaRPr/>
          </a:p>
          <a:p>
            <a:pPr indent="-342900" lvl="0" marL="342900" marR="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 responsibilities</a:t>
            </a:r>
            <a:b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pic>
        <p:nvPicPr>
          <p:cNvPr id="2702" name="Google Shape;2702;p176"/>
          <p:cNvPicPr preferRelativeResize="0"/>
          <p:nvPr>
            <p:ph idx="2" type="clipArt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675" y="2211387"/>
            <a:ext cx="3344862" cy="3856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WINDOWS\Application Data\Microsoft\Media Catalog\Downloaded Clips\cl0\HH00962_.wmf" id="2703" name="Google Shape;2703;p1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3012" y="2881312"/>
            <a:ext cx="189547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WINDOWS\Application Data\Microsoft\Media Catalog\Downloaded Clips\cl0\HH00965_.wmf" id="2704" name="Google Shape;2704;p1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97600" y="2644775"/>
            <a:ext cx="1900237" cy="1158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WINDOWS\Application Data\Microsoft\Media Catalog\Downloaded Clips\cl4f\j0199151.wmf" id="2705" name="Google Shape;2705;p1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18262" y="1812925"/>
            <a:ext cx="1966912" cy="1403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WINDOWS\Application Data\Microsoft\Media Catalog\Downloaded Clips\cl0\TR00143_.wmf" id="2706" name="Google Shape;2706;p17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05612" y="1574800"/>
            <a:ext cx="1104900" cy="9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177"/>
          <p:cNvSpPr txBox="1"/>
          <p:nvPr>
            <p:ph type="title"/>
          </p:nvPr>
        </p:nvSpPr>
        <p:spPr>
          <a:xfrm>
            <a:off x="671512" y="118268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Follow these steps to use BOS for Visual Measures</a:t>
            </a:r>
            <a:endParaRPr/>
          </a:p>
        </p:txBody>
      </p:sp>
      <p:sp>
        <p:nvSpPr>
          <p:cNvPr id="2712" name="Google Shape;2712;p177"/>
          <p:cNvSpPr txBox="1"/>
          <p:nvPr>
            <p:ph idx="1" type="body"/>
          </p:nvPr>
        </p:nvSpPr>
        <p:spPr>
          <a:xfrm>
            <a:off x="685800" y="2441575"/>
            <a:ext cx="7772400" cy="1052512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best reason to include BOS Charting with measure displays is because </a:t>
            </a:r>
            <a:r>
              <a:rPr b="1" i="1" lang="en-US" sz="3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BOS requires action !</a:t>
            </a:r>
            <a:endParaRPr/>
          </a:p>
        </p:txBody>
      </p:sp>
      <p:grpSp>
        <p:nvGrpSpPr>
          <p:cNvPr id="2713" name="Google Shape;2713;p177"/>
          <p:cNvGrpSpPr/>
          <p:nvPr/>
        </p:nvGrpSpPr>
        <p:grpSpPr>
          <a:xfrm>
            <a:off x="2354262" y="3657600"/>
            <a:ext cx="4475163" cy="2967037"/>
            <a:chOff x="2154237" y="3657600"/>
            <a:chExt cx="4475163" cy="2967037"/>
          </a:xfrm>
        </p:grpSpPr>
        <p:sp>
          <p:nvSpPr>
            <p:cNvPr id="2714" name="Google Shape;2714;p177"/>
            <p:cNvSpPr txBox="1"/>
            <p:nvPr/>
          </p:nvSpPr>
          <p:spPr>
            <a:xfrm>
              <a:off x="2216150" y="3657600"/>
              <a:ext cx="4406900" cy="2957512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15" name="Google Shape;2715;p177"/>
            <p:cNvCxnSpPr/>
            <p:nvPr/>
          </p:nvCxnSpPr>
          <p:spPr>
            <a:xfrm>
              <a:off x="4343400" y="3657600"/>
              <a:ext cx="0" cy="296703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716" name="Google Shape;2716;p177"/>
            <p:cNvSpPr txBox="1"/>
            <p:nvPr/>
          </p:nvSpPr>
          <p:spPr>
            <a:xfrm>
              <a:off x="2154237" y="4098925"/>
              <a:ext cx="2189162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Times New Roman"/>
                <a:buNone/>
              </a:pPr>
              <a:r>
                <a:rPr b="0" i="0" lang="en-US" sz="2400" u="none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Key Measurable</a:t>
              </a:r>
              <a:endParaRPr/>
            </a:p>
          </p:txBody>
        </p:sp>
        <p:sp>
          <p:nvSpPr>
            <p:cNvPr id="2717" name="Google Shape;2717;p177"/>
            <p:cNvSpPr txBox="1"/>
            <p:nvPr/>
          </p:nvSpPr>
          <p:spPr>
            <a:xfrm>
              <a:off x="2193925" y="5394325"/>
              <a:ext cx="1901825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Times New Roman"/>
                <a:buNone/>
              </a:pPr>
              <a:r>
                <a:rPr b="0" i="0" lang="en-US" sz="2400" u="none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Data Analysis</a:t>
              </a:r>
              <a:endParaRPr/>
            </a:p>
          </p:txBody>
        </p:sp>
        <p:sp>
          <p:nvSpPr>
            <p:cNvPr id="2718" name="Google Shape;2718;p177"/>
            <p:cNvSpPr txBox="1"/>
            <p:nvPr/>
          </p:nvSpPr>
          <p:spPr>
            <a:xfrm>
              <a:off x="4556125" y="4098925"/>
              <a:ext cx="1901825" cy="822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Times New Roman"/>
                <a:buNone/>
              </a:pPr>
              <a:r>
                <a:rPr b="0" i="0" lang="en-US" sz="2400" u="none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Improvement 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Times New Roman"/>
                <a:buNone/>
              </a:pPr>
              <a:r>
                <a:rPr b="0" i="0" lang="en-US" sz="2400" u="none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Activities</a:t>
              </a:r>
              <a:endParaRPr/>
            </a:p>
          </p:txBody>
        </p:sp>
        <p:sp>
          <p:nvSpPr>
            <p:cNvPr id="2719" name="Google Shape;2719;p177"/>
            <p:cNvSpPr txBox="1"/>
            <p:nvPr/>
          </p:nvSpPr>
          <p:spPr>
            <a:xfrm>
              <a:off x="4343400" y="5394325"/>
              <a:ext cx="1978025" cy="822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Times New Roman"/>
                <a:buNone/>
              </a:pPr>
              <a:r>
                <a:rPr b="0" i="0" lang="en-US" sz="24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b="0" i="0" lang="en-US" sz="2400" u="none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Improvement 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Times New Roman"/>
                <a:buNone/>
              </a:pPr>
              <a:r>
                <a:rPr b="0" i="0" lang="en-US" sz="2400" u="none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Tracking</a:t>
              </a:r>
              <a:endParaRPr/>
            </a:p>
          </p:txBody>
        </p:sp>
        <p:cxnSp>
          <p:nvCxnSpPr>
            <p:cNvPr id="2720" name="Google Shape;2720;p177"/>
            <p:cNvCxnSpPr/>
            <p:nvPr/>
          </p:nvCxnSpPr>
          <p:spPr>
            <a:xfrm>
              <a:off x="2212975" y="5105400"/>
              <a:ext cx="4416425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4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5" name="Google Shape;2725;p178"/>
          <p:cNvGrpSpPr/>
          <p:nvPr/>
        </p:nvGrpSpPr>
        <p:grpSpPr>
          <a:xfrm>
            <a:off x="0" y="-76200"/>
            <a:ext cx="9169400" cy="6934200"/>
            <a:chOff x="0" y="-76200"/>
            <a:chExt cx="9169400" cy="6934200"/>
          </a:xfrm>
        </p:grpSpPr>
        <p:sp>
          <p:nvSpPr>
            <p:cNvPr id="2726" name="Google Shape;2726;p178"/>
            <p:cNvSpPr txBox="1"/>
            <p:nvPr/>
          </p:nvSpPr>
          <p:spPr>
            <a:xfrm>
              <a:off x="0" y="-76200"/>
              <a:ext cx="9144000" cy="6934200"/>
            </a:xfrm>
            <a:prstGeom prst="rect">
              <a:avLst/>
            </a:prstGeom>
            <a:solidFill>
              <a:srgbClr val="F9FB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7" name="Google Shape;2727;p178"/>
            <p:cNvSpPr txBox="1"/>
            <p:nvPr/>
          </p:nvSpPr>
          <p:spPr>
            <a:xfrm>
              <a:off x="685800" y="6248400"/>
              <a:ext cx="19050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p178"/>
            <p:cNvSpPr txBox="1"/>
            <p:nvPr/>
          </p:nvSpPr>
          <p:spPr>
            <a:xfrm>
              <a:off x="3124200" y="6248400"/>
              <a:ext cx="2895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29" name="Google Shape;2729;p1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3350" y="1457325"/>
              <a:ext cx="3810000" cy="198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0" name="Google Shape;2730;p17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3350" y="4408487"/>
              <a:ext cx="3810000" cy="19827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31" name="Google Shape;2731;p178"/>
            <p:cNvSpPr txBox="1"/>
            <p:nvPr/>
          </p:nvSpPr>
          <p:spPr>
            <a:xfrm>
              <a:off x="100012" y="930275"/>
              <a:ext cx="3851275" cy="2760662"/>
            </a:xfrm>
            <a:prstGeom prst="rect">
              <a:avLst/>
            </a:prstGeom>
            <a:noFill/>
            <a:ln cap="flat" cmpd="sng" w="1267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178"/>
            <p:cNvSpPr txBox="1"/>
            <p:nvPr/>
          </p:nvSpPr>
          <p:spPr>
            <a:xfrm>
              <a:off x="100012" y="3860800"/>
              <a:ext cx="3851275" cy="2760662"/>
            </a:xfrm>
            <a:prstGeom prst="rect">
              <a:avLst/>
            </a:prstGeom>
            <a:noFill/>
            <a:ln cap="flat" cmpd="sng" w="1267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p178"/>
            <p:cNvSpPr txBox="1"/>
            <p:nvPr/>
          </p:nvSpPr>
          <p:spPr>
            <a:xfrm>
              <a:off x="4075112" y="930275"/>
              <a:ext cx="5014912" cy="2760662"/>
            </a:xfrm>
            <a:prstGeom prst="rect">
              <a:avLst/>
            </a:prstGeom>
            <a:noFill/>
            <a:ln cap="flat" cmpd="sng" w="1267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34" name="Google Shape;2734;p178"/>
            <p:cNvGrpSpPr/>
            <p:nvPr/>
          </p:nvGrpSpPr>
          <p:grpSpPr>
            <a:xfrm>
              <a:off x="4240212" y="1190625"/>
              <a:ext cx="4502150" cy="2371725"/>
              <a:chOff x="4240212" y="1190625"/>
              <a:chExt cx="4502150" cy="2371725"/>
            </a:xfrm>
          </p:grpSpPr>
          <p:sp>
            <p:nvSpPr>
              <p:cNvPr id="2735" name="Google Shape;2735;p178"/>
              <p:cNvSpPr txBox="1"/>
              <p:nvPr/>
            </p:nvSpPr>
            <p:spPr>
              <a:xfrm>
                <a:off x="4240212" y="1190625"/>
                <a:ext cx="4497387" cy="2371725"/>
              </a:xfrm>
              <a:prstGeom prst="rect">
                <a:avLst/>
              </a:prstGeom>
              <a:noFill/>
              <a:ln cap="flat" cmpd="sng" w="1267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736" name="Google Shape;2736;p178"/>
              <p:cNvCxnSpPr/>
              <p:nvPr/>
            </p:nvCxnSpPr>
            <p:spPr>
              <a:xfrm>
                <a:off x="4249737" y="1485900"/>
                <a:ext cx="4481512" cy="0"/>
              </a:xfrm>
              <a:prstGeom prst="straightConnector1">
                <a:avLst/>
              </a:prstGeom>
              <a:noFill/>
              <a:ln cap="flat" cmpd="sng" w="1267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737" name="Google Shape;2737;p178"/>
              <p:cNvCxnSpPr/>
              <p:nvPr/>
            </p:nvCxnSpPr>
            <p:spPr>
              <a:xfrm>
                <a:off x="4249737" y="1782762"/>
                <a:ext cx="4481512" cy="0"/>
              </a:xfrm>
              <a:prstGeom prst="straightConnector1">
                <a:avLst/>
              </a:prstGeom>
              <a:noFill/>
              <a:ln cap="flat" cmpd="sng" w="1267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738" name="Google Shape;2738;p178"/>
              <p:cNvCxnSpPr/>
              <p:nvPr/>
            </p:nvCxnSpPr>
            <p:spPr>
              <a:xfrm>
                <a:off x="4249737" y="2079625"/>
                <a:ext cx="4481512" cy="0"/>
              </a:xfrm>
              <a:prstGeom prst="straightConnector1">
                <a:avLst/>
              </a:prstGeom>
              <a:noFill/>
              <a:ln cap="flat" cmpd="sng" w="1267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739" name="Google Shape;2739;p178"/>
              <p:cNvCxnSpPr/>
              <p:nvPr/>
            </p:nvCxnSpPr>
            <p:spPr>
              <a:xfrm>
                <a:off x="4249737" y="2376487"/>
                <a:ext cx="4481512" cy="0"/>
              </a:xfrm>
              <a:prstGeom prst="straightConnector1">
                <a:avLst/>
              </a:prstGeom>
              <a:noFill/>
              <a:ln cap="flat" cmpd="sng" w="1267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740" name="Google Shape;2740;p178"/>
              <p:cNvCxnSpPr/>
              <p:nvPr/>
            </p:nvCxnSpPr>
            <p:spPr>
              <a:xfrm>
                <a:off x="4260850" y="3265487"/>
                <a:ext cx="4481512" cy="0"/>
              </a:xfrm>
              <a:prstGeom prst="straightConnector1">
                <a:avLst/>
              </a:prstGeom>
              <a:noFill/>
              <a:ln cap="flat" cmpd="sng" w="1267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741" name="Google Shape;2741;p178"/>
              <p:cNvCxnSpPr/>
              <p:nvPr/>
            </p:nvCxnSpPr>
            <p:spPr>
              <a:xfrm>
                <a:off x="4249737" y="2968625"/>
                <a:ext cx="4481512" cy="0"/>
              </a:xfrm>
              <a:prstGeom prst="straightConnector1">
                <a:avLst/>
              </a:prstGeom>
              <a:noFill/>
              <a:ln cap="flat" cmpd="sng" w="1267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742" name="Google Shape;2742;p178"/>
              <p:cNvCxnSpPr/>
              <p:nvPr/>
            </p:nvCxnSpPr>
            <p:spPr>
              <a:xfrm>
                <a:off x="4249737" y="2671762"/>
                <a:ext cx="4481512" cy="0"/>
              </a:xfrm>
              <a:prstGeom prst="straightConnector1">
                <a:avLst/>
              </a:prstGeom>
              <a:noFill/>
              <a:ln cap="flat" cmpd="sng" w="1267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</p:grpSp>
        <p:grpSp>
          <p:nvGrpSpPr>
            <p:cNvPr id="2743" name="Google Shape;2743;p178"/>
            <p:cNvGrpSpPr/>
            <p:nvPr/>
          </p:nvGrpSpPr>
          <p:grpSpPr>
            <a:xfrm>
              <a:off x="8734425" y="1193800"/>
              <a:ext cx="376237" cy="276224"/>
              <a:chOff x="8734425" y="1193800"/>
              <a:chExt cx="376237" cy="276224"/>
            </a:xfrm>
          </p:grpSpPr>
          <p:sp>
            <p:nvSpPr>
              <p:cNvPr id="2744" name="Google Shape;2744;p178"/>
              <p:cNvSpPr/>
              <p:nvPr/>
            </p:nvSpPr>
            <p:spPr>
              <a:xfrm>
                <a:off x="8783637" y="1204912"/>
                <a:ext cx="265112" cy="265112"/>
              </a:xfrm>
              <a:custGeom>
                <a:rect b="b" l="l" r="r" t="t"/>
                <a:pathLst>
                  <a:path extrusionOk="0" h="167" w="167">
                    <a:moveTo>
                      <a:pt x="166" y="83"/>
                    </a:moveTo>
                    <a:lnTo>
                      <a:pt x="164" y="66"/>
                    </a:lnTo>
                    <a:lnTo>
                      <a:pt x="159" y="51"/>
                    </a:lnTo>
                    <a:lnTo>
                      <a:pt x="152" y="36"/>
                    </a:lnTo>
                    <a:lnTo>
                      <a:pt x="141" y="24"/>
                    </a:lnTo>
                    <a:lnTo>
                      <a:pt x="129" y="14"/>
                    </a:lnTo>
                    <a:lnTo>
                      <a:pt x="115" y="6"/>
                    </a:lnTo>
                    <a:lnTo>
                      <a:pt x="99" y="1"/>
                    </a:lnTo>
                    <a:lnTo>
                      <a:pt x="83" y="0"/>
                    </a:lnTo>
                    <a:lnTo>
                      <a:pt x="66" y="1"/>
                    </a:lnTo>
                    <a:lnTo>
                      <a:pt x="51" y="6"/>
                    </a:lnTo>
                    <a:lnTo>
                      <a:pt x="36" y="14"/>
                    </a:lnTo>
                    <a:lnTo>
                      <a:pt x="24" y="24"/>
                    </a:lnTo>
                    <a:lnTo>
                      <a:pt x="14" y="36"/>
                    </a:lnTo>
                    <a:lnTo>
                      <a:pt x="6" y="51"/>
                    </a:lnTo>
                    <a:lnTo>
                      <a:pt x="1" y="66"/>
                    </a:lnTo>
                    <a:lnTo>
                      <a:pt x="0" y="83"/>
                    </a:lnTo>
                    <a:lnTo>
                      <a:pt x="1" y="99"/>
                    </a:lnTo>
                    <a:lnTo>
                      <a:pt x="6" y="115"/>
                    </a:lnTo>
                    <a:lnTo>
                      <a:pt x="14" y="129"/>
                    </a:lnTo>
                    <a:lnTo>
                      <a:pt x="24" y="141"/>
                    </a:lnTo>
                    <a:lnTo>
                      <a:pt x="36" y="152"/>
                    </a:lnTo>
                    <a:lnTo>
                      <a:pt x="51" y="159"/>
                    </a:lnTo>
                    <a:lnTo>
                      <a:pt x="66" y="164"/>
                    </a:lnTo>
                    <a:lnTo>
                      <a:pt x="83" y="166"/>
                    </a:lnTo>
                    <a:lnTo>
                      <a:pt x="99" y="164"/>
                    </a:lnTo>
                    <a:lnTo>
                      <a:pt x="115" y="159"/>
                    </a:lnTo>
                    <a:lnTo>
                      <a:pt x="129" y="152"/>
                    </a:lnTo>
                    <a:lnTo>
                      <a:pt x="141" y="141"/>
                    </a:lnTo>
                    <a:lnTo>
                      <a:pt x="152" y="129"/>
                    </a:lnTo>
                    <a:lnTo>
                      <a:pt x="159" y="115"/>
                    </a:lnTo>
                    <a:lnTo>
                      <a:pt x="164" y="99"/>
                    </a:lnTo>
                    <a:lnTo>
                      <a:pt x="166" y="83"/>
                    </a:lnTo>
                  </a:path>
                </a:pathLst>
              </a:custGeom>
              <a:noFill/>
              <a:ln cap="rnd" cmpd="sng" w="126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745" name="Google Shape;2745;p178"/>
              <p:cNvCxnSpPr/>
              <p:nvPr/>
            </p:nvCxnSpPr>
            <p:spPr>
              <a:xfrm>
                <a:off x="8913812" y="1219200"/>
                <a:ext cx="0" cy="239712"/>
              </a:xfrm>
              <a:prstGeom prst="straightConnector1">
                <a:avLst/>
              </a:prstGeom>
              <a:noFill/>
              <a:ln cap="flat" cmpd="sng" w="1267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746" name="Google Shape;2746;p178"/>
              <p:cNvCxnSpPr/>
              <p:nvPr/>
            </p:nvCxnSpPr>
            <p:spPr>
              <a:xfrm>
                <a:off x="8797925" y="1336675"/>
                <a:ext cx="238125" cy="0"/>
              </a:xfrm>
              <a:prstGeom prst="straightConnector1">
                <a:avLst/>
              </a:prstGeom>
              <a:noFill/>
              <a:ln cap="flat" cmpd="sng" w="1267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2747" name="Google Shape;2747;p178"/>
              <p:cNvSpPr txBox="1"/>
              <p:nvPr/>
            </p:nvSpPr>
            <p:spPr>
              <a:xfrm>
                <a:off x="8734425" y="1193800"/>
                <a:ext cx="250825" cy="16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4450" lIns="90475" spcFirstLastPara="1" rIns="90475" wrap="square" tIns="444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b="0" i="0" lang="en-US" sz="500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25</a:t>
                </a:r>
                <a:endParaRPr/>
              </a:p>
            </p:txBody>
          </p:sp>
          <p:sp>
            <p:nvSpPr>
              <p:cNvPr id="2748" name="Google Shape;2748;p178"/>
              <p:cNvSpPr txBox="1"/>
              <p:nvPr/>
            </p:nvSpPr>
            <p:spPr>
              <a:xfrm>
                <a:off x="8845550" y="1193800"/>
                <a:ext cx="250825" cy="16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4450" lIns="90475" spcFirstLastPara="1" rIns="90475" wrap="square" tIns="444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b="0" i="0" lang="en-US" sz="500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50</a:t>
                </a:r>
                <a:endParaRPr/>
              </a:p>
            </p:txBody>
          </p:sp>
          <p:sp>
            <p:nvSpPr>
              <p:cNvPr id="2749" name="Google Shape;2749;p178"/>
              <p:cNvSpPr txBox="1"/>
              <p:nvPr/>
            </p:nvSpPr>
            <p:spPr>
              <a:xfrm>
                <a:off x="8824912" y="1292225"/>
                <a:ext cx="285750" cy="16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4450" lIns="90475" spcFirstLastPara="1" rIns="90475" wrap="square" tIns="444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b="0" i="0" lang="en-US" sz="500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100</a:t>
                </a:r>
                <a:endParaRPr/>
              </a:p>
            </p:txBody>
          </p:sp>
          <p:sp>
            <p:nvSpPr>
              <p:cNvPr id="2750" name="Google Shape;2750;p178"/>
              <p:cNvSpPr txBox="1"/>
              <p:nvPr/>
            </p:nvSpPr>
            <p:spPr>
              <a:xfrm>
                <a:off x="8734425" y="1292225"/>
                <a:ext cx="250825" cy="16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4450" lIns="90475" spcFirstLastPara="1" rIns="90475" wrap="square" tIns="444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b="0" i="0" lang="en-US" sz="500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75</a:t>
                </a:r>
                <a:endParaRPr/>
              </a:p>
            </p:txBody>
          </p:sp>
        </p:grpSp>
        <p:sp>
          <p:nvSpPr>
            <p:cNvPr id="2751" name="Google Shape;2751;p178"/>
            <p:cNvSpPr txBox="1"/>
            <p:nvPr/>
          </p:nvSpPr>
          <p:spPr>
            <a:xfrm>
              <a:off x="17462" y="735012"/>
              <a:ext cx="866775" cy="225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4450" lIns="90475" spcFirstLastPara="1" rIns="90475" wrap="square" tIns="44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Open Sans"/>
                <a:buNone/>
              </a:pPr>
              <a:r>
                <a:rPr b="1" i="0" lang="en-US" sz="900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TREND LINE</a:t>
              </a:r>
              <a:endParaRPr/>
            </a:p>
          </p:txBody>
        </p:sp>
        <p:sp>
          <p:nvSpPr>
            <p:cNvPr id="2752" name="Google Shape;2752;p178"/>
            <p:cNvSpPr txBox="1"/>
            <p:nvPr/>
          </p:nvSpPr>
          <p:spPr>
            <a:xfrm>
              <a:off x="8150225" y="735012"/>
              <a:ext cx="1019175" cy="225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4450" lIns="90475" spcFirstLastPara="1" rIns="90475" wrap="square" tIns="4445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Open Sans"/>
                <a:buNone/>
              </a:pPr>
              <a:r>
                <a:rPr b="1" i="0" lang="en-US" sz="900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SUGGESTIONS</a:t>
              </a:r>
              <a:endParaRPr/>
            </a:p>
          </p:txBody>
        </p:sp>
        <p:sp>
          <p:nvSpPr>
            <p:cNvPr id="2753" name="Google Shape;2753;p178"/>
            <p:cNvSpPr txBox="1"/>
            <p:nvPr/>
          </p:nvSpPr>
          <p:spPr>
            <a:xfrm>
              <a:off x="33337" y="446087"/>
              <a:ext cx="1601787" cy="24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4450" lIns="90475" spcFirstLastPara="1" rIns="90475" wrap="square" tIns="44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Open Sans"/>
                <a:buNone/>
              </a:pPr>
              <a:r>
                <a:rPr b="0" i="0" lang="en-US" sz="1000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DATE:</a:t>
              </a:r>
              <a:r>
                <a:rPr b="0" i="0" lang="en-US" sz="10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_______________</a:t>
              </a:r>
              <a:endParaRPr/>
            </a:p>
          </p:txBody>
        </p:sp>
        <p:grpSp>
          <p:nvGrpSpPr>
            <p:cNvPr id="2754" name="Google Shape;2754;p178"/>
            <p:cNvGrpSpPr/>
            <p:nvPr/>
          </p:nvGrpSpPr>
          <p:grpSpPr>
            <a:xfrm>
              <a:off x="8734425" y="1493837"/>
              <a:ext cx="376237" cy="276225"/>
              <a:chOff x="8734425" y="1493837"/>
              <a:chExt cx="376237" cy="276225"/>
            </a:xfrm>
          </p:grpSpPr>
          <p:sp>
            <p:nvSpPr>
              <p:cNvPr id="2755" name="Google Shape;2755;p178"/>
              <p:cNvSpPr/>
              <p:nvPr/>
            </p:nvSpPr>
            <p:spPr>
              <a:xfrm>
                <a:off x="8783637" y="1504950"/>
                <a:ext cx="265112" cy="265112"/>
              </a:xfrm>
              <a:custGeom>
                <a:rect b="b" l="l" r="r" t="t"/>
                <a:pathLst>
                  <a:path extrusionOk="0" h="167" w="167">
                    <a:moveTo>
                      <a:pt x="166" y="83"/>
                    </a:moveTo>
                    <a:lnTo>
                      <a:pt x="164" y="66"/>
                    </a:lnTo>
                    <a:lnTo>
                      <a:pt x="159" y="51"/>
                    </a:lnTo>
                    <a:lnTo>
                      <a:pt x="152" y="36"/>
                    </a:lnTo>
                    <a:lnTo>
                      <a:pt x="141" y="24"/>
                    </a:lnTo>
                    <a:lnTo>
                      <a:pt x="129" y="14"/>
                    </a:lnTo>
                    <a:lnTo>
                      <a:pt x="115" y="6"/>
                    </a:lnTo>
                    <a:lnTo>
                      <a:pt x="99" y="1"/>
                    </a:lnTo>
                    <a:lnTo>
                      <a:pt x="83" y="0"/>
                    </a:lnTo>
                    <a:lnTo>
                      <a:pt x="66" y="1"/>
                    </a:lnTo>
                    <a:lnTo>
                      <a:pt x="51" y="6"/>
                    </a:lnTo>
                    <a:lnTo>
                      <a:pt x="36" y="14"/>
                    </a:lnTo>
                    <a:lnTo>
                      <a:pt x="24" y="24"/>
                    </a:lnTo>
                    <a:lnTo>
                      <a:pt x="14" y="36"/>
                    </a:lnTo>
                    <a:lnTo>
                      <a:pt x="6" y="51"/>
                    </a:lnTo>
                    <a:lnTo>
                      <a:pt x="1" y="66"/>
                    </a:lnTo>
                    <a:lnTo>
                      <a:pt x="0" y="83"/>
                    </a:lnTo>
                    <a:lnTo>
                      <a:pt x="1" y="99"/>
                    </a:lnTo>
                    <a:lnTo>
                      <a:pt x="6" y="115"/>
                    </a:lnTo>
                    <a:lnTo>
                      <a:pt x="14" y="129"/>
                    </a:lnTo>
                    <a:lnTo>
                      <a:pt x="24" y="141"/>
                    </a:lnTo>
                    <a:lnTo>
                      <a:pt x="36" y="152"/>
                    </a:lnTo>
                    <a:lnTo>
                      <a:pt x="51" y="159"/>
                    </a:lnTo>
                    <a:lnTo>
                      <a:pt x="66" y="164"/>
                    </a:lnTo>
                    <a:lnTo>
                      <a:pt x="83" y="166"/>
                    </a:lnTo>
                    <a:lnTo>
                      <a:pt x="99" y="164"/>
                    </a:lnTo>
                    <a:lnTo>
                      <a:pt x="115" y="159"/>
                    </a:lnTo>
                    <a:lnTo>
                      <a:pt x="129" y="152"/>
                    </a:lnTo>
                    <a:lnTo>
                      <a:pt x="141" y="141"/>
                    </a:lnTo>
                    <a:lnTo>
                      <a:pt x="152" y="129"/>
                    </a:lnTo>
                    <a:lnTo>
                      <a:pt x="159" y="115"/>
                    </a:lnTo>
                    <a:lnTo>
                      <a:pt x="164" y="99"/>
                    </a:lnTo>
                    <a:lnTo>
                      <a:pt x="166" y="83"/>
                    </a:lnTo>
                  </a:path>
                </a:pathLst>
              </a:custGeom>
              <a:noFill/>
              <a:ln cap="rnd" cmpd="sng" w="126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756" name="Google Shape;2756;p178"/>
              <p:cNvCxnSpPr/>
              <p:nvPr/>
            </p:nvCxnSpPr>
            <p:spPr>
              <a:xfrm>
                <a:off x="8913812" y="1519237"/>
                <a:ext cx="0" cy="239712"/>
              </a:xfrm>
              <a:prstGeom prst="straightConnector1">
                <a:avLst/>
              </a:prstGeom>
              <a:noFill/>
              <a:ln cap="flat" cmpd="sng" w="1267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757" name="Google Shape;2757;p178"/>
              <p:cNvCxnSpPr/>
              <p:nvPr/>
            </p:nvCxnSpPr>
            <p:spPr>
              <a:xfrm>
                <a:off x="8797925" y="1636712"/>
                <a:ext cx="238125" cy="0"/>
              </a:xfrm>
              <a:prstGeom prst="straightConnector1">
                <a:avLst/>
              </a:prstGeom>
              <a:noFill/>
              <a:ln cap="flat" cmpd="sng" w="1267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2758" name="Google Shape;2758;p178"/>
              <p:cNvSpPr txBox="1"/>
              <p:nvPr/>
            </p:nvSpPr>
            <p:spPr>
              <a:xfrm>
                <a:off x="8734425" y="1493837"/>
                <a:ext cx="250825" cy="16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4450" lIns="90475" spcFirstLastPara="1" rIns="90475" wrap="square" tIns="444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b="0" i="0" lang="en-US" sz="500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25</a:t>
                </a:r>
                <a:endParaRPr/>
              </a:p>
            </p:txBody>
          </p:sp>
          <p:sp>
            <p:nvSpPr>
              <p:cNvPr id="2759" name="Google Shape;2759;p178"/>
              <p:cNvSpPr txBox="1"/>
              <p:nvPr/>
            </p:nvSpPr>
            <p:spPr>
              <a:xfrm>
                <a:off x="8845550" y="1493837"/>
                <a:ext cx="250825" cy="16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4450" lIns="90475" spcFirstLastPara="1" rIns="90475" wrap="square" tIns="444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b="0" i="0" lang="en-US" sz="500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50</a:t>
                </a:r>
                <a:endParaRPr/>
              </a:p>
            </p:txBody>
          </p:sp>
          <p:sp>
            <p:nvSpPr>
              <p:cNvPr id="2760" name="Google Shape;2760;p178"/>
              <p:cNvSpPr txBox="1"/>
              <p:nvPr/>
            </p:nvSpPr>
            <p:spPr>
              <a:xfrm>
                <a:off x="8824912" y="1592262"/>
                <a:ext cx="285750" cy="16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4450" lIns="90475" spcFirstLastPara="1" rIns="90475" wrap="square" tIns="444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b="0" i="0" lang="en-US" sz="500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100</a:t>
                </a:r>
                <a:endParaRPr/>
              </a:p>
            </p:txBody>
          </p:sp>
          <p:sp>
            <p:nvSpPr>
              <p:cNvPr id="2761" name="Google Shape;2761;p178"/>
              <p:cNvSpPr txBox="1"/>
              <p:nvPr/>
            </p:nvSpPr>
            <p:spPr>
              <a:xfrm>
                <a:off x="8734425" y="1592262"/>
                <a:ext cx="250825" cy="16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4450" lIns="90475" spcFirstLastPara="1" rIns="90475" wrap="square" tIns="444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b="0" i="0" lang="en-US" sz="500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75</a:t>
                </a:r>
                <a:endParaRPr/>
              </a:p>
            </p:txBody>
          </p:sp>
        </p:grpSp>
        <p:grpSp>
          <p:nvGrpSpPr>
            <p:cNvPr id="2762" name="Google Shape;2762;p178"/>
            <p:cNvGrpSpPr/>
            <p:nvPr/>
          </p:nvGrpSpPr>
          <p:grpSpPr>
            <a:xfrm>
              <a:off x="8734425" y="1793875"/>
              <a:ext cx="376237" cy="276224"/>
              <a:chOff x="8734425" y="1793875"/>
              <a:chExt cx="376237" cy="276224"/>
            </a:xfrm>
          </p:grpSpPr>
          <p:sp>
            <p:nvSpPr>
              <p:cNvPr id="2763" name="Google Shape;2763;p178"/>
              <p:cNvSpPr/>
              <p:nvPr/>
            </p:nvSpPr>
            <p:spPr>
              <a:xfrm>
                <a:off x="8783637" y="1804987"/>
                <a:ext cx="265112" cy="265112"/>
              </a:xfrm>
              <a:custGeom>
                <a:rect b="b" l="l" r="r" t="t"/>
                <a:pathLst>
                  <a:path extrusionOk="0" h="167" w="167">
                    <a:moveTo>
                      <a:pt x="166" y="83"/>
                    </a:moveTo>
                    <a:lnTo>
                      <a:pt x="164" y="66"/>
                    </a:lnTo>
                    <a:lnTo>
                      <a:pt x="159" y="51"/>
                    </a:lnTo>
                    <a:lnTo>
                      <a:pt x="152" y="36"/>
                    </a:lnTo>
                    <a:lnTo>
                      <a:pt x="141" y="24"/>
                    </a:lnTo>
                    <a:lnTo>
                      <a:pt x="129" y="14"/>
                    </a:lnTo>
                    <a:lnTo>
                      <a:pt x="115" y="6"/>
                    </a:lnTo>
                    <a:lnTo>
                      <a:pt x="99" y="1"/>
                    </a:lnTo>
                    <a:lnTo>
                      <a:pt x="83" y="0"/>
                    </a:lnTo>
                    <a:lnTo>
                      <a:pt x="66" y="1"/>
                    </a:lnTo>
                    <a:lnTo>
                      <a:pt x="51" y="6"/>
                    </a:lnTo>
                    <a:lnTo>
                      <a:pt x="36" y="14"/>
                    </a:lnTo>
                    <a:lnTo>
                      <a:pt x="24" y="24"/>
                    </a:lnTo>
                    <a:lnTo>
                      <a:pt x="14" y="36"/>
                    </a:lnTo>
                    <a:lnTo>
                      <a:pt x="6" y="51"/>
                    </a:lnTo>
                    <a:lnTo>
                      <a:pt x="1" y="66"/>
                    </a:lnTo>
                    <a:lnTo>
                      <a:pt x="0" y="83"/>
                    </a:lnTo>
                    <a:lnTo>
                      <a:pt x="1" y="99"/>
                    </a:lnTo>
                    <a:lnTo>
                      <a:pt x="6" y="115"/>
                    </a:lnTo>
                    <a:lnTo>
                      <a:pt x="14" y="129"/>
                    </a:lnTo>
                    <a:lnTo>
                      <a:pt x="24" y="141"/>
                    </a:lnTo>
                    <a:lnTo>
                      <a:pt x="36" y="152"/>
                    </a:lnTo>
                    <a:lnTo>
                      <a:pt x="51" y="159"/>
                    </a:lnTo>
                    <a:lnTo>
                      <a:pt x="66" y="164"/>
                    </a:lnTo>
                    <a:lnTo>
                      <a:pt x="83" y="166"/>
                    </a:lnTo>
                    <a:lnTo>
                      <a:pt x="99" y="164"/>
                    </a:lnTo>
                    <a:lnTo>
                      <a:pt x="115" y="159"/>
                    </a:lnTo>
                    <a:lnTo>
                      <a:pt x="129" y="152"/>
                    </a:lnTo>
                    <a:lnTo>
                      <a:pt x="141" y="141"/>
                    </a:lnTo>
                    <a:lnTo>
                      <a:pt x="152" y="129"/>
                    </a:lnTo>
                    <a:lnTo>
                      <a:pt x="159" y="115"/>
                    </a:lnTo>
                    <a:lnTo>
                      <a:pt x="164" y="99"/>
                    </a:lnTo>
                    <a:lnTo>
                      <a:pt x="166" y="83"/>
                    </a:lnTo>
                  </a:path>
                </a:pathLst>
              </a:custGeom>
              <a:noFill/>
              <a:ln cap="rnd" cmpd="sng" w="126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764" name="Google Shape;2764;p178"/>
              <p:cNvCxnSpPr/>
              <p:nvPr/>
            </p:nvCxnSpPr>
            <p:spPr>
              <a:xfrm>
                <a:off x="8913812" y="1819275"/>
                <a:ext cx="0" cy="239712"/>
              </a:xfrm>
              <a:prstGeom prst="straightConnector1">
                <a:avLst/>
              </a:prstGeom>
              <a:noFill/>
              <a:ln cap="flat" cmpd="sng" w="1267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765" name="Google Shape;2765;p178"/>
              <p:cNvCxnSpPr/>
              <p:nvPr/>
            </p:nvCxnSpPr>
            <p:spPr>
              <a:xfrm>
                <a:off x="8797925" y="1936750"/>
                <a:ext cx="238125" cy="0"/>
              </a:xfrm>
              <a:prstGeom prst="straightConnector1">
                <a:avLst/>
              </a:prstGeom>
              <a:noFill/>
              <a:ln cap="flat" cmpd="sng" w="1267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2766" name="Google Shape;2766;p178"/>
              <p:cNvSpPr txBox="1"/>
              <p:nvPr/>
            </p:nvSpPr>
            <p:spPr>
              <a:xfrm>
                <a:off x="8734425" y="1793875"/>
                <a:ext cx="250825" cy="16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4450" lIns="90475" spcFirstLastPara="1" rIns="90475" wrap="square" tIns="444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b="0" i="0" lang="en-US" sz="500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25</a:t>
                </a:r>
                <a:endParaRPr/>
              </a:p>
            </p:txBody>
          </p:sp>
          <p:sp>
            <p:nvSpPr>
              <p:cNvPr id="2767" name="Google Shape;2767;p178"/>
              <p:cNvSpPr txBox="1"/>
              <p:nvPr/>
            </p:nvSpPr>
            <p:spPr>
              <a:xfrm>
                <a:off x="8845550" y="1793875"/>
                <a:ext cx="250825" cy="16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4450" lIns="90475" spcFirstLastPara="1" rIns="90475" wrap="square" tIns="444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b="0" i="0" lang="en-US" sz="500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50</a:t>
                </a:r>
                <a:endParaRPr/>
              </a:p>
            </p:txBody>
          </p:sp>
          <p:sp>
            <p:nvSpPr>
              <p:cNvPr id="2768" name="Google Shape;2768;p178"/>
              <p:cNvSpPr txBox="1"/>
              <p:nvPr/>
            </p:nvSpPr>
            <p:spPr>
              <a:xfrm>
                <a:off x="8824912" y="1892300"/>
                <a:ext cx="285750" cy="16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4450" lIns="90475" spcFirstLastPara="1" rIns="90475" wrap="square" tIns="444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b="0" i="0" lang="en-US" sz="500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100</a:t>
                </a:r>
                <a:endParaRPr/>
              </a:p>
            </p:txBody>
          </p:sp>
          <p:sp>
            <p:nvSpPr>
              <p:cNvPr id="2769" name="Google Shape;2769;p178"/>
              <p:cNvSpPr txBox="1"/>
              <p:nvPr/>
            </p:nvSpPr>
            <p:spPr>
              <a:xfrm>
                <a:off x="8734425" y="1892300"/>
                <a:ext cx="250825" cy="16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4450" lIns="90475" spcFirstLastPara="1" rIns="90475" wrap="square" tIns="444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b="0" i="0" lang="en-US" sz="500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75</a:t>
                </a:r>
                <a:endParaRPr/>
              </a:p>
            </p:txBody>
          </p:sp>
        </p:grpSp>
        <p:grpSp>
          <p:nvGrpSpPr>
            <p:cNvPr id="2770" name="Google Shape;2770;p178"/>
            <p:cNvGrpSpPr/>
            <p:nvPr/>
          </p:nvGrpSpPr>
          <p:grpSpPr>
            <a:xfrm>
              <a:off x="8734425" y="2089150"/>
              <a:ext cx="376237" cy="276224"/>
              <a:chOff x="8734425" y="2089150"/>
              <a:chExt cx="376237" cy="276224"/>
            </a:xfrm>
          </p:grpSpPr>
          <p:sp>
            <p:nvSpPr>
              <p:cNvPr id="2771" name="Google Shape;2771;p178"/>
              <p:cNvSpPr/>
              <p:nvPr/>
            </p:nvSpPr>
            <p:spPr>
              <a:xfrm>
                <a:off x="8783637" y="2100262"/>
                <a:ext cx="265112" cy="265112"/>
              </a:xfrm>
              <a:custGeom>
                <a:rect b="b" l="l" r="r" t="t"/>
                <a:pathLst>
                  <a:path extrusionOk="0" h="167" w="167">
                    <a:moveTo>
                      <a:pt x="166" y="83"/>
                    </a:moveTo>
                    <a:lnTo>
                      <a:pt x="164" y="66"/>
                    </a:lnTo>
                    <a:lnTo>
                      <a:pt x="159" y="51"/>
                    </a:lnTo>
                    <a:lnTo>
                      <a:pt x="152" y="36"/>
                    </a:lnTo>
                    <a:lnTo>
                      <a:pt x="141" y="24"/>
                    </a:lnTo>
                    <a:lnTo>
                      <a:pt x="129" y="14"/>
                    </a:lnTo>
                    <a:lnTo>
                      <a:pt x="115" y="6"/>
                    </a:lnTo>
                    <a:lnTo>
                      <a:pt x="99" y="1"/>
                    </a:lnTo>
                    <a:lnTo>
                      <a:pt x="83" y="0"/>
                    </a:lnTo>
                    <a:lnTo>
                      <a:pt x="66" y="1"/>
                    </a:lnTo>
                    <a:lnTo>
                      <a:pt x="51" y="6"/>
                    </a:lnTo>
                    <a:lnTo>
                      <a:pt x="36" y="14"/>
                    </a:lnTo>
                    <a:lnTo>
                      <a:pt x="24" y="24"/>
                    </a:lnTo>
                    <a:lnTo>
                      <a:pt x="14" y="36"/>
                    </a:lnTo>
                    <a:lnTo>
                      <a:pt x="6" y="51"/>
                    </a:lnTo>
                    <a:lnTo>
                      <a:pt x="1" y="66"/>
                    </a:lnTo>
                    <a:lnTo>
                      <a:pt x="0" y="83"/>
                    </a:lnTo>
                    <a:lnTo>
                      <a:pt x="1" y="99"/>
                    </a:lnTo>
                    <a:lnTo>
                      <a:pt x="6" y="115"/>
                    </a:lnTo>
                    <a:lnTo>
                      <a:pt x="14" y="129"/>
                    </a:lnTo>
                    <a:lnTo>
                      <a:pt x="24" y="141"/>
                    </a:lnTo>
                    <a:lnTo>
                      <a:pt x="36" y="152"/>
                    </a:lnTo>
                    <a:lnTo>
                      <a:pt x="51" y="159"/>
                    </a:lnTo>
                    <a:lnTo>
                      <a:pt x="66" y="164"/>
                    </a:lnTo>
                    <a:lnTo>
                      <a:pt x="83" y="166"/>
                    </a:lnTo>
                    <a:lnTo>
                      <a:pt x="99" y="164"/>
                    </a:lnTo>
                    <a:lnTo>
                      <a:pt x="115" y="159"/>
                    </a:lnTo>
                    <a:lnTo>
                      <a:pt x="129" y="152"/>
                    </a:lnTo>
                    <a:lnTo>
                      <a:pt x="141" y="141"/>
                    </a:lnTo>
                    <a:lnTo>
                      <a:pt x="152" y="129"/>
                    </a:lnTo>
                    <a:lnTo>
                      <a:pt x="159" y="115"/>
                    </a:lnTo>
                    <a:lnTo>
                      <a:pt x="164" y="99"/>
                    </a:lnTo>
                    <a:lnTo>
                      <a:pt x="166" y="83"/>
                    </a:lnTo>
                  </a:path>
                </a:pathLst>
              </a:custGeom>
              <a:noFill/>
              <a:ln cap="rnd" cmpd="sng" w="126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772" name="Google Shape;2772;p178"/>
              <p:cNvCxnSpPr/>
              <p:nvPr/>
            </p:nvCxnSpPr>
            <p:spPr>
              <a:xfrm>
                <a:off x="8913812" y="2114550"/>
                <a:ext cx="0" cy="239712"/>
              </a:xfrm>
              <a:prstGeom prst="straightConnector1">
                <a:avLst/>
              </a:prstGeom>
              <a:noFill/>
              <a:ln cap="flat" cmpd="sng" w="1267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773" name="Google Shape;2773;p178"/>
              <p:cNvCxnSpPr/>
              <p:nvPr/>
            </p:nvCxnSpPr>
            <p:spPr>
              <a:xfrm>
                <a:off x="8797925" y="2232025"/>
                <a:ext cx="238125" cy="0"/>
              </a:xfrm>
              <a:prstGeom prst="straightConnector1">
                <a:avLst/>
              </a:prstGeom>
              <a:noFill/>
              <a:ln cap="flat" cmpd="sng" w="1267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2774" name="Google Shape;2774;p178"/>
              <p:cNvSpPr txBox="1"/>
              <p:nvPr/>
            </p:nvSpPr>
            <p:spPr>
              <a:xfrm>
                <a:off x="8734425" y="2089150"/>
                <a:ext cx="250825" cy="16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4450" lIns="90475" spcFirstLastPara="1" rIns="90475" wrap="square" tIns="444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b="0" i="0" lang="en-US" sz="500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25</a:t>
                </a:r>
                <a:endParaRPr/>
              </a:p>
            </p:txBody>
          </p:sp>
          <p:sp>
            <p:nvSpPr>
              <p:cNvPr id="2775" name="Google Shape;2775;p178"/>
              <p:cNvSpPr txBox="1"/>
              <p:nvPr/>
            </p:nvSpPr>
            <p:spPr>
              <a:xfrm>
                <a:off x="8845550" y="2089150"/>
                <a:ext cx="250825" cy="16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4450" lIns="90475" spcFirstLastPara="1" rIns="90475" wrap="square" tIns="444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b="0" i="0" lang="en-US" sz="500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50</a:t>
                </a:r>
                <a:endParaRPr/>
              </a:p>
            </p:txBody>
          </p:sp>
          <p:sp>
            <p:nvSpPr>
              <p:cNvPr id="2776" name="Google Shape;2776;p178"/>
              <p:cNvSpPr txBox="1"/>
              <p:nvPr/>
            </p:nvSpPr>
            <p:spPr>
              <a:xfrm>
                <a:off x="8824912" y="2187575"/>
                <a:ext cx="285750" cy="16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4450" lIns="90475" spcFirstLastPara="1" rIns="90475" wrap="square" tIns="444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b="0" i="0" lang="en-US" sz="500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100</a:t>
                </a:r>
                <a:endParaRPr/>
              </a:p>
            </p:txBody>
          </p:sp>
          <p:sp>
            <p:nvSpPr>
              <p:cNvPr id="2777" name="Google Shape;2777;p178"/>
              <p:cNvSpPr txBox="1"/>
              <p:nvPr/>
            </p:nvSpPr>
            <p:spPr>
              <a:xfrm>
                <a:off x="8734425" y="2187575"/>
                <a:ext cx="250825" cy="16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4450" lIns="90475" spcFirstLastPara="1" rIns="90475" wrap="square" tIns="444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b="0" i="0" lang="en-US" sz="500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75</a:t>
                </a:r>
                <a:endParaRPr/>
              </a:p>
            </p:txBody>
          </p:sp>
        </p:grpSp>
        <p:grpSp>
          <p:nvGrpSpPr>
            <p:cNvPr id="2778" name="Google Shape;2778;p178"/>
            <p:cNvGrpSpPr/>
            <p:nvPr/>
          </p:nvGrpSpPr>
          <p:grpSpPr>
            <a:xfrm>
              <a:off x="8734425" y="2384425"/>
              <a:ext cx="376237" cy="276224"/>
              <a:chOff x="8734425" y="2384425"/>
              <a:chExt cx="376237" cy="276224"/>
            </a:xfrm>
          </p:grpSpPr>
          <p:sp>
            <p:nvSpPr>
              <p:cNvPr id="2779" name="Google Shape;2779;p178"/>
              <p:cNvSpPr/>
              <p:nvPr/>
            </p:nvSpPr>
            <p:spPr>
              <a:xfrm>
                <a:off x="8783637" y="2395537"/>
                <a:ext cx="265112" cy="265112"/>
              </a:xfrm>
              <a:custGeom>
                <a:rect b="b" l="l" r="r" t="t"/>
                <a:pathLst>
                  <a:path extrusionOk="0" h="167" w="167">
                    <a:moveTo>
                      <a:pt x="166" y="83"/>
                    </a:moveTo>
                    <a:lnTo>
                      <a:pt x="164" y="66"/>
                    </a:lnTo>
                    <a:lnTo>
                      <a:pt x="159" y="51"/>
                    </a:lnTo>
                    <a:lnTo>
                      <a:pt x="152" y="36"/>
                    </a:lnTo>
                    <a:lnTo>
                      <a:pt x="141" y="24"/>
                    </a:lnTo>
                    <a:lnTo>
                      <a:pt x="129" y="14"/>
                    </a:lnTo>
                    <a:lnTo>
                      <a:pt x="115" y="6"/>
                    </a:lnTo>
                    <a:lnTo>
                      <a:pt x="99" y="1"/>
                    </a:lnTo>
                    <a:lnTo>
                      <a:pt x="83" y="0"/>
                    </a:lnTo>
                    <a:lnTo>
                      <a:pt x="66" y="1"/>
                    </a:lnTo>
                    <a:lnTo>
                      <a:pt x="51" y="6"/>
                    </a:lnTo>
                    <a:lnTo>
                      <a:pt x="36" y="14"/>
                    </a:lnTo>
                    <a:lnTo>
                      <a:pt x="24" y="24"/>
                    </a:lnTo>
                    <a:lnTo>
                      <a:pt x="14" y="36"/>
                    </a:lnTo>
                    <a:lnTo>
                      <a:pt x="6" y="51"/>
                    </a:lnTo>
                    <a:lnTo>
                      <a:pt x="1" y="66"/>
                    </a:lnTo>
                    <a:lnTo>
                      <a:pt x="0" y="83"/>
                    </a:lnTo>
                    <a:lnTo>
                      <a:pt x="1" y="99"/>
                    </a:lnTo>
                    <a:lnTo>
                      <a:pt x="6" y="115"/>
                    </a:lnTo>
                    <a:lnTo>
                      <a:pt x="14" y="129"/>
                    </a:lnTo>
                    <a:lnTo>
                      <a:pt x="24" y="141"/>
                    </a:lnTo>
                    <a:lnTo>
                      <a:pt x="36" y="152"/>
                    </a:lnTo>
                    <a:lnTo>
                      <a:pt x="51" y="159"/>
                    </a:lnTo>
                    <a:lnTo>
                      <a:pt x="66" y="164"/>
                    </a:lnTo>
                    <a:lnTo>
                      <a:pt x="83" y="166"/>
                    </a:lnTo>
                    <a:lnTo>
                      <a:pt x="99" y="164"/>
                    </a:lnTo>
                    <a:lnTo>
                      <a:pt x="115" y="159"/>
                    </a:lnTo>
                    <a:lnTo>
                      <a:pt x="129" y="152"/>
                    </a:lnTo>
                    <a:lnTo>
                      <a:pt x="141" y="141"/>
                    </a:lnTo>
                    <a:lnTo>
                      <a:pt x="152" y="129"/>
                    </a:lnTo>
                    <a:lnTo>
                      <a:pt x="159" y="115"/>
                    </a:lnTo>
                    <a:lnTo>
                      <a:pt x="164" y="99"/>
                    </a:lnTo>
                    <a:lnTo>
                      <a:pt x="166" y="83"/>
                    </a:lnTo>
                  </a:path>
                </a:pathLst>
              </a:custGeom>
              <a:noFill/>
              <a:ln cap="rnd" cmpd="sng" w="126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780" name="Google Shape;2780;p178"/>
              <p:cNvCxnSpPr/>
              <p:nvPr/>
            </p:nvCxnSpPr>
            <p:spPr>
              <a:xfrm>
                <a:off x="8913812" y="2409825"/>
                <a:ext cx="0" cy="239712"/>
              </a:xfrm>
              <a:prstGeom prst="straightConnector1">
                <a:avLst/>
              </a:prstGeom>
              <a:noFill/>
              <a:ln cap="flat" cmpd="sng" w="1267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781" name="Google Shape;2781;p178"/>
              <p:cNvCxnSpPr/>
              <p:nvPr/>
            </p:nvCxnSpPr>
            <p:spPr>
              <a:xfrm>
                <a:off x="8797925" y="2527300"/>
                <a:ext cx="238125" cy="0"/>
              </a:xfrm>
              <a:prstGeom prst="straightConnector1">
                <a:avLst/>
              </a:prstGeom>
              <a:noFill/>
              <a:ln cap="flat" cmpd="sng" w="1267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2782" name="Google Shape;2782;p178"/>
              <p:cNvSpPr txBox="1"/>
              <p:nvPr/>
            </p:nvSpPr>
            <p:spPr>
              <a:xfrm>
                <a:off x="8734425" y="2384425"/>
                <a:ext cx="250825" cy="16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4450" lIns="90475" spcFirstLastPara="1" rIns="90475" wrap="square" tIns="444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b="0" i="0" lang="en-US" sz="500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25</a:t>
                </a:r>
                <a:endParaRPr/>
              </a:p>
            </p:txBody>
          </p:sp>
          <p:sp>
            <p:nvSpPr>
              <p:cNvPr id="2783" name="Google Shape;2783;p178"/>
              <p:cNvSpPr txBox="1"/>
              <p:nvPr/>
            </p:nvSpPr>
            <p:spPr>
              <a:xfrm>
                <a:off x="8845550" y="2384425"/>
                <a:ext cx="250825" cy="16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4450" lIns="90475" spcFirstLastPara="1" rIns="90475" wrap="square" tIns="444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b="0" i="0" lang="en-US" sz="500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50</a:t>
                </a:r>
                <a:endParaRPr/>
              </a:p>
            </p:txBody>
          </p:sp>
          <p:sp>
            <p:nvSpPr>
              <p:cNvPr id="2784" name="Google Shape;2784;p178"/>
              <p:cNvSpPr txBox="1"/>
              <p:nvPr/>
            </p:nvSpPr>
            <p:spPr>
              <a:xfrm>
                <a:off x="8824912" y="2482850"/>
                <a:ext cx="285750" cy="16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4450" lIns="90475" spcFirstLastPara="1" rIns="90475" wrap="square" tIns="444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b="0" i="0" lang="en-US" sz="500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100</a:t>
                </a:r>
                <a:endParaRPr/>
              </a:p>
            </p:txBody>
          </p:sp>
          <p:sp>
            <p:nvSpPr>
              <p:cNvPr id="2785" name="Google Shape;2785;p178"/>
              <p:cNvSpPr txBox="1"/>
              <p:nvPr/>
            </p:nvSpPr>
            <p:spPr>
              <a:xfrm>
                <a:off x="8734425" y="2482850"/>
                <a:ext cx="250825" cy="16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4450" lIns="90475" spcFirstLastPara="1" rIns="90475" wrap="square" tIns="444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b="0" i="0" lang="en-US" sz="500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75</a:t>
                </a:r>
                <a:endParaRPr/>
              </a:p>
            </p:txBody>
          </p:sp>
        </p:grpSp>
        <p:grpSp>
          <p:nvGrpSpPr>
            <p:cNvPr id="2786" name="Google Shape;2786;p178"/>
            <p:cNvGrpSpPr/>
            <p:nvPr/>
          </p:nvGrpSpPr>
          <p:grpSpPr>
            <a:xfrm>
              <a:off x="8734425" y="2679700"/>
              <a:ext cx="376237" cy="276224"/>
              <a:chOff x="8734425" y="2679700"/>
              <a:chExt cx="376237" cy="276224"/>
            </a:xfrm>
          </p:grpSpPr>
          <p:sp>
            <p:nvSpPr>
              <p:cNvPr id="2787" name="Google Shape;2787;p178"/>
              <p:cNvSpPr/>
              <p:nvPr/>
            </p:nvSpPr>
            <p:spPr>
              <a:xfrm>
                <a:off x="8783637" y="2690812"/>
                <a:ext cx="265112" cy="265112"/>
              </a:xfrm>
              <a:custGeom>
                <a:rect b="b" l="l" r="r" t="t"/>
                <a:pathLst>
                  <a:path extrusionOk="0" h="167" w="167">
                    <a:moveTo>
                      <a:pt x="166" y="83"/>
                    </a:moveTo>
                    <a:lnTo>
                      <a:pt x="164" y="66"/>
                    </a:lnTo>
                    <a:lnTo>
                      <a:pt x="159" y="51"/>
                    </a:lnTo>
                    <a:lnTo>
                      <a:pt x="152" y="36"/>
                    </a:lnTo>
                    <a:lnTo>
                      <a:pt x="141" y="24"/>
                    </a:lnTo>
                    <a:lnTo>
                      <a:pt x="129" y="14"/>
                    </a:lnTo>
                    <a:lnTo>
                      <a:pt x="115" y="6"/>
                    </a:lnTo>
                    <a:lnTo>
                      <a:pt x="99" y="1"/>
                    </a:lnTo>
                    <a:lnTo>
                      <a:pt x="83" y="0"/>
                    </a:lnTo>
                    <a:lnTo>
                      <a:pt x="66" y="1"/>
                    </a:lnTo>
                    <a:lnTo>
                      <a:pt x="51" y="6"/>
                    </a:lnTo>
                    <a:lnTo>
                      <a:pt x="36" y="14"/>
                    </a:lnTo>
                    <a:lnTo>
                      <a:pt x="24" y="24"/>
                    </a:lnTo>
                    <a:lnTo>
                      <a:pt x="14" y="36"/>
                    </a:lnTo>
                    <a:lnTo>
                      <a:pt x="6" y="51"/>
                    </a:lnTo>
                    <a:lnTo>
                      <a:pt x="1" y="66"/>
                    </a:lnTo>
                    <a:lnTo>
                      <a:pt x="0" y="83"/>
                    </a:lnTo>
                    <a:lnTo>
                      <a:pt x="1" y="99"/>
                    </a:lnTo>
                    <a:lnTo>
                      <a:pt x="6" y="115"/>
                    </a:lnTo>
                    <a:lnTo>
                      <a:pt x="14" y="129"/>
                    </a:lnTo>
                    <a:lnTo>
                      <a:pt x="24" y="141"/>
                    </a:lnTo>
                    <a:lnTo>
                      <a:pt x="36" y="152"/>
                    </a:lnTo>
                    <a:lnTo>
                      <a:pt x="51" y="159"/>
                    </a:lnTo>
                    <a:lnTo>
                      <a:pt x="66" y="164"/>
                    </a:lnTo>
                    <a:lnTo>
                      <a:pt x="83" y="166"/>
                    </a:lnTo>
                    <a:lnTo>
                      <a:pt x="99" y="164"/>
                    </a:lnTo>
                    <a:lnTo>
                      <a:pt x="115" y="159"/>
                    </a:lnTo>
                    <a:lnTo>
                      <a:pt x="129" y="152"/>
                    </a:lnTo>
                    <a:lnTo>
                      <a:pt x="141" y="141"/>
                    </a:lnTo>
                    <a:lnTo>
                      <a:pt x="152" y="129"/>
                    </a:lnTo>
                    <a:lnTo>
                      <a:pt x="159" y="115"/>
                    </a:lnTo>
                    <a:lnTo>
                      <a:pt x="164" y="99"/>
                    </a:lnTo>
                    <a:lnTo>
                      <a:pt x="166" y="83"/>
                    </a:lnTo>
                  </a:path>
                </a:pathLst>
              </a:custGeom>
              <a:noFill/>
              <a:ln cap="rnd" cmpd="sng" w="126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788" name="Google Shape;2788;p178"/>
              <p:cNvCxnSpPr/>
              <p:nvPr/>
            </p:nvCxnSpPr>
            <p:spPr>
              <a:xfrm>
                <a:off x="8913812" y="2705100"/>
                <a:ext cx="0" cy="239712"/>
              </a:xfrm>
              <a:prstGeom prst="straightConnector1">
                <a:avLst/>
              </a:prstGeom>
              <a:noFill/>
              <a:ln cap="flat" cmpd="sng" w="1267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789" name="Google Shape;2789;p178"/>
              <p:cNvCxnSpPr/>
              <p:nvPr/>
            </p:nvCxnSpPr>
            <p:spPr>
              <a:xfrm>
                <a:off x="8797925" y="2822575"/>
                <a:ext cx="238125" cy="0"/>
              </a:xfrm>
              <a:prstGeom prst="straightConnector1">
                <a:avLst/>
              </a:prstGeom>
              <a:noFill/>
              <a:ln cap="flat" cmpd="sng" w="1267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2790" name="Google Shape;2790;p178"/>
              <p:cNvSpPr txBox="1"/>
              <p:nvPr/>
            </p:nvSpPr>
            <p:spPr>
              <a:xfrm>
                <a:off x="8734425" y="2679700"/>
                <a:ext cx="250825" cy="16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4450" lIns="90475" spcFirstLastPara="1" rIns="90475" wrap="square" tIns="444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b="0" i="0" lang="en-US" sz="500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25</a:t>
                </a:r>
                <a:endParaRPr/>
              </a:p>
            </p:txBody>
          </p:sp>
          <p:sp>
            <p:nvSpPr>
              <p:cNvPr id="2791" name="Google Shape;2791;p178"/>
              <p:cNvSpPr txBox="1"/>
              <p:nvPr/>
            </p:nvSpPr>
            <p:spPr>
              <a:xfrm>
                <a:off x="8845550" y="2679700"/>
                <a:ext cx="250825" cy="16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4450" lIns="90475" spcFirstLastPara="1" rIns="90475" wrap="square" tIns="444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b="0" i="0" lang="en-US" sz="500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50</a:t>
                </a:r>
                <a:endParaRPr/>
              </a:p>
            </p:txBody>
          </p:sp>
          <p:sp>
            <p:nvSpPr>
              <p:cNvPr id="2792" name="Google Shape;2792;p178"/>
              <p:cNvSpPr txBox="1"/>
              <p:nvPr/>
            </p:nvSpPr>
            <p:spPr>
              <a:xfrm>
                <a:off x="8824912" y="2778125"/>
                <a:ext cx="285750" cy="16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4450" lIns="90475" spcFirstLastPara="1" rIns="90475" wrap="square" tIns="444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b="0" i="0" lang="en-US" sz="500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100</a:t>
                </a:r>
                <a:endParaRPr/>
              </a:p>
            </p:txBody>
          </p:sp>
          <p:sp>
            <p:nvSpPr>
              <p:cNvPr id="2793" name="Google Shape;2793;p178"/>
              <p:cNvSpPr txBox="1"/>
              <p:nvPr/>
            </p:nvSpPr>
            <p:spPr>
              <a:xfrm>
                <a:off x="8734425" y="2778125"/>
                <a:ext cx="250825" cy="16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4450" lIns="90475" spcFirstLastPara="1" rIns="90475" wrap="square" tIns="444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b="0" i="0" lang="en-US" sz="500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75</a:t>
                </a:r>
                <a:endParaRPr/>
              </a:p>
            </p:txBody>
          </p:sp>
        </p:grpSp>
        <p:grpSp>
          <p:nvGrpSpPr>
            <p:cNvPr id="2794" name="Google Shape;2794;p178"/>
            <p:cNvGrpSpPr/>
            <p:nvPr/>
          </p:nvGrpSpPr>
          <p:grpSpPr>
            <a:xfrm>
              <a:off x="8734425" y="2974975"/>
              <a:ext cx="376237" cy="276224"/>
              <a:chOff x="8734425" y="2974975"/>
              <a:chExt cx="376237" cy="276224"/>
            </a:xfrm>
          </p:grpSpPr>
          <p:sp>
            <p:nvSpPr>
              <p:cNvPr id="2795" name="Google Shape;2795;p178"/>
              <p:cNvSpPr/>
              <p:nvPr/>
            </p:nvSpPr>
            <p:spPr>
              <a:xfrm>
                <a:off x="8783637" y="2986087"/>
                <a:ext cx="265112" cy="265112"/>
              </a:xfrm>
              <a:custGeom>
                <a:rect b="b" l="l" r="r" t="t"/>
                <a:pathLst>
                  <a:path extrusionOk="0" h="167" w="167">
                    <a:moveTo>
                      <a:pt x="166" y="83"/>
                    </a:moveTo>
                    <a:lnTo>
                      <a:pt x="164" y="66"/>
                    </a:lnTo>
                    <a:lnTo>
                      <a:pt x="159" y="51"/>
                    </a:lnTo>
                    <a:lnTo>
                      <a:pt x="152" y="36"/>
                    </a:lnTo>
                    <a:lnTo>
                      <a:pt x="141" y="24"/>
                    </a:lnTo>
                    <a:lnTo>
                      <a:pt x="129" y="14"/>
                    </a:lnTo>
                    <a:lnTo>
                      <a:pt x="115" y="6"/>
                    </a:lnTo>
                    <a:lnTo>
                      <a:pt x="99" y="1"/>
                    </a:lnTo>
                    <a:lnTo>
                      <a:pt x="83" y="0"/>
                    </a:lnTo>
                    <a:lnTo>
                      <a:pt x="66" y="1"/>
                    </a:lnTo>
                    <a:lnTo>
                      <a:pt x="51" y="6"/>
                    </a:lnTo>
                    <a:lnTo>
                      <a:pt x="36" y="14"/>
                    </a:lnTo>
                    <a:lnTo>
                      <a:pt x="24" y="24"/>
                    </a:lnTo>
                    <a:lnTo>
                      <a:pt x="14" y="36"/>
                    </a:lnTo>
                    <a:lnTo>
                      <a:pt x="6" y="51"/>
                    </a:lnTo>
                    <a:lnTo>
                      <a:pt x="1" y="66"/>
                    </a:lnTo>
                    <a:lnTo>
                      <a:pt x="0" y="83"/>
                    </a:lnTo>
                    <a:lnTo>
                      <a:pt x="1" y="99"/>
                    </a:lnTo>
                    <a:lnTo>
                      <a:pt x="6" y="115"/>
                    </a:lnTo>
                    <a:lnTo>
                      <a:pt x="14" y="129"/>
                    </a:lnTo>
                    <a:lnTo>
                      <a:pt x="24" y="141"/>
                    </a:lnTo>
                    <a:lnTo>
                      <a:pt x="36" y="152"/>
                    </a:lnTo>
                    <a:lnTo>
                      <a:pt x="51" y="159"/>
                    </a:lnTo>
                    <a:lnTo>
                      <a:pt x="66" y="164"/>
                    </a:lnTo>
                    <a:lnTo>
                      <a:pt x="83" y="166"/>
                    </a:lnTo>
                    <a:lnTo>
                      <a:pt x="99" y="164"/>
                    </a:lnTo>
                    <a:lnTo>
                      <a:pt x="115" y="159"/>
                    </a:lnTo>
                    <a:lnTo>
                      <a:pt x="129" y="152"/>
                    </a:lnTo>
                    <a:lnTo>
                      <a:pt x="141" y="141"/>
                    </a:lnTo>
                    <a:lnTo>
                      <a:pt x="152" y="129"/>
                    </a:lnTo>
                    <a:lnTo>
                      <a:pt x="159" y="115"/>
                    </a:lnTo>
                    <a:lnTo>
                      <a:pt x="164" y="99"/>
                    </a:lnTo>
                    <a:lnTo>
                      <a:pt x="166" y="83"/>
                    </a:lnTo>
                  </a:path>
                </a:pathLst>
              </a:custGeom>
              <a:noFill/>
              <a:ln cap="rnd" cmpd="sng" w="126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796" name="Google Shape;2796;p178"/>
              <p:cNvCxnSpPr/>
              <p:nvPr/>
            </p:nvCxnSpPr>
            <p:spPr>
              <a:xfrm>
                <a:off x="8913812" y="3000375"/>
                <a:ext cx="0" cy="239712"/>
              </a:xfrm>
              <a:prstGeom prst="straightConnector1">
                <a:avLst/>
              </a:prstGeom>
              <a:noFill/>
              <a:ln cap="flat" cmpd="sng" w="1267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797" name="Google Shape;2797;p178"/>
              <p:cNvCxnSpPr/>
              <p:nvPr/>
            </p:nvCxnSpPr>
            <p:spPr>
              <a:xfrm>
                <a:off x="8797925" y="3117850"/>
                <a:ext cx="238125" cy="0"/>
              </a:xfrm>
              <a:prstGeom prst="straightConnector1">
                <a:avLst/>
              </a:prstGeom>
              <a:noFill/>
              <a:ln cap="flat" cmpd="sng" w="1267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2798" name="Google Shape;2798;p178"/>
              <p:cNvSpPr txBox="1"/>
              <p:nvPr/>
            </p:nvSpPr>
            <p:spPr>
              <a:xfrm>
                <a:off x="8734425" y="2974975"/>
                <a:ext cx="250825" cy="16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4450" lIns="90475" spcFirstLastPara="1" rIns="90475" wrap="square" tIns="444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b="0" i="0" lang="en-US" sz="500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25</a:t>
                </a:r>
                <a:endParaRPr/>
              </a:p>
            </p:txBody>
          </p:sp>
          <p:sp>
            <p:nvSpPr>
              <p:cNvPr id="2799" name="Google Shape;2799;p178"/>
              <p:cNvSpPr txBox="1"/>
              <p:nvPr/>
            </p:nvSpPr>
            <p:spPr>
              <a:xfrm>
                <a:off x="8845550" y="2974975"/>
                <a:ext cx="250825" cy="16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4450" lIns="90475" spcFirstLastPara="1" rIns="90475" wrap="square" tIns="444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b="0" i="0" lang="en-US" sz="500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50</a:t>
                </a:r>
                <a:endParaRPr/>
              </a:p>
            </p:txBody>
          </p:sp>
          <p:sp>
            <p:nvSpPr>
              <p:cNvPr id="2800" name="Google Shape;2800;p178"/>
              <p:cNvSpPr txBox="1"/>
              <p:nvPr/>
            </p:nvSpPr>
            <p:spPr>
              <a:xfrm>
                <a:off x="8824912" y="3073400"/>
                <a:ext cx="285750" cy="16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4450" lIns="90475" spcFirstLastPara="1" rIns="90475" wrap="square" tIns="444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b="0" i="0" lang="en-US" sz="500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100</a:t>
                </a:r>
                <a:endParaRPr/>
              </a:p>
            </p:txBody>
          </p:sp>
          <p:sp>
            <p:nvSpPr>
              <p:cNvPr id="2801" name="Google Shape;2801;p178"/>
              <p:cNvSpPr txBox="1"/>
              <p:nvPr/>
            </p:nvSpPr>
            <p:spPr>
              <a:xfrm>
                <a:off x="8734425" y="3073400"/>
                <a:ext cx="250825" cy="16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4450" lIns="90475" spcFirstLastPara="1" rIns="90475" wrap="square" tIns="444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b="0" i="0" lang="en-US" sz="500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75</a:t>
                </a:r>
                <a:endParaRPr/>
              </a:p>
            </p:txBody>
          </p:sp>
        </p:grpSp>
        <p:grpSp>
          <p:nvGrpSpPr>
            <p:cNvPr id="2802" name="Google Shape;2802;p178"/>
            <p:cNvGrpSpPr/>
            <p:nvPr/>
          </p:nvGrpSpPr>
          <p:grpSpPr>
            <a:xfrm>
              <a:off x="8734425" y="3275012"/>
              <a:ext cx="376237" cy="276225"/>
              <a:chOff x="8734425" y="3275012"/>
              <a:chExt cx="376237" cy="276225"/>
            </a:xfrm>
          </p:grpSpPr>
          <p:sp>
            <p:nvSpPr>
              <p:cNvPr id="2803" name="Google Shape;2803;p178"/>
              <p:cNvSpPr/>
              <p:nvPr/>
            </p:nvSpPr>
            <p:spPr>
              <a:xfrm>
                <a:off x="8783637" y="3286125"/>
                <a:ext cx="265112" cy="265112"/>
              </a:xfrm>
              <a:custGeom>
                <a:rect b="b" l="l" r="r" t="t"/>
                <a:pathLst>
                  <a:path extrusionOk="0" h="167" w="167">
                    <a:moveTo>
                      <a:pt x="166" y="83"/>
                    </a:moveTo>
                    <a:lnTo>
                      <a:pt x="164" y="66"/>
                    </a:lnTo>
                    <a:lnTo>
                      <a:pt x="159" y="51"/>
                    </a:lnTo>
                    <a:lnTo>
                      <a:pt x="152" y="36"/>
                    </a:lnTo>
                    <a:lnTo>
                      <a:pt x="141" y="24"/>
                    </a:lnTo>
                    <a:lnTo>
                      <a:pt x="129" y="14"/>
                    </a:lnTo>
                    <a:lnTo>
                      <a:pt x="115" y="6"/>
                    </a:lnTo>
                    <a:lnTo>
                      <a:pt x="99" y="1"/>
                    </a:lnTo>
                    <a:lnTo>
                      <a:pt x="83" y="0"/>
                    </a:lnTo>
                    <a:lnTo>
                      <a:pt x="66" y="1"/>
                    </a:lnTo>
                    <a:lnTo>
                      <a:pt x="51" y="6"/>
                    </a:lnTo>
                    <a:lnTo>
                      <a:pt x="36" y="14"/>
                    </a:lnTo>
                    <a:lnTo>
                      <a:pt x="24" y="24"/>
                    </a:lnTo>
                    <a:lnTo>
                      <a:pt x="14" y="36"/>
                    </a:lnTo>
                    <a:lnTo>
                      <a:pt x="6" y="51"/>
                    </a:lnTo>
                    <a:lnTo>
                      <a:pt x="1" y="66"/>
                    </a:lnTo>
                    <a:lnTo>
                      <a:pt x="0" y="83"/>
                    </a:lnTo>
                    <a:lnTo>
                      <a:pt x="1" y="99"/>
                    </a:lnTo>
                    <a:lnTo>
                      <a:pt x="6" y="115"/>
                    </a:lnTo>
                    <a:lnTo>
                      <a:pt x="14" y="129"/>
                    </a:lnTo>
                    <a:lnTo>
                      <a:pt x="24" y="141"/>
                    </a:lnTo>
                    <a:lnTo>
                      <a:pt x="36" y="152"/>
                    </a:lnTo>
                    <a:lnTo>
                      <a:pt x="51" y="159"/>
                    </a:lnTo>
                    <a:lnTo>
                      <a:pt x="66" y="164"/>
                    </a:lnTo>
                    <a:lnTo>
                      <a:pt x="83" y="166"/>
                    </a:lnTo>
                    <a:lnTo>
                      <a:pt x="99" y="164"/>
                    </a:lnTo>
                    <a:lnTo>
                      <a:pt x="115" y="159"/>
                    </a:lnTo>
                    <a:lnTo>
                      <a:pt x="129" y="152"/>
                    </a:lnTo>
                    <a:lnTo>
                      <a:pt x="141" y="141"/>
                    </a:lnTo>
                    <a:lnTo>
                      <a:pt x="152" y="129"/>
                    </a:lnTo>
                    <a:lnTo>
                      <a:pt x="159" y="115"/>
                    </a:lnTo>
                    <a:lnTo>
                      <a:pt x="164" y="99"/>
                    </a:lnTo>
                    <a:lnTo>
                      <a:pt x="166" y="83"/>
                    </a:lnTo>
                  </a:path>
                </a:pathLst>
              </a:custGeom>
              <a:noFill/>
              <a:ln cap="rnd" cmpd="sng" w="126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804" name="Google Shape;2804;p178"/>
              <p:cNvCxnSpPr/>
              <p:nvPr/>
            </p:nvCxnSpPr>
            <p:spPr>
              <a:xfrm>
                <a:off x="8913812" y="3300412"/>
                <a:ext cx="0" cy="239712"/>
              </a:xfrm>
              <a:prstGeom prst="straightConnector1">
                <a:avLst/>
              </a:prstGeom>
              <a:noFill/>
              <a:ln cap="flat" cmpd="sng" w="1267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805" name="Google Shape;2805;p178"/>
              <p:cNvCxnSpPr/>
              <p:nvPr/>
            </p:nvCxnSpPr>
            <p:spPr>
              <a:xfrm>
                <a:off x="8797925" y="3417887"/>
                <a:ext cx="238125" cy="0"/>
              </a:xfrm>
              <a:prstGeom prst="straightConnector1">
                <a:avLst/>
              </a:prstGeom>
              <a:noFill/>
              <a:ln cap="flat" cmpd="sng" w="1267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2806" name="Google Shape;2806;p178"/>
              <p:cNvSpPr txBox="1"/>
              <p:nvPr/>
            </p:nvSpPr>
            <p:spPr>
              <a:xfrm>
                <a:off x="8734425" y="3275012"/>
                <a:ext cx="250825" cy="16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4450" lIns="90475" spcFirstLastPara="1" rIns="90475" wrap="square" tIns="444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b="0" i="0" lang="en-US" sz="500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25</a:t>
                </a:r>
                <a:endParaRPr/>
              </a:p>
            </p:txBody>
          </p:sp>
          <p:sp>
            <p:nvSpPr>
              <p:cNvPr id="2807" name="Google Shape;2807;p178"/>
              <p:cNvSpPr txBox="1"/>
              <p:nvPr/>
            </p:nvSpPr>
            <p:spPr>
              <a:xfrm>
                <a:off x="8845550" y="3275012"/>
                <a:ext cx="250825" cy="16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4450" lIns="90475" spcFirstLastPara="1" rIns="90475" wrap="square" tIns="444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b="0" i="0" lang="en-US" sz="500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50</a:t>
                </a:r>
                <a:endParaRPr/>
              </a:p>
            </p:txBody>
          </p:sp>
          <p:sp>
            <p:nvSpPr>
              <p:cNvPr id="2808" name="Google Shape;2808;p178"/>
              <p:cNvSpPr txBox="1"/>
              <p:nvPr/>
            </p:nvSpPr>
            <p:spPr>
              <a:xfrm>
                <a:off x="8824912" y="3373437"/>
                <a:ext cx="285750" cy="16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4450" lIns="90475" spcFirstLastPara="1" rIns="90475" wrap="square" tIns="444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b="0" i="0" lang="en-US" sz="500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100</a:t>
                </a:r>
                <a:endParaRPr/>
              </a:p>
            </p:txBody>
          </p:sp>
          <p:sp>
            <p:nvSpPr>
              <p:cNvPr id="2809" name="Google Shape;2809;p178"/>
              <p:cNvSpPr txBox="1"/>
              <p:nvPr/>
            </p:nvSpPr>
            <p:spPr>
              <a:xfrm>
                <a:off x="8734425" y="3373437"/>
                <a:ext cx="250825" cy="16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4450" lIns="90475" spcFirstLastPara="1" rIns="90475" wrap="square" tIns="444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rPr b="0" i="0" lang="en-US" sz="500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75</a:t>
                </a:r>
                <a:endParaRPr/>
              </a:p>
            </p:txBody>
          </p:sp>
        </p:grpSp>
        <p:cxnSp>
          <p:nvCxnSpPr>
            <p:cNvPr id="2810" name="Google Shape;2810;p178"/>
            <p:cNvCxnSpPr/>
            <p:nvPr/>
          </p:nvCxnSpPr>
          <p:spPr>
            <a:xfrm>
              <a:off x="4511675" y="1204912"/>
              <a:ext cx="0" cy="2355850"/>
            </a:xfrm>
            <a:prstGeom prst="straightConnector1">
              <a:avLst/>
            </a:prstGeom>
            <a:noFill/>
            <a:ln cap="flat" cmpd="sng" w="12675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811" name="Google Shape;2811;p178"/>
            <p:cNvCxnSpPr/>
            <p:nvPr/>
          </p:nvCxnSpPr>
          <p:spPr>
            <a:xfrm>
              <a:off x="8231187" y="1201737"/>
              <a:ext cx="0" cy="2355850"/>
            </a:xfrm>
            <a:prstGeom prst="straightConnector1">
              <a:avLst/>
            </a:prstGeom>
            <a:noFill/>
            <a:ln cap="flat" cmpd="sng" w="12675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812" name="Google Shape;2812;p178"/>
            <p:cNvCxnSpPr/>
            <p:nvPr/>
          </p:nvCxnSpPr>
          <p:spPr>
            <a:xfrm>
              <a:off x="8491537" y="1206500"/>
              <a:ext cx="0" cy="2355850"/>
            </a:xfrm>
            <a:prstGeom prst="straightConnector1">
              <a:avLst/>
            </a:prstGeom>
            <a:noFill/>
            <a:ln cap="flat" cmpd="sng" w="12675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813" name="Google Shape;2813;p178"/>
            <p:cNvSpPr txBox="1"/>
            <p:nvPr/>
          </p:nvSpPr>
          <p:spPr>
            <a:xfrm>
              <a:off x="4146550" y="1008062"/>
              <a:ext cx="454025" cy="225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4450" lIns="90475" spcFirstLastPara="1" rIns="90475" wrap="square" tIns="44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Open Sans"/>
                <a:buNone/>
              </a:pPr>
              <a:r>
                <a:rPr b="0" i="0" lang="en-US" sz="900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Ref #</a:t>
              </a:r>
              <a:endParaRPr/>
            </a:p>
          </p:txBody>
        </p:sp>
        <p:sp>
          <p:nvSpPr>
            <p:cNvPr id="2814" name="Google Shape;2814;p178"/>
            <p:cNvSpPr txBox="1"/>
            <p:nvPr/>
          </p:nvSpPr>
          <p:spPr>
            <a:xfrm>
              <a:off x="6008687" y="989012"/>
              <a:ext cx="809625" cy="225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4450" lIns="90475" spcFirstLastPara="1" rIns="90475" wrap="square" tIns="44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Open Sans"/>
                <a:buNone/>
              </a:pPr>
              <a:r>
                <a:rPr b="0" i="0" lang="en-US" sz="900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Suggestions</a:t>
              </a:r>
              <a:endParaRPr/>
            </a:p>
          </p:txBody>
        </p:sp>
        <p:sp>
          <p:nvSpPr>
            <p:cNvPr id="2815" name="Google Shape;2815;p178"/>
            <p:cNvSpPr txBox="1"/>
            <p:nvPr/>
          </p:nvSpPr>
          <p:spPr>
            <a:xfrm>
              <a:off x="8097837" y="1009650"/>
              <a:ext cx="447675" cy="225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4450" lIns="90475" spcFirstLastPara="1" rIns="90475" wrap="square" tIns="44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Open Sans"/>
                <a:buNone/>
              </a:pPr>
              <a:r>
                <a:rPr b="0" i="0" lang="en-US" sz="900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Resp</a:t>
              </a:r>
              <a:endParaRPr/>
            </a:p>
          </p:txBody>
        </p:sp>
        <p:sp>
          <p:nvSpPr>
            <p:cNvPr id="2816" name="Google Shape;2816;p178"/>
            <p:cNvSpPr txBox="1"/>
            <p:nvPr/>
          </p:nvSpPr>
          <p:spPr>
            <a:xfrm>
              <a:off x="8356600" y="946150"/>
              <a:ext cx="488950" cy="27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4450" lIns="90475" spcFirstLastPara="1" rIns="90475" wrap="square" tIns="44450">
              <a:noAutofit/>
            </a:bodyPr>
            <a:lstStyle/>
            <a:p>
              <a:pPr indent="0" lvl="0" marL="0" marR="0" rtl="0" algn="ctr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Open Sans"/>
                <a:buNone/>
              </a:pPr>
              <a:r>
                <a:rPr b="0" i="0" lang="en-US" sz="900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Comp</a:t>
              </a:r>
              <a:endParaRPr/>
            </a:p>
            <a:p>
              <a:pPr indent="0" lvl="0" marL="0" marR="0" rtl="0" algn="ctr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Open Sans"/>
                <a:buNone/>
              </a:pPr>
              <a:r>
                <a:rPr b="0" i="0" lang="en-US" sz="900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Date</a:t>
              </a:r>
              <a:endParaRPr/>
            </a:p>
          </p:txBody>
        </p:sp>
        <p:sp>
          <p:nvSpPr>
            <p:cNvPr id="2817" name="Google Shape;2817;p178"/>
            <p:cNvSpPr txBox="1"/>
            <p:nvPr/>
          </p:nvSpPr>
          <p:spPr>
            <a:xfrm>
              <a:off x="8655050" y="1033462"/>
              <a:ext cx="496887" cy="1952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4450" lIns="90475" spcFirstLastPara="1" rIns="90475" wrap="square" tIns="44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Open Sans"/>
                <a:buNone/>
              </a:pPr>
              <a:r>
                <a:rPr b="0" i="0" lang="en-US" sz="700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%Comp</a:t>
              </a:r>
              <a:endParaRPr/>
            </a:p>
          </p:txBody>
        </p:sp>
        <p:sp>
          <p:nvSpPr>
            <p:cNvPr id="2818" name="Google Shape;2818;p178"/>
            <p:cNvSpPr txBox="1"/>
            <p:nvPr/>
          </p:nvSpPr>
          <p:spPr>
            <a:xfrm>
              <a:off x="4057650" y="3863975"/>
              <a:ext cx="5014912" cy="2760662"/>
            </a:xfrm>
            <a:prstGeom prst="rect">
              <a:avLst/>
            </a:prstGeom>
            <a:noFill/>
            <a:ln cap="flat" cmpd="sng" w="1267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19" name="Google Shape;2819;p178"/>
            <p:cNvGrpSpPr/>
            <p:nvPr/>
          </p:nvGrpSpPr>
          <p:grpSpPr>
            <a:xfrm>
              <a:off x="4222750" y="4124325"/>
              <a:ext cx="4711699" cy="2371725"/>
              <a:chOff x="4222750" y="4124325"/>
              <a:chExt cx="4711699" cy="2371725"/>
            </a:xfrm>
          </p:grpSpPr>
          <p:sp>
            <p:nvSpPr>
              <p:cNvPr id="2820" name="Google Shape;2820;p178"/>
              <p:cNvSpPr txBox="1"/>
              <p:nvPr/>
            </p:nvSpPr>
            <p:spPr>
              <a:xfrm>
                <a:off x="4222750" y="4124325"/>
                <a:ext cx="4706937" cy="2371725"/>
              </a:xfrm>
              <a:prstGeom prst="rect">
                <a:avLst/>
              </a:prstGeom>
              <a:noFill/>
              <a:ln cap="flat" cmpd="sng" w="1267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821" name="Google Shape;2821;p178"/>
              <p:cNvCxnSpPr/>
              <p:nvPr/>
            </p:nvCxnSpPr>
            <p:spPr>
              <a:xfrm>
                <a:off x="4232275" y="4419600"/>
                <a:ext cx="4691062" cy="0"/>
              </a:xfrm>
              <a:prstGeom prst="straightConnector1">
                <a:avLst/>
              </a:prstGeom>
              <a:noFill/>
              <a:ln cap="flat" cmpd="sng" w="1267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822" name="Google Shape;2822;p178"/>
              <p:cNvCxnSpPr/>
              <p:nvPr/>
            </p:nvCxnSpPr>
            <p:spPr>
              <a:xfrm>
                <a:off x="4232275" y="4716462"/>
                <a:ext cx="4691062" cy="0"/>
              </a:xfrm>
              <a:prstGeom prst="straightConnector1">
                <a:avLst/>
              </a:prstGeom>
              <a:noFill/>
              <a:ln cap="flat" cmpd="sng" w="1267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823" name="Google Shape;2823;p178"/>
              <p:cNvCxnSpPr/>
              <p:nvPr/>
            </p:nvCxnSpPr>
            <p:spPr>
              <a:xfrm>
                <a:off x="4232275" y="5013325"/>
                <a:ext cx="4691062" cy="0"/>
              </a:xfrm>
              <a:prstGeom prst="straightConnector1">
                <a:avLst/>
              </a:prstGeom>
              <a:noFill/>
              <a:ln cap="flat" cmpd="sng" w="1267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824" name="Google Shape;2824;p178"/>
              <p:cNvCxnSpPr/>
              <p:nvPr/>
            </p:nvCxnSpPr>
            <p:spPr>
              <a:xfrm>
                <a:off x="4232275" y="5310187"/>
                <a:ext cx="4691062" cy="0"/>
              </a:xfrm>
              <a:prstGeom prst="straightConnector1">
                <a:avLst/>
              </a:prstGeom>
              <a:noFill/>
              <a:ln cap="flat" cmpd="sng" w="1267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825" name="Google Shape;2825;p178"/>
              <p:cNvCxnSpPr/>
              <p:nvPr/>
            </p:nvCxnSpPr>
            <p:spPr>
              <a:xfrm>
                <a:off x="4243387" y="6199187"/>
                <a:ext cx="4691062" cy="0"/>
              </a:xfrm>
              <a:prstGeom prst="straightConnector1">
                <a:avLst/>
              </a:prstGeom>
              <a:noFill/>
              <a:ln cap="flat" cmpd="sng" w="1267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826" name="Google Shape;2826;p178"/>
              <p:cNvCxnSpPr/>
              <p:nvPr/>
            </p:nvCxnSpPr>
            <p:spPr>
              <a:xfrm>
                <a:off x="4232275" y="5902325"/>
                <a:ext cx="4691062" cy="0"/>
              </a:xfrm>
              <a:prstGeom prst="straightConnector1">
                <a:avLst/>
              </a:prstGeom>
              <a:noFill/>
              <a:ln cap="flat" cmpd="sng" w="1267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2827" name="Google Shape;2827;p178"/>
              <p:cNvCxnSpPr/>
              <p:nvPr/>
            </p:nvCxnSpPr>
            <p:spPr>
              <a:xfrm>
                <a:off x="4232275" y="5605462"/>
                <a:ext cx="4691062" cy="0"/>
              </a:xfrm>
              <a:prstGeom prst="straightConnector1">
                <a:avLst/>
              </a:prstGeom>
              <a:noFill/>
              <a:ln cap="flat" cmpd="sng" w="1267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</p:grpSp>
        <p:cxnSp>
          <p:nvCxnSpPr>
            <p:cNvPr id="2828" name="Google Shape;2828;p178"/>
            <p:cNvCxnSpPr/>
            <p:nvPr/>
          </p:nvCxnSpPr>
          <p:spPr>
            <a:xfrm>
              <a:off x="4494212" y="4138612"/>
              <a:ext cx="0" cy="2355850"/>
            </a:xfrm>
            <a:prstGeom prst="straightConnector1">
              <a:avLst/>
            </a:prstGeom>
            <a:noFill/>
            <a:ln cap="flat" cmpd="sng" w="12675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829" name="Google Shape;2829;p178"/>
            <p:cNvSpPr txBox="1"/>
            <p:nvPr/>
          </p:nvSpPr>
          <p:spPr>
            <a:xfrm>
              <a:off x="4129087" y="3941762"/>
              <a:ext cx="454025" cy="225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4450" lIns="90475" spcFirstLastPara="1" rIns="90475" wrap="square" tIns="44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Open Sans"/>
                <a:buNone/>
              </a:pPr>
              <a:r>
                <a:rPr b="0" i="0" lang="en-US" sz="900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Ref #</a:t>
              </a:r>
              <a:endParaRPr/>
            </a:p>
          </p:txBody>
        </p:sp>
        <p:sp>
          <p:nvSpPr>
            <p:cNvPr id="2830" name="Google Shape;2830;p178"/>
            <p:cNvSpPr txBox="1"/>
            <p:nvPr/>
          </p:nvSpPr>
          <p:spPr>
            <a:xfrm>
              <a:off x="5984875" y="3948112"/>
              <a:ext cx="752475" cy="225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4450" lIns="90475" spcFirstLastPara="1" rIns="90475" wrap="square" tIns="44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Open Sans"/>
                <a:buNone/>
              </a:pPr>
              <a:r>
                <a:rPr b="0" i="0" lang="en-US" sz="900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Description</a:t>
              </a:r>
              <a:endParaRPr/>
            </a:p>
          </p:txBody>
        </p:sp>
        <p:sp>
          <p:nvSpPr>
            <p:cNvPr id="2831" name="Google Shape;2831;p178"/>
            <p:cNvSpPr txBox="1"/>
            <p:nvPr/>
          </p:nvSpPr>
          <p:spPr>
            <a:xfrm>
              <a:off x="7481887" y="6577012"/>
              <a:ext cx="1666875" cy="225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4450" lIns="90475" spcFirstLastPara="1" rIns="90475" wrap="square" tIns="4445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Open Sans"/>
                <a:buNone/>
              </a:pPr>
              <a:r>
                <a:rPr b="1" i="0" lang="en-US" sz="900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IMPROVEMENT TRACKING</a:t>
              </a:r>
              <a:endParaRPr/>
            </a:p>
          </p:txBody>
        </p:sp>
        <p:sp>
          <p:nvSpPr>
            <p:cNvPr id="2832" name="Google Shape;2832;p178"/>
            <p:cNvSpPr txBox="1"/>
            <p:nvPr/>
          </p:nvSpPr>
          <p:spPr>
            <a:xfrm>
              <a:off x="17462" y="6586537"/>
              <a:ext cx="1343025" cy="225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4450" lIns="90475" spcFirstLastPara="1" rIns="90475" wrap="square" tIns="444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Open Sans"/>
                <a:buNone/>
              </a:pPr>
              <a:r>
                <a:rPr b="1" i="0" lang="en-US" sz="900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ANALYSIS (PARETO)</a:t>
              </a:r>
              <a:endParaRPr/>
            </a:p>
          </p:txBody>
        </p:sp>
        <p:sp>
          <p:nvSpPr>
            <p:cNvPr id="2833" name="Google Shape;2833;p178"/>
            <p:cNvSpPr txBox="1"/>
            <p:nvPr/>
          </p:nvSpPr>
          <p:spPr>
            <a:xfrm>
              <a:off x="279400" y="1092200"/>
              <a:ext cx="3530600" cy="1981200"/>
            </a:xfrm>
            <a:prstGeom prst="rect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34" name="Google Shape;2834;p178"/>
            <p:cNvCxnSpPr/>
            <p:nvPr/>
          </p:nvCxnSpPr>
          <p:spPr>
            <a:xfrm rot="10800000">
              <a:off x="279400" y="3060700"/>
              <a:ext cx="0" cy="7620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835" name="Google Shape;2835;p178"/>
            <p:cNvCxnSpPr/>
            <p:nvPr/>
          </p:nvCxnSpPr>
          <p:spPr>
            <a:xfrm rot="10800000">
              <a:off x="1174750" y="3073400"/>
              <a:ext cx="0" cy="7620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836" name="Google Shape;2836;p178"/>
            <p:cNvCxnSpPr/>
            <p:nvPr/>
          </p:nvCxnSpPr>
          <p:spPr>
            <a:xfrm rot="10800000">
              <a:off x="2051050" y="3073400"/>
              <a:ext cx="0" cy="7620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837" name="Google Shape;2837;p178"/>
            <p:cNvCxnSpPr/>
            <p:nvPr/>
          </p:nvCxnSpPr>
          <p:spPr>
            <a:xfrm rot="10800000">
              <a:off x="2927350" y="3067050"/>
              <a:ext cx="0" cy="7620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838" name="Google Shape;2838;p178"/>
            <p:cNvCxnSpPr/>
            <p:nvPr/>
          </p:nvCxnSpPr>
          <p:spPr>
            <a:xfrm rot="10800000">
              <a:off x="3810000" y="3060700"/>
              <a:ext cx="0" cy="7620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839" name="Google Shape;2839;p178"/>
            <p:cNvSpPr txBox="1"/>
            <p:nvPr/>
          </p:nvSpPr>
          <p:spPr>
            <a:xfrm>
              <a:off x="279400" y="4038600"/>
              <a:ext cx="3530600" cy="1981200"/>
            </a:xfrm>
            <a:prstGeom prst="rect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40" name="Google Shape;2840;p178"/>
            <p:cNvCxnSpPr/>
            <p:nvPr/>
          </p:nvCxnSpPr>
          <p:spPr>
            <a:xfrm rot="10800000">
              <a:off x="279400" y="6007100"/>
              <a:ext cx="0" cy="7620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841" name="Google Shape;2841;p178"/>
            <p:cNvCxnSpPr/>
            <p:nvPr/>
          </p:nvCxnSpPr>
          <p:spPr>
            <a:xfrm rot="10800000">
              <a:off x="1174750" y="6019800"/>
              <a:ext cx="0" cy="7620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842" name="Google Shape;2842;p178"/>
            <p:cNvCxnSpPr/>
            <p:nvPr/>
          </p:nvCxnSpPr>
          <p:spPr>
            <a:xfrm rot="10800000">
              <a:off x="2051050" y="6019800"/>
              <a:ext cx="0" cy="7620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843" name="Google Shape;2843;p178"/>
            <p:cNvCxnSpPr/>
            <p:nvPr/>
          </p:nvCxnSpPr>
          <p:spPr>
            <a:xfrm rot="10800000">
              <a:off x="2927350" y="6013450"/>
              <a:ext cx="0" cy="7620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844" name="Google Shape;2844;p178"/>
            <p:cNvCxnSpPr/>
            <p:nvPr/>
          </p:nvCxnSpPr>
          <p:spPr>
            <a:xfrm rot="10800000">
              <a:off x="3810000" y="6007100"/>
              <a:ext cx="0" cy="7620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  <p:sp>
        <p:nvSpPr>
          <p:cNvPr id="2845" name="Google Shape;2845;p178"/>
          <p:cNvSpPr txBox="1"/>
          <p:nvPr>
            <p:ph type="title"/>
          </p:nvPr>
        </p:nvSpPr>
        <p:spPr>
          <a:xfrm>
            <a:off x="2286000" y="152400"/>
            <a:ext cx="4572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BOS Key Measurable</a:t>
            </a:r>
            <a:endParaRPr/>
          </a:p>
        </p:txBody>
      </p:sp>
      <p:sp>
        <p:nvSpPr>
          <p:cNvPr id="2846" name="Google Shape;2846;p178"/>
          <p:cNvSpPr txBox="1"/>
          <p:nvPr/>
        </p:nvSpPr>
        <p:spPr>
          <a:xfrm>
            <a:off x="33337" y="284162"/>
            <a:ext cx="1614487" cy="2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None/>
            </a:pPr>
            <a:r>
              <a:rPr b="0" i="0" lang="en-US" sz="1000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LINE:</a:t>
            </a:r>
            <a:r>
              <a:rPr b="0" i="0" lang="en-US" sz="1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________________</a:t>
            </a:r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179"/>
          <p:cNvSpPr txBox="1"/>
          <p:nvPr>
            <p:ph type="title"/>
          </p:nvPr>
        </p:nvSpPr>
        <p:spPr>
          <a:xfrm>
            <a:off x="195262" y="1098550"/>
            <a:ext cx="8763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Step   1</a:t>
            </a:r>
            <a:b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Involve users in the measurement</a:t>
            </a:r>
            <a:endParaRPr/>
          </a:p>
        </p:txBody>
      </p:sp>
      <p:sp>
        <p:nvSpPr>
          <p:cNvPr id="2852" name="Google Shape;2852;p179"/>
          <p:cNvSpPr txBox="1"/>
          <p:nvPr>
            <p:ph idx="1" type="body"/>
          </p:nvPr>
        </p:nvSpPr>
        <p:spPr>
          <a:xfrm>
            <a:off x="687387" y="2495550"/>
            <a:ext cx="7772400" cy="34861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members collect data; track  numbers: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Total product produced</a:t>
            </a:r>
            <a:endParaRPr/>
          </a:p>
          <a:p>
            <a:pPr indent="-284162" lvl="1" marL="741362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 hour, per shift, per day, per week, etc.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Average time to produce one unit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PPM - number of defects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Scrap - percentage of total produced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Changeover time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Downtime / Uptime</a:t>
            </a:r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6" name="Shape 2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7" name="Google Shape;2857;p180"/>
          <p:cNvSpPr txBox="1"/>
          <p:nvPr>
            <p:ph type="title"/>
          </p:nvPr>
        </p:nvSpPr>
        <p:spPr>
          <a:xfrm>
            <a:off x="273050" y="987425"/>
            <a:ext cx="8610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Step  2</a:t>
            </a:r>
            <a:b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8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Team determines what to BOS Chart</a:t>
            </a:r>
            <a:endParaRPr/>
          </a:p>
        </p:txBody>
      </p:sp>
      <p:sp>
        <p:nvSpPr>
          <p:cNvPr id="2858" name="Google Shape;2858;p180"/>
          <p:cNvSpPr txBox="1"/>
          <p:nvPr>
            <p:ph idx="1" type="body"/>
          </p:nvPr>
        </p:nvSpPr>
        <p:spPr>
          <a:xfrm>
            <a:off x="171450" y="2252662"/>
            <a:ext cx="4114800" cy="3335337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Something needing improvement</a:t>
            </a:r>
            <a:endParaRPr/>
          </a:p>
          <a:p>
            <a:pPr indent="-342900" lvl="0" marL="342900" marR="0" rtl="0" algn="l">
              <a:lnSpc>
                <a:spcPct val="16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has control</a:t>
            </a:r>
            <a:endParaRPr/>
          </a:p>
          <a:p>
            <a:pPr indent="-342900" lvl="0" marL="342900" marR="0" rtl="0" algn="l">
              <a:lnSpc>
                <a:spcPct val="16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 to customer</a:t>
            </a:r>
            <a:endParaRPr/>
          </a:p>
          <a:p>
            <a:pPr indent="-342900" lvl="0" marL="342900" marR="0" rtl="0" algn="l">
              <a:lnSpc>
                <a:spcPct val="16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 to our company</a:t>
            </a:r>
            <a:endParaRPr/>
          </a:p>
        </p:txBody>
      </p:sp>
      <p:pic>
        <p:nvPicPr>
          <p:cNvPr descr="C:\Documents and Settings\brownld\Desktop\Photos\Image77_VM001.jpg" id="2859" name="Google Shape;2859;p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8487" y="2393950"/>
            <a:ext cx="4152900" cy="2849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3" name="Shape 2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4" name="Google Shape;2864;p181"/>
          <p:cNvSpPr txBox="1"/>
          <p:nvPr>
            <p:ph type="title"/>
          </p:nvPr>
        </p:nvSpPr>
        <p:spPr>
          <a:xfrm>
            <a:off x="685800" y="1160462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Step  3</a:t>
            </a:r>
            <a:b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Team members update BOS </a:t>
            </a:r>
            <a:endParaRPr/>
          </a:p>
        </p:txBody>
      </p:sp>
      <p:sp>
        <p:nvSpPr>
          <p:cNvPr id="2865" name="Google Shape;2865;p181"/>
          <p:cNvSpPr txBox="1"/>
          <p:nvPr>
            <p:ph idx="1" type="body"/>
          </p:nvPr>
        </p:nvSpPr>
        <p:spPr>
          <a:xfrm>
            <a:off x="171450" y="3081337"/>
            <a:ext cx="4964112" cy="23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team meeting to study data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plans improvement activities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Everyone participates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Computers not required</a:t>
            </a:r>
            <a:endParaRPr/>
          </a:p>
        </p:txBody>
      </p:sp>
      <p:pic>
        <p:nvPicPr>
          <p:cNvPr descr="C:\Documents and Settings\brownld\Desktop\Photos\Image78_VM001.jpg" id="2866" name="Google Shape;2866;p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6675" y="2430462"/>
            <a:ext cx="3686175" cy="335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182"/>
          <p:cNvSpPr txBox="1"/>
          <p:nvPr>
            <p:ph type="title"/>
          </p:nvPr>
        </p:nvSpPr>
        <p:spPr>
          <a:xfrm>
            <a:off x="271462" y="1066800"/>
            <a:ext cx="8610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Step  4</a:t>
            </a:r>
            <a:b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8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Make BOS results visible at the Work Unit</a:t>
            </a: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descr="C:\Documents and Settings\brownld\Desktop\Photos\Image79_VM001.jpg" id="2872" name="Google Shape;2872;p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2400" y="2316162"/>
            <a:ext cx="6067425" cy="3719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 txBox="1"/>
          <p:nvPr>
            <p:ph type="title"/>
          </p:nvPr>
        </p:nvSpPr>
        <p:spPr>
          <a:xfrm>
            <a:off x="2279650" y="788987"/>
            <a:ext cx="4592637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Why use standards ?</a:t>
            </a:r>
            <a:endParaRPr/>
          </a:p>
        </p:txBody>
      </p:sp>
      <p:sp>
        <p:nvSpPr>
          <p:cNvPr id="230" name="Google Shape;230;p39"/>
          <p:cNvSpPr txBox="1"/>
          <p:nvPr>
            <p:ph idx="1" type="body"/>
          </p:nvPr>
        </p:nvSpPr>
        <p:spPr>
          <a:xfrm>
            <a:off x="128587" y="2463800"/>
            <a:ext cx="5080000" cy="286702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Workplace standards offer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these benefits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Universally understood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Assure quality and consistency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Eliminate variation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Make abnormalities apparent</a:t>
            </a:r>
            <a:endParaRPr/>
          </a:p>
        </p:txBody>
      </p:sp>
      <p:pic>
        <p:nvPicPr>
          <p:cNvPr id="231" name="Google Shape;23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8887" y="3200400"/>
            <a:ext cx="1816100" cy="3241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2" name="Google Shape;232;p39"/>
          <p:cNvGrpSpPr/>
          <p:nvPr/>
        </p:nvGrpSpPr>
        <p:grpSpPr>
          <a:xfrm>
            <a:off x="4660900" y="2446337"/>
            <a:ext cx="1714500" cy="2879725"/>
            <a:chOff x="4660900" y="2446337"/>
            <a:chExt cx="1714500" cy="2879725"/>
          </a:xfrm>
        </p:grpSpPr>
        <p:grpSp>
          <p:nvGrpSpPr>
            <p:cNvPr id="233" name="Google Shape;233;p39"/>
            <p:cNvGrpSpPr/>
            <p:nvPr/>
          </p:nvGrpSpPr>
          <p:grpSpPr>
            <a:xfrm>
              <a:off x="5421312" y="3767137"/>
              <a:ext cx="193675" cy="1558925"/>
              <a:chOff x="5421312" y="3767137"/>
              <a:chExt cx="193675" cy="1558925"/>
            </a:xfrm>
          </p:grpSpPr>
          <p:sp>
            <p:nvSpPr>
              <p:cNvPr id="234" name="Google Shape;234;p39"/>
              <p:cNvSpPr txBox="1"/>
              <p:nvPr/>
            </p:nvSpPr>
            <p:spPr>
              <a:xfrm>
                <a:off x="5421312" y="3767137"/>
                <a:ext cx="193675" cy="1558925"/>
              </a:xfrm>
              <a:prstGeom prst="rect">
                <a:avLst/>
              </a:prstGeom>
              <a:solidFill>
                <a:srgbClr val="808080"/>
              </a:solidFill>
              <a:ln cap="flat" cmpd="sng" w="111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39"/>
              <p:cNvSpPr txBox="1"/>
              <p:nvPr/>
            </p:nvSpPr>
            <p:spPr>
              <a:xfrm>
                <a:off x="5441950" y="3767137"/>
                <a:ext cx="150812" cy="1558925"/>
              </a:xfrm>
              <a:prstGeom prst="rect">
                <a:avLst/>
              </a:prstGeom>
              <a:solidFill>
                <a:srgbClr val="C0C0C0"/>
              </a:solidFill>
              <a:ln cap="flat" cmpd="sng" w="111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39"/>
              <p:cNvSpPr txBox="1"/>
              <p:nvPr/>
            </p:nvSpPr>
            <p:spPr>
              <a:xfrm>
                <a:off x="5464175" y="3767137"/>
                <a:ext cx="104775" cy="1558925"/>
              </a:xfrm>
              <a:prstGeom prst="rect">
                <a:avLst/>
              </a:prstGeom>
              <a:solidFill>
                <a:srgbClr val="808080"/>
              </a:solidFill>
              <a:ln cap="flat" cmpd="sng" w="111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7" name="Google Shape;237;p39"/>
            <p:cNvGrpSpPr/>
            <p:nvPr/>
          </p:nvGrpSpPr>
          <p:grpSpPr>
            <a:xfrm>
              <a:off x="4660900" y="2446337"/>
              <a:ext cx="1714500" cy="1754187"/>
              <a:chOff x="4660900" y="2446337"/>
              <a:chExt cx="1714500" cy="1754187"/>
            </a:xfrm>
          </p:grpSpPr>
          <p:sp>
            <p:nvSpPr>
              <p:cNvPr id="238" name="Google Shape;238;p39"/>
              <p:cNvSpPr/>
              <p:nvPr/>
            </p:nvSpPr>
            <p:spPr>
              <a:xfrm>
                <a:off x="4660900" y="2446337"/>
                <a:ext cx="1714500" cy="1754187"/>
              </a:xfrm>
              <a:custGeom>
                <a:rect b="b" l="l" r="r" t="t"/>
                <a:pathLst>
                  <a:path extrusionOk="0" h="2211" w="2161">
                    <a:moveTo>
                      <a:pt x="0" y="631"/>
                    </a:moveTo>
                    <a:lnTo>
                      <a:pt x="660" y="0"/>
                    </a:lnTo>
                    <a:lnTo>
                      <a:pt x="1501" y="0"/>
                    </a:lnTo>
                    <a:lnTo>
                      <a:pt x="2161" y="631"/>
                    </a:lnTo>
                    <a:lnTo>
                      <a:pt x="2161" y="1540"/>
                    </a:lnTo>
                    <a:lnTo>
                      <a:pt x="1501" y="2211"/>
                    </a:lnTo>
                    <a:lnTo>
                      <a:pt x="660" y="2211"/>
                    </a:lnTo>
                    <a:lnTo>
                      <a:pt x="0" y="1540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rgbClr val="FF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39"/>
              <p:cNvSpPr/>
              <p:nvPr/>
            </p:nvSpPr>
            <p:spPr>
              <a:xfrm>
                <a:off x="4776787" y="2565400"/>
                <a:ext cx="1482725" cy="1516062"/>
              </a:xfrm>
              <a:custGeom>
                <a:rect b="b" l="l" r="r" t="t"/>
                <a:pathLst>
                  <a:path extrusionOk="0" h="1911" w="1867">
                    <a:moveTo>
                      <a:pt x="0" y="545"/>
                    </a:moveTo>
                    <a:lnTo>
                      <a:pt x="570" y="0"/>
                    </a:lnTo>
                    <a:lnTo>
                      <a:pt x="1298" y="0"/>
                    </a:lnTo>
                    <a:lnTo>
                      <a:pt x="1867" y="545"/>
                    </a:lnTo>
                    <a:lnTo>
                      <a:pt x="1867" y="1332"/>
                    </a:lnTo>
                    <a:lnTo>
                      <a:pt x="1298" y="1911"/>
                    </a:lnTo>
                    <a:lnTo>
                      <a:pt x="570" y="1911"/>
                    </a:lnTo>
                    <a:lnTo>
                      <a:pt x="0" y="1332"/>
                    </a:lnTo>
                    <a:lnTo>
                      <a:pt x="0" y="545"/>
                    </a:lnTo>
                  </a:path>
                </a:pathLst>
              </a:custGeom>
              <a:noFill/>
              <a:ln cap="flat" cmpd="sng" w="10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39"/>
              <p:cNvSpPr/>
              <p:nvPr/>
            </p:nvSpPr>
            <p:spPr>
              <a:xfrm>
                <a:off x="4776787" y="2565400"/>
                <a:ext cx="1482725" cy="1516062"/>
              </a:xfrm>
              <a:custGeom>
                <a:rect b="b" l="l" r="r" t="t"/>
                <a:pathLst>
                  <a:path extrusionOk="0" h="1911" w="1867">
                    <a:moveTo>
                      <a:pt x="0" y="545"/>
                    </a:moveTo>
                    <a:lnTo>
                      <a:pt x="568" y="0"/>
                    </a:lnTo>
                    <a:lnTo>
                      <a:pt x="1296" y="0"/>
                    </a:lnTo>
                    <a:lnTo>
                      <a:pt x="1867" y="545"/>
                    </a:lnTo>
                    <a:lnTo>
                      <a:pt x="1867" y="1332"/>
                    </a:lnTo>
                    <a:lnTo>
                      <a:pt x="1296" y="1911"/>
                    </a:lnTo>
                    <a:lnTo>
                      <a:pt x="568" y="1911"/>
                    </a:lnTo>
                    <a:lnTo>
                      <a:pt x="0" y="1332"/>
                    </a:lnTo>
                    <a:lnTo>
                      <a:pt x="0" y="545"/>
                    </a:lnTo>
                  </a:path>
                </a:pathLst>
              </a:custGeom>
              <a:noFill/>
              <a:ln cap="flat" cmpd="sng" w="65075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1" name="Google Shape;241;p39"/>
            <p:cNvSpPr txBox="1"/>
            <p:nvPr/>
          </p:nvSpPr>
          <p:spPr>
            <a:xfrm>
              <a:off x="4967287" y="2986087"/>
              <a:ext cx="1397000" cy="7223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100"/>
                <a:buFont typeface="Arial Narrow"/>
                <a:buNone/>
              </a:pPr>
              <a:r>
                <a:rPr b="1" i="0" lang="en-US" sz="4100" u="none">
                  <a:solidFill>
                    <a:srgbClr val="FFFFFF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ALTO</a:t>
              </a:r>
              <a:endParaRPr/>
            </a:p>
          </p:txBody>
        </p:sp>
      </p:grpSp>
      <p:grpSp>
        <p:nvGrpSpPr>
          <p:cNvPr id="242" name="Google Shape;242;p39"/>
          <p:cNvGrpSpPr/>
          <p:nvPr/>
        </p:nvGrpSpPr>
        <p:grpSpPr>
          <a:xfrm>
            <a:off x="7264400" y="695325"/>
            <a:ext cx="1666875" cy="2878137"/>
            <a:chOff x="7264400" y="695325"/>
            <a:chExt cx="1666875" cy="2878137"/>
          </a:xfrm>
        </p:grpSpPr>
        <p:grpSp>
          <p:nvGrpSpPr>
            <p:cNvPr id="243" name="Google Shape;243;p39"/>
            <p:cNvGrpSpPr/>
            <p:nvPr/>
          </p:nvGrpSpPr>
          <p:grpSpPr>
            <a:xfrm>
              <a:off x="8004175" y="2014537"/>
              <a:ext cx="187325" cy="1558925"/>
              <a:chOff x="8004175" y="2014537"/>
              <a:chExt cx="187325" cy="1558925"/>
            </a:xfrm>
          </p:grpSpPr>
          <p:sp>
            <p:nvSpPr>
              <p:cNvPr id="244" name="Google Shape;244;p39"/>
              <p:cNvSpPr txBox="1"/>
              <p:nvPr/>
            </p:nvSpPr>
            <p:spPr>
              <a:xfrm>
                <a:off x="8004175" y="2014537"/>
                <a:ext cx="187325" cy="1558925"/>
              </a:xfrm>
              <a:prstGeom prst="rect">
                <a:avLst/>
              </a:prstGeom>
              <a:solidFill>
                <a:srgbClr val="808080"/>
              </a:solidFill>
              <a:ln cap="flat" cmpd="sng" w="111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39"/>
              <p:cNvSpPr txBox="1"/>
              <p:nvPr/>
            </p:nvSpPr>
            <p:spPr>
              <a:xfrm>
                <a:off x="8024812" y="2014537"/>
                <a:ext cx="146050" cy="1558925"/>
              </a:xfrm>
              <a:prstGeom prst="rect">
                <a:avLst/>
              </a:prstGeom>
              <a:solidFill>
                <a:srgbClr val="C0C0C0"/>
              </a:solidFill>
              <a:ln cap="flat" cmpd="sng" w="111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39"/>
              <p:cNvSpPr txBox="1"/>
              <p:nvPr/>
            </p:nvSpPr>
            <p:spPr>
              <a:xfrm>
                <a:off x="8047037" y="2014537"/>
                <a:ext cx="101600" cy="1558925"/>
              </a:xfrm>
              <a:prstGeom prst="rect">
                <a:avLst/>
              </a:prstGeom>
              <a:solidFill>
                <a:srgbClr val="808080"/>
              </a:solidFill>
              <a:ln cap="flat" cmpd="sng" w="111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7" name="Google Shape;247;p39"/>
            <p:cNvGrpSpPr/>
            <p:nvPr/>
          </p:nvGrpSpPr>
          <p:grpSpPr>
            <a:xfrm>
              <a:off x="7264400" y="695325"/>
              <a:ext cx="1666875" cy="1754187"/>
              <a:chOff x="7264400" y="695325"/>
              <a:chExt cx="1666875" cy="1754187"/>
            </a:xfrm>
          </p:grpSpPr>
          <p:sp>
            <p:nvSpPr>
              <p:cNvPr id="248" name="Google Shape;248;p39"/>
              <p:cNvSpPr/>
              <p:nvPr/>
            </p:nvSpPr>
            <p:spPr>
              <a:xfrm>
                <a:off x="7264400" y="695325"/>
                <a:ext cx="1666875" cy="1754187"/>
              </a:xfrm>
              <a:custGeom>
                <a:rect b="b" l="l" r="r" t="t"/>
                <a:pathLst>
                  <a:path extrusionOk="0" h="2211" w="2099">
                    <a:moveTo>
                      <a:pt x="0" y="631"/>
                    </a:moveTo>
                    <a:lnTo>
                      <a:pt x="641" y="0"/>
                    </a:lnTo>
                    <a:lnTo>
                      <a:pt x="1458" y="0"/>
                    </a:lnTo>
                    <a:lnTo>
                      <a:pt x="2099" y="631"/>
                    </a:lnTo>
                    <a:lnTo>
                      <a:pt x="2099" y="1541"/>
                    </a:lnTo>
                    <a:lnTo>
                      <a:pt x="1458" y="2211"/>
                    </a:lnTo>
                    <a:lnTo>
                      <a:pt x="641" y="2211"/>
                    </a:lnTo>
                    <a:lnTo>
                      <a:pt x="0" y="1541"/>
                    </a:lnTo>
                    <a:lnTo>
                      <a:pt x="0" y="631"/>
                    </a:lnTo>
                    <a:close/>
                  </a:path>
                </a:pathLst>
              </a:custGeom>
              <a:solidFill>
                <a:srgbClr val="FF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39"/>
              <p:cNvSpPr/>
              <p:nvPr/>
            </p:nvSpPr>
            <p:spPr>
              <a:xfrm>
                <a:off x="7377112" y="812800"/>
                <a:ext cx="1441450" cy="1516062"/>
              </a:xfrm>
              <a:custGeom>
                <a:rect b="b" l="l" r="r" t="t"/>
                <a:pathLst>
                  <a:path extrusionOk="0" h="1910" w="1816">
                    <a:moveTo>
                      <a:pt x="0" y="545"/>
                    </a:moveTo>
                    <a:lnTo>
                      <a:pt x="555" y="0"/>
                    </a:lnTo>
                    <a:lnTo>
                      <a:pt x="1262" y="0"/>
                    </a:lnTo>
                    <a:lnTo>
                      <a:pt x="1816" y="545"/>
                    </a:lnTo>
                    <a:lnTo>
                      <a:pt x="1816" y="1330"/>
                    </a:lnTo>
                    <a:lnTo>
                      <a:pt x="1262" y="1910"/>
                    </a:lnTo>
                    <a:lnTo>
                      <a:pt x="555" y="1910"/>
                    </a:lnTo>
                    <a:lnTo>
                      <a:pt x="0" y="1330"/>
                    </a:lnTo>
                    <a:lnTo>
                      <a:pt x="0" y="545"/>
                    </a:lnTo>
                  </a:path>
                </a:pathLst>
              </a:custGeom>
              <a:noFill/>
              <a:ln cap="flat" cmpd="sng" w="1063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39"/>
              <p:cNvSpPr/>
              <p:nvPr/>
            </p:nvSpPr>
            <p:spPr>
              <a:xfrm>
                <a:off x="7377112" y="812800"/>
                <a:ext cx="1441450" cy="1516062"/>
              </a:xfrm>
              <a:custGeom>
                <a:rect b="b" l="l" r="r" t="t"/>
                <a:pathLst>
                  <a:path extrusionOk="0" h="1910" w="1816">
                    <a:moveTo>
                      <a:pt x="0" y="545"/>
                    </a:moveTo>
                    <a:lnTo>
                      <a:pt x="553" y="0"/>
                    </a:lnTo>
                    <a:lnTo>
                      <a:pt x="1260" y="0"/>
                    </a:lnTo>
                    <a:lnTo>
                      <a:pt x="1816" y="545"/>
                    </a:lnTo>
                    <a:lnTo>
                      <a:pt x="1816" y="1330"/>
                    </a:lnTo>
                    <a:lnTo>
                      <a:pt x="1260" y="1910"/>
                    </a:lnTo>
                    <a:lnTo>
                      <a:pt x="553" y="1910"/>
                    </a:lnTo>
                    <a:lnTo>
                      <a:pt x="0" y="1330"/>
                    </a:lnTo>
                    <a:lnTo>
                      <a:pt x="0" y="545"/>
                    </a:lnTo>
                  </a:path>
                </a:pathLst>
              </a:custGeom>
              <a:noFill/>
              <a:ln cap="flat" cmpd="sng" w="63500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1" name="Google Shape;251;p39"/>
            <p:cNvGrpSpPr/>
            <p:nvPr/>
          </p:nvGrpSpPr>
          <p:grpSpPr>
            <a:xfrm>
              <a:off x="7461250" y="1187450"/>
              <a:ext cx="1273174" cy="736600"/>
              <a:chOff x="7461250" y="1187450"/>
              <a:chExt cx="1273174" cy="736600"/>
            </a:xfrm>
          </p:grpSpPr>
          <p:sp>
            <p:nvSpPr>
              <p:cNvPr id="252" name="Google Shape;252;p39"/>
              <p:cNvSpPr/>
              <p:nvPr/>
            </p:nvSpPr>
            <p:spPr>
              <a:xfrm>
                <a:off x="8450262" y="1187450"/>
                <a:ext cx="284162" cy="736600"/>
              </a:xfrm>
              <a:custGeom>
                <a:rect b="b" l="l" r="r" t="t"/>
                <a:pathLst>
                  <a:path extrusionOk="0" h="928" w="358">
                    <a:moveTo>
                      <a:pt x="0" y="0"/>
                    </a:moveTo>
                    <a:lnTo>
                      <a:pt x="251" y="0"/>
                    </a:lnTo>
                    <a:lnTo>
                      <a:pt x="358" y="148"/>
                    </a:lnTo>
                    <a:lnTo>
                      <a:pt x="358" y="488"/>
                    </a:lnTo>
                    <a:lnTo>
                      <a:pt x="251" y="634"/>
                    </a:lnTo>
                    <a:lnTo>
                      <a:pt x="146" y="634"/>
                    </a:lnTo>
                    <a:lnTo>
                      <a:pt x="146" y="928"/>
                    </a:lnTo>
                    <a:lnTo>
                      <a:pt x="0" y="9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39"/>
              <p:cNvSpPr/>
              <p:nvPr/>
            </p:nvSpPr>
            <p:spPr>
              <a:xfrm>
                <a:off x="8091487" y="1187450"/>
                <a:ext cx="306387" cy="736600"/>
              </a:xfrm>
              <a:custGeom>
                <a:rect b="b" l="l" r="r" t="t"/>
                <a:pathLst>
                  <a:path extrusionOk="0" h="928" w="384">
                    <a:moveTo>
                      <a:pt x="106" y="0"/>
                    </a:moveTo>
                    <a:lnTo>
                      <a:pt x="278" y="0"/>
                    </a:lnTo>
                    <a:lnTo>
                      <a:pt x="384" y="148"/>
                    </a:lnTo>
                    <a:lnTo>
                      <a:pt x="384" y="780"/>
                    </a:lnTo>
                    <a:lnTo>
                      <a:pt x="278" y="928"/>
                    </a:lnTo>
                    <a:lnTo>
                      <a:pt x="106" y="928"/>
                    </a:lnTo>
                    <a:lnTo>
                      <a:pt x="0" y="796"/>
                    </a:lnTo>
                    <a:lnTo>
                      <a:pt x="0" y="148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39"/>
              <p:cNvSpPr/>
              <p:nvPr/>
            </p:nvSpPr>
            <p:spPr>
              <a:xfrm>
                <a:off x="7461250" y="1187450"/>
                <a:ext cx="284162" cy="736600"/>
              </a:xfrm>
              <a:custGeom>
                <a:rect b="b" l="l" r="r" t="t"/>
                <a:pathLst>
                  <a:path extrusionOk="0" h="928" w="358">
                    <a:moveTo>
                      <a:pt x="92" y="0"/>
                    </a:moveTo>
                    <a:lnTo>
                      <a:pt x="251" y="0"/>
                    </a:lnTo>
                    <a:lnTo>
                      <a:pt x="358" y="148"/>
                    </a:lnTo>
                    <a:lnTo>
                      <a:pt x="358" y="311"/>
                    </a:lnTo>
                    <a:lnTo>
                      <a:pt x="225" y="311"/>
                    </a:lnTo>
                    <a:lnTo>
                      <a:pt x="225" y="191"/>
                    </a:lnTo>
                    <a:lnTo>
                      <a:pt x="131" y="191"/>
                    </a:lnTo>
                    <a:lnTo>
                      <a:pt x="131" y="399"/>
                    </a:lnTo>
                    <a:lnTo>
                      <a:pt x="251" y="399"/>
                    </a:lnTo>
                    <a:lnTo>
                      <a:pt x="358" y="517"/>
                    </a:lnTo>
                    <a:lnTo>
                      <a:pt x="358" y="796"/>
                    </a:lnTo>
                    <a:lnTo>
                      <a:pt x="265" y="928"/>
                    </a:lnTo>
                    <a:lnTo>
                      <a:pt x="92" y="928"/>
                    </a:lnTo>
                    <a:lnTo>
                      <a:pt x="0" y="796"/>
                    </a:lnTo>
                    <a:lnTo>
                      <a:pt x="0" y="634"/>
                    </a:lnTo>
                    <a:lnTo>
                      <a:pt x="131" y="634"/>
                    </a:lnTo>
                    <a:lnTo>
                      <a:pt x="131" y="751"/>
                    </a:lnTo>
                    <a:lnTo>
                      <a:pt x="225" y="751"/>
                    </a:lnTo>
                    <a:lnTo>
                      <a:pt x="225" y="545"/>
                    </a:lnTo>
                    <a:lnTo>
                      <a:pt x="105" y="545"/>
                    </a:lnTo>
                    <a:lnTo>
                      <a:pt x="0" y="428"/>
                    </a:lnTo>
                    <a:lnTo>
                      <a:pt x="0" y="14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39"/>
              <p:cNvSpPr/>
              <p:nvPr/>
            </p:nvSpPr>
            <p:spPr>
              <a:xfrm>
                <a:off x="7799387" y="1187450"/>
                <a:ext cx="260350" cy="736600"/>
              </a:xfrm>
              <a:custGeom>
                <a:rect b="b" l="l" r="r" t="t"/>
                <a:pathLst>
                  <a:path extrusionOk="0" h="928" w="330">
                    <a:moveTo>
                      <a:pt x="0" y="0"/>
                    </a:moveTo>
                    <a:lnTo>
                      <a:pt x="330" y="0"/>
                    </a:lnTo>
                    <a:lnTo>
                      <a:pt x="330" y="191"/>
                    </a:lnTo>
                    <a:lnTo>
                      <a:pt x="238" y="191"/>
                    </a:lnTo>
                    <a:lnTo>
                      <a:pt x="238" y="928"/>
                    </a:lnTo>
                    <a:lnTo>
                      <a:pt x="94" y="928"/>
                    </a:lnTo>
                    <a:lnTo>
                      <a:pt x="94" y="191"/>
                    </a:lnTo>
                    <a:lnTo>
                      <a:pt x="0" y="1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39"/>
              <p:cNvSpPr txBox="1"/>
              <p:nvPr/>
            </p:nvSpPr>
            <p:spPr>
              <a:xfrm>
                <a:off x="8213725" y="1343025"/>
                <a:ext cx="63500" cy="425450"/>
              </a:xfrm>
              <a:prstGeom prst="rect">
                <a:avLst/>
              </a:prstGeom>
              <a:solidFill>
                <a:srgbClr val="FF0000"/>
              </a:solidFill>
              <a:ln cap="flat" cmpd="sng" w="111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39"/>
              <p:cNvSpPr txBox="1"/>
              <p:nvPr/>
            </p:nvSpPr>
            <p:spPr>
              <a:xfrm>
                <a:off x="8570912" y="1343025"/>
                <a:ext cx="53975" cy="192087"/>
              </a:xfrm>
              <a:prstGeom prst="rect">
                <a:avLst/>
              </a:prstGeom>
              <a:solidFill>
                <a:srgbClr val="FF0000"/>
              </a:solidFill>
              <a:ln cap="flat" cmpd="sng" w="111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ransition spd="med">
    <p:fade thruBlk="1"/>
  </p:transition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6" name="Shape 2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" name="Google Shape;2877;p183"/>
          <p:cNvSpPr txBox="1"/>
          <p:nvPr>
            <p:ph type="title"/>
          </p:nvPr>
        </p:nvSpPr>
        <p:spPr>
          <a:xfrm>
            <a:off x="274637" y="132080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To develop </a:t>
            </a:r>
            <a:r>
              <a:rPr b="1" i="1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Visual Measures</a:t>
            </a:r>
            <a:br>
              <a:rPr b="1" i="1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decide </a:t>
            </a:r>
            <a:r>
              <a:rPr b="1" i="1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. . .</a:t>
            </a:r>
            <a:endParaRPr/>
          </a:p>
        </p:txBody>
      </p:sp>
      <p:sp>
        <p:nvSpPr>
          <p:cNvPr id="2878" name="Google Shape;2878;p183"/>
          <p:cNvSpPr txBox="1"/>
          <p:nvPr>
            <p:ph idx="1" type="body"/>
          </p:nvPr>
        </p:nvSpPr>
        <p:spPr>
          <a:xfrm>
            <a:off x="1339850" y="2624137"/>
            <a:ext cx="6499225" cy="344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needs to be measured ?</a:t>
            </a:r>
            <a:endParaRPr/>
          </a:p>
          <a:p>
            <a:pPr indent="-342900" lvl="0" marL="342900" marR="0" rtl="0" algn="l">
              <a:lnSpc>
                <a:spcPct val="14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Who is the user / audience ?</a:t>
            </a:r>
            <a:endParaRPr/>
          </a:p>
          <a:p>
            <a:pPr indent="-342900" lvl="0" marL="342900" marR="0" rtl="0" algn="l">
              <a:lnSpc>
                <a:spcPct val="14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often do we take the data ?</a:t>
            </a:r>
            <a:endParaRPr/>
          </a:p>
          <a:p>
            <a:pPr indent="-342900" lvl="0" marL="342900" marR="0" rtl="0" algn="l">
              <a:lnSpc>
                <a:spcPct val="14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Who will do the tracking ?</a:t>
            </a:r>
            <a:endParaRPr/>
          </a:p>
          <a:p>
            <a:pPr indent="-342900" lvl="0" marL="342900" marR="0" rtl="0" algn="l">
              <a:lnSpc>
                <a:spcPct val="14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will we display data so that it speaks ?</a:t>
            </a:r>
            <a:endParaRPr/>
          </a:p>
          <a:p>
            <a:pPr indent="-342900" lvl="0" marL="342900" marR="0" rtl="0" algn="l">
              <a:lnSpc>
                <a:spcPct val="14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Where do we best locate the display ?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184"/>
          <p:cNvSpPr txBox="1"/>
          <p:nvPr>
            <p:ph type="title"/>
          </p:nvPr>
        </p:nvSpPr>
        <p:spPr>
          <a:xfrm>
            <a:off x="685800" y="1492250"/>
            <a:ext cx="77724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Reality Check for Measures</a:t>
            </a:r>
            <a:endParaRPr/>
          </a:p>
        </p:txBody>
      </p:sp>
      <p:sp>
        <p:nvSpPr>
          <p:cNvPr id="2884" name="Google Shape;2884;p184"/>
          <p:cNvSpPr txBox="1"/>
          <p:nvPr>
            <p:ph idx="1" type="body"/>
          </p:nvPr>
        </p:nvSpPr>
        <p:spPr>
          <a:xfrm>
            <a:off x="577850" y="2690812"/>
            <a:ext cx="8001000" cy="2924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Answer these four questions about the measures you use: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they simple and easy to use?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they change over time?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they provide rapid feedback?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they foster continuous improvement?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8" name="Shape 2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9" name="Google Shape;2889;p185"/>
          <p:cNvGrpSpPr/>
          <p:nvPr/>
        </p:nvGrpSpPr>
        <p:grpSpPr>
          <a:xfrm>
            <a:off x="371475" y="176212"/>
            <a:ext cx="8497887" cy="6553200"/>
            <a:chOff x="371475" y="176212"/>
            <a:chExt cx="8497887" cy="6553200"/>
          </a:xfrm>
        </p:grpSpPr>
        <p:sp>
          <p:nvSpPr>
            <p:cNvPr id="2890" name="Google Shape;2890;p185"/>
            <p:cNvSpPr txBox="1"/>
            <p:nvPr/>
          </p:nvSpPr>
          <p:spPr>
            <a:xfrm>
              <a:off x="371475" y="176212"/>
              <a:ext cx="8305800" cy="6477000"/>
            </a:xfrm>
            <a:prstGeom prst="rect">
              <a:avLst/>
            </a:prstGeom>
            <a:solidFill>
              <a:srgbClr val="FFFFFF"/>
            </a:solidFill>
            <a:ln cap="flat" cmpd="sng" w="1267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91" name="Google Shape;2891;p18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90550" y="328612"/>
              <a:ext cx="8278812" cy="6400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med">
    <p:fade thruBlk="1"/>
  </p:transition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95" name="Shape 2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6" name="Google Shape;2896;p186"/>
          <p:cNvSpPr txBox="1"/>
          <p:nvPr/>
        </p:nvSpPr>
        <p:spPr>
          <a:xfrm>
            <a:off x="3603625" y="1836737"/>
            <a:ext cx="1941512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000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rgbClr val="C20000"/>
                </a:solidFill>
                <a:latin typeface="Arial"/>
                <a:ea typeface="Arial"/>
                <a:cs typeface="Arial"/>
                <a:sym typeface="Arial"/>
              </a:rPr>
              <a:t>Module 5</a:t>
            </a:r>
            <a:endParaRPr/>
          </a:p>
        </p:txBody>
      </p:sp>
      <p:pic>
        <p:nvPicPr>
          <p:cNvPr descr="C:\WINDOWS\Application Data\Microsoft\Media Catalog\Downloaded Clips\cl32\j0126749.wmf" id="2897" name="Google Shape;2897;p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2112" y="2705100"/>
            <a:ext cx="3278187" cy="3068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2" name="Google Shape;2902;p187"/>
          <p:cNvGrpSpPr/>
          <p:nvPr/>
        </p:nvGrpSpPr>
        <p:grpSpPr>
          <a:xfrm>
            <a:off x="4343400" y="3276600"/>
            <a:ext cx="3962399" cy="3257552"/>
            <a:chOff x="5646737" y="4656137"/>
            <a:chExt cx="2262187" cy="1801813"/>
          </a:xfrm>
        </p:grpSpPr>
        <p:grpSp>
          <p:nvGrpSpPr>
            <p:cNvPr id="2903" name="Google Shape;2903;p187"/>
            <p:cNvGrpSpPr/>
            <p:nvPr/>
          </p:nvGrpSpPr>
          <p:grpSpPr>
            <a:xfrm>
              <a:off x="5646737" y="5905500"/>
              <a:ext cx="2262187" cy="552450"/>
              <a:chOff x="5646737" y="5905500"/>
              <a:chExt cx="2262187" cy="552450"/>
            </a:xfrm>
          </p:grpSpPr>
          <p:sp>
            <p:nvSpPr>
              <p:cNvPr id="2904" name="Google Shape;2904;p187"/>
              <p:cNvSpPr/>
              <p:nvPr/>
            </p:nvSpPr>
            <p:spPr>
              <a:xfrm>
                <a:off x="7510462" y="5905500"/>
                <a:ext cx="398462" cy="550862"/>
              </a:xfrm>
              <a:custGeom>
                <a:rect b="b" l="l" r="r" t="t"/>
                <a:pathLst>
                  <a:path extrusionOk="0" h="1041" w="753">
                    <a:moveTo>
                      <a:pt x="355" y="1041"/>
                    </a:moveTo>
                    <a:lnTo>
                      <a:pt x="0" y="443"/>
                    </a:lnTo>
                    <a:lnTo>
                      <a:pt x="333" y="0"/>
                    </a:lnTo>
                    <a:lnTo>
                      <a:pt x="753" y="518"/>
                    </a:lnTo>
                    <a:lnTo>
                      <a:pt x="355" y="1041"/>
                    </a:lnTo>
                    <a:close/>
                  </a:path>
                </a:pathLst>
              </a:custGeom>
              <a:solidFill>
                <a:srgbClr val="FF5FB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5" name="Google Shape;2905;p187"/>
              <p:cNvSpPr/>
              <p:nvPr/>
            </p:nvSpPr>
            <p:spPr>
              <a:xfrm>
                <a:off x="5829300" y="5905500"/>
                <a:ext cx="1857375" cy="234950"/>
              </a:xfrm>
              <a:custGeom>
                <a:rect b="b" l="l" r="r" t="t"/>
                <a:pathLst>
                  <a:path extrusionOk="0" h="445" w="3511">
                    <a:moveTo>
                      <a:pt x="0" y="445"/>
                    </a:moveTo>
                    <a:lnTo>
                      <a:pt x="3178" y="445"/>
                    </a:lnTo>
                    <a:lnTo>
                      <a:pt x="3511" y="0"/>
                    </a:lnTo>
                    <a:lnTo>
                      <a:pt x="448" y="0"/>
                    </a:lnTo>
                    <a:lnTo>
                      <a:pt x="0" y="445"/>
                    </a:lnTo>
                    <a:close/>
                  </a:path>
                </a:pathLst>
              </a:custGeom>
              <a:solidFill>
                <a:srgbClr val="80008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6" name="Google Shape;2906;p187"/>
              <p:cNvSpPr/>
              <p:nvPr/>
            </p:nvSpPr>
            <p:spPr>
              <a:xfrm>
                <a:off x="5646737" y="6140450"/>
                <a:ext cx="2052637" cy="317500"/>
              </a:xfrm>
              <a:custGeom>
                <a:rect b="b" l="l" r="r" t="t"/>
                <a:pathLst>
                  <a:path extrusionOk="0" h="600" w="3878">
                    <a:moveTo>
                      <a:pt x="341" y="0"/>
                    </a:moveTo>
                    <a:lnTo>
                      <a:pt x="3519" y="0"/>
                    </a:lnTo>
                    <a:lnTo>
                      <a:pt x="3878" y="600"/>
                    </a:lnTo>
                    <a:lnTo>
                      <a:pt x="0" y="600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rgbClr val="FF00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07" name="Google Shape;2907;p187"/>
            <p:cNvGrpSpPr/>
            <p:nvPr/>
          </p:nvGrpSpPr>
          <p:grpSpPr>
            <a:xfrm>
              <a:off x="5862637" y="5592762"/>
              <a:ext cx="1792288" cy="498475"/>
              <a:chOff x="5862637" y="5592762"/>
              <a:chExt cx="1792288" cy="498475"/>
            </a:xfrm>
          </p:grpSpPr>
          <p:sp>
            <p:nvSpPr>
              <p:cNvPr id="2908" name="Google Shape;2908;p187"/>
              <p:cNvSpPr/>
              <p:nvPr/>
            </p:nvSpPr>
            <p:spPr>
              <a:xfrm>
                <a:off x="7302500" y="5592762"/>
                <a:ext cx="352425" cy="498475"/>
              </a:xfrm>
              <a:custGeom>
                <a:rect b="b" l="l" r="r" t="t"/>
                <a:pathLst>
                  <a:path extrusionOk="0" h="943" w="665">
                    <a:moveTo>
                      <a:pt x="339" y="943"/>
                    </a:moveTo>
                    <a:lnTo>
                      <a:pt x="0" y="330"/>
                    </a:lnTo>
                    <a:lnTo>
                      <a:pt x="248" y="0"/>
                    </a:lnTo>
                    <a:lnTo>
                      <a:pt x="665" y="520"/>
                    </a:lnTo>
                    <a:lnTo>
                      <a:pt x="339" y="943"/>
                    </a:lnTo>
                    <a:close/>
                  </a:path>
                </a:pathLst>
              </a:custGeom>
              <a:solidFill>
                <a:srgbClr val="FF5F7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9" name="Google Shape;2909;p187"/>
              <p:cNvSpPr/>
              <p:nvPr/>
            </p:nvSpPr>
            <p:spPr>
              <a:xfrm>
                <a:off x="6038850" y="5592762"/>
                <a:ext cx="1397000" cy="174625"/>
              </a:xfrm>
              <a:custGeom>
                <a:rect b="b" l="l" r="r" t="t"/>
                <a:pathLst>
                  <a:path extrusionOk="0" h="332" w="2639">
                    <a:moveTo>
                      <a:pt x="0" y="332"/>
                    </a:moveTo>
                    <a:lnTo>
                      <a:pt x="2391" y="332"/>
                    </a:lnTo>
                    <a:lnTo>
                      <a:pt x="2639" y="0"/>
                    </a:lnTo>
                    <a:lnTo>
                      <a:pt x="473" y="2"/>
                    </a:lnTo>
                    <a:lnTo>
                      <a:pt x="0" y="332"/>
                    </a:lnTo>
                    <a:close/>
                  </a:path>
                </a:pathLst>
              </a:custGeom>
              <a:solidFill>
                <a:srgbClr val="8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0" name="Google Shape;2910;p187"/>
              <p:cNvSpPr/>
              <p:nvPr/>
            </p:nvSpPr>
            <p:spPr>
              <a:xfrm>
                <a:off x="5862637" y="5767387"/>
                <a:ext cx="1619250" cy="323850"/>
              </a:xfrm>
              <a:custGeom>
                <a:rect b="b" l="l" r="r" t="t"/>
                <a:pathLst>
                  <a:path extrusionOk="0" h="613" w="3062">
                    <a:moveTo>
                      <a:pt x="0" y="613"/>
                    </a:moveTo>
                    <a:lnTo>
                      <a:pt x="3062" y="613"/>
                    </a:lnTo>
                    <a:lnTo>
                      <a:pt x="2723" y="0"/>
                    </a:lnTo>
                    <a:lnTo>
                      <a:pt x="336" y="0"/>
                    </a:lnTo>
                    <a:lnTo>
                      <a:pt x="0" y="613"/>
                    </a:lnTo>
                    <a:close/>
                  </a:path>
                </a:pathLst>
              </a:custGeom>
              <a:solidFill>
                <a:srgbClr val="FF001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11" name="Google Shape;2911;p187"/>
            <p:cNvGrpSpPr/>
            <p:nvPr/>
          </p:nvGrpSpPr>
          <p:grpSpPr>
            <a:xfrm>
              <a:off x="6069012" y="5283200"/>
              <a:ext cx="1331913" cy="433387"/>
              <a:chOff x="6069012" y="5283200"/>
              <a:chExt cx="1331913" cy="433387"/>
            </a:xfrm>
          </p:grpSpPr>
          <p:sp>
            <p:nvSpPr>
              <p:cNvPr id="2912" name="Google Shape;2912;p187"/>
              <p:cNvSpPr/>
              <p:nvPr/>
            </p:nvSpPr>
            <p:spPr>
              <a:xfrm>
                <a:off x="7092950" y="5283200"/>
                <a:ext cx="307975" cy="431800"/>
              </a:xfrm>
              <a:custGeom>
                <a:rect b="b" l="l" r="r" t="t"/>
                <a:pathLst>
                  <a:path extrusionOk="0" h="817" w="581">
                    <a:moveTo>
                      <a:pt x="0" y="222"/>
                    </a:moveTo>
                    <a:lnTo>
                      <a:pt x="345" y="817"/>
                    </a:lnTo>
                    <a:lnTo>
                      <a:pt x="581" y="512"/>
                    </a:lnTo>
                    <a:lnTo>
                      <a:pt x="167" y="0"/>
                    </a:lnTo>
                    <a:lnTo>
                      <a:pt x="0" y="222"/>
                    </a:lnTo>
                    <a:close/>
                  </a:path>
                </a:pathLst>
              </a:custGeom>
              <a:solidFill>
                <a:srgbClr val="BF5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3" name="Google Shape;2913;p187"/>
              <p:cNvSpPr/>
              <p:nvPr/>
            </p:nvSpPr>
            <p:spPr>
              <a:xfrm>
                <a:off x="6248400" y="5283200"/>
                <a:ext cx="933450" cy="117475"/>
              </a:xfrm>
              <a:custGeom>
                <a:rect b="b" l="l" r="r" t="t"/>
                <a:pathLst>
                  <a:path extrusionOk="0" h="221" w="1763">
                    <a:moveTo>
                      <a:pt x="0" y="221"/>
                    </a:moveTo>
                    <a:lnTo>
                      <a:pt x="1595" y="221"/>
                    </a:lnTo>
                    <a:lnTo>
                      <a:pt x="1763" y="0"/>
                    </a:lnTo>
                    <a:lnTo>
                      <a:pt x="446" y="0"/>
                    </a:lnTo>
                    <a:lnTo>
                      <a:pt x="0" y="221"/>
                    </a:lnTo>
                    <a:close/>
                  </a:path>
                </a:pathLst>
              </a:custGeom>
              <a:solidFill>
                <a:srgbClr val="5F009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4" name="Google Shape;2914;p187"/>
              <p:cNvSpPr/>
              <p:nvPr/>
            </p:nvSpPr>
            <p:spPr>
              <a:xfrm>
                <a:off x="6069012" y="5400675"/>
                <a:ext cx="1206500" cy="315912"/>
              </a:xfrm>
              <a:custGeom>
                <a:rect b="b" l="l" r="r" t="t"/>
                <a:pathLst>
                  <a:path extrusionOk="0" h="598" w="2280">
                    <a:moveTo>
                      <a:pt x="0" y="598"/>
                    </a:moveTo>
                    <a:lnTo>
                      <a:pt x="2280" y="598"/>
                    </a:lnTo>
                    <a:lnTo>
                      <a:pt x="1934" y="0"/>
                    </a:lnTo>
                    <a:lnTo>
                      <a:pt x="339" y="0"/>
                    </a:lnTo>
                    <a:lnTo>
                      <a:pt x="0" y="598"/>
                    </a:lnTo>
                    <a:close/>
                  </a:path>
                </a:pathLst>
              </a:custGeom>
              <a:solidFill>
                <a:srgbClr val="9F3FD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15" name="Google Shape;2915;p187"/>
            <p:cNvGrpSpPr/>
            <p:nvPr/>
          </p:nvGrpSpPr>
          <p:grpSpPr>
            <a:xfrm>
              <a:off x="6280150" y="4968875"/>
              <a:ext cx="868362" cy="377825"/>
              <a:chOff x="6280150" y="4968875"/>
              <a:chExt cx="868362" cy="377825"/>
            </a:xfrm>
          </p:grpSpPr>
          <p:sp>
            <p:nvSpPr>
              <p:cNvPr id="2916" name="Google Shape;2916;p187"/>
              <p:cNvSpPr/>
              <p:nvPr/>
            </p:nvSpPr>
            <p:spPr>
              <a:xfrm>
                <a:off x="6883400" y="4968875"/>
                <a:ext cx="265112" cy="377825"/>
              </a:xfrm>
              <a:custGeom>
                <a:rect b="b" l="l" r="r" t="t"/>
                <a:pathLst>
                  <a:path extrusionOk="0" h="714" w="501">
                    <a:moveTo>
                      <a:pt x="343" y="714"/>
                    </a:moveTo>
                    <a:lnTo>
                      <a:pt x="501" y="509"/>
                    </a:lnTo>
                    <a:lnTo>
                      <a:pt x="87" y="0"/>
                    </a:lnTo>
                    <a:lnTo>
                      <a:pt x="0" y="107"/>
                    </a:lnTo>
                    <a:lnTo>
                      <a:pt x="343" y="714"/>
                    </a:lnTo>
                    <a:close/>
                  </a:path>
                </a:pathLst>
              </a:custGeom>
              <a:solidFill>
                <a:srgbClr val="FF9F7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7" name="Google Shape;2917;p187"/>
              <p:cNvSpPr/>
              <p:nvPr/>
            </p:nvSpPr>
            <p:spPr>
              <a:xfrm>
                <a:off x="6462712" y="4968875"/>
                <a:ext cx="465137" cy="57150"/>
              </a:xfrm>
              <a:custGeom>
                <a:rect b="b" l="l" r="r" t="t"/>
                <a:pathLst>
                  <a:path extrusionOk="0" h="108" w="879">
                    <a:moveTo>
                      <a:pt x="0" y="108"/>
                    </a:moveTo>
                    <a:lnTo>
                      <a:pt x="792" y="108"/>
                    </a:lnTo>
                    <a:lnTo>
                      <a:pt x="879" y="0"/>
                    </a:lnTo>
                    <a:lnTo>
                      <a:pt x="273" y="0"/>
                    </a:lnTo>
                    <a:lnTo>
                      <a:pt x="0" y="108"/>
                    </a:lnTo>
                    <a:close/>
                  </a:path>
                </a:pathLst>
              </a:custGeom>
              <a:solidFill>
                <a:srgbClr val="BF3F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8" name="Google Shape;2918;p187"/>
              <p:cNvSpPr/>
              <p:nvPr/>
            </p:nvSpPr>
            <p:spPr>
              <a:xfrm>
                <a:off x="6280150" y="5026025"/>
                <a:ext cx="784225" cy="320675"/>
              </a:xfrm>
              <a:custGeom>
                <a:rect b="b" l="l" r="r" t="t"/>
                <a:pathLst>
                  <a:path extrusionOk="0" h="608" w="1483">
                    <a:moveTo>
                      <a:pt x="0" y="608"/>
                    </a:moveTo>
                    <a:lnTo>
                      <a:pt x="1483" y="608"/>
                    </a:lnTo>
                    <a:lnTo>
                      <a:pt x="1139" y="0"/>
                    </a:lnTo>
                    <a:lnTo>
                      <a:pt x="345" y="0"/>
                    </a:lnTo>
                    <a:lnTo>
                      <a:pt x="0" y="608"/>
                    </a:lnTo>
                    <a:close/>
                  </a:path>
                </a:pathLst>
              </a:custGeom>
              <a:solidFill>
                <a:srgbClr val="FF5F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19" name="Google Shape;2919;p187"/>
            <p:cNvGrpSpPr/>
            <p:nvPr/>
          </p:nvGrpSpPr>
          <p:grpSpPr>
            <a:xfrm>
              <a:off x="6489700" y="4656137"/>
              <a:ext cx="404812" cy="320675"/>
              <a:chOff x="6489700" y="4656137"/>
              <a:chExt cx="404812" cy="320675"/>
            </a:xfrm>
          </p:grpSpPr>
          <p:sp>
            <p:nvSpPr>
              <p:cNvPr id="2920" name="Google Shape;2920;p187"/>
              <p:cNvSpPr/>
              <p:nvPr/>
            </p:nvSpPr>
            <p:spPr>
              <a:xfrm>
                <a:off x="6670675" y="4656137"/>
                <a:ext cx="223837" cy="320675"/>
              </a:xfrm>
              <a:custGeom>
                <a:rect b="b" l="l" r="r" t="t"/>
                <a:pathLst>
                  <a:path extrusionOk="0" h="605" w="423">
                    <a:moveTo>
                      <a:pt x="344" y="605"/>
                    </a:moveTo>
                    <a:lnTo>
                      <a:pt x="423" y="511"/>
                    </a:lnTo>
                    <a:lnTo>
                      <a:pt x="0" y="0"/>
                    </a:lnTo>
                    <a:lnTo>
                      <a:pt x="344" y="605"/>
                    </a:lnTo>
                    <a:close/>
                  </a:path>
                </a:pathLst>
              </a:custGeom>
              <a:solidFill>
                <a:srgbClr val="FFBF1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1" name="Google Shape;2921;p187"/>
              <p:cNvSpPr/>
              <p:nvPr/>
            </p:nvSpPr>
            <p:spPr>
              <a:xfrm>
                <a:off x="6489700" y="4656137"/>
                <a:ext cx="363537" cy="320675"/>
              </a:xfrm>
              <a:custGeom>
                <a:rect b="b" l="l" r="r" t="t"/>
                <a:pathLst>
                  <a:path extrusionOk="0" h="605" w="688">
                    <a:moveTo>
                      <a:pt x="0" y="605"/>
                    </a:moveTo>
                    <a:lnTo>
                      <a:pt x="688" y="605"/>
                    </a:lnTo>
                    <a:lnTo>
                      <a:pt x="344" y="0"/>
                    </a:lnTo>
                    <a:lnTo>
                      <a:pt x="0" y="605"/>
                    </a:lnTo>
                    <a:close/>
                  </a:path>
                </a:pathLst>
              </a:custGeom>
              <a:solidFill>
                <a:srgbClr val="FF9F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922" name="Google Shape;2922;p187"/>
          <p:cNvSpPr txBox="1"/>
          <p:nvPr>
            <p:ph type="title"/>
          </p:nvPr>
        </p:nvSpPr>
        <p:spPr>
          <a:xfrm>
            <a:off x="566737" y="1395412"/>
            <a:ext cx="7997825" cy="528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How do we create Visual Management?</a:t>
            </a:r>
            <a:endParaRPr/>
          </a:p>
        </p:txBody>
      </p:sp>
      <p:sp>
        <p:nvSpPr>
          <p:cNvPr id="2923" name="Google Shape;2923;p187"/>
          <p:cNvSpPr txBox="1"/>
          <p:nvPr>
            <p:ph idx="1" type="body"/>
          </p:nvPr>
        </p:nvSpPr>
        <p:spPr>
          <a:xfrm>
            <a:off x="923925" y="1633537"/>
            <a:ext cx="7997825" cy="22018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  <p:sp>
        <p:nvSpPr>
          <p:cNvPr id="2924" name="Google Shape;2924;p187"/>
          <p:cNvSpPr txBox="1"/>
          <p:nvPr>
            <p:ph idx="1" type="body"/>
          </p:nvPr>
        </p:nvSpPr>
        <p:spPr>
          <a:xfrm>
            <a:off x="457200" y="2438400"/>
            <a:ext cx="7772400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phase at a time...</a:t>
            </a:r>
            <a:endParaRPr/>
          </a:p>
        </p:txBody>
      </p:sp>
      <p:sp>
        <p:nvSpPr>
          <p:cNvPr id="2925" name="Google Shape;2925;p187"/>
          <p:cNvSpPr txBox="1"/>
          <p:nvPr/>
        </p:nvSpPr>
        <p:spPr>
          <a:xfrm>
            <a:off x="1676400" y="6019800"/>
            <a:ext cx="2603500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1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1st Phase is</a:t>
            </a:r>
            <a:endParaRPr/>
          </a:p>
        </p:txBody>
      </p:sp>
      <p:sp>
        <p:nvSpPr>
          <p:cNvPr id="2926" name="Google Shape;2926;p187"/>
          <p:cNvSpPr txBox="1"/>
          <p:nvPr/>
        </p:nvSpPr>
        <p:spPr>
          <a:xfrm>
            <a:off x="4495800" y="6096000"/>
            <a:ext cx="34242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Workplace Organization</a:t>
            </a:r>
            <a:endParaRPr/>
          </a:p>
        </p:txBody>
      </p:sp>
      <p:sp>
        <p:nvSpPr>
          <p:cNvPr id="2927" name="Google Shape;2927;p187"/>
          <p:cNvSpPr txBox="1"/>
          <p:nvPr/>
        </p:nvSpPr>
        <p:spPr>
          <a:xfrm>
            <a:off x="1600200" y="5334000"/>
            <a:ext cx="2743200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1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2nd Phase is</a:t>
            </a:r>
            <a:endParaRPr/>
          </a:p>
        </p:txBody>
      </p:sp>
      <p:sp>
        <p:nvSpPr>
          <p:cNvPr id="2928" name="Google Shape;2928;p187"/>
          <p:cNvSpPr txBox="1"/>
          <p:nvPr/>
        </p:nvSpPr>
        <p:spPr>
          <a:xfrm>
            <a:off x="5013325" y="5375275"/>
            <a:ext cx="20732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 Display</a:t>
            </a:r>
            <a:endParaRPr/>
          </a:p>
        </p:txBody>
      </p:sp>
      <p:sp>
        <p:nvSpPr>
          <p:cNvPr id="2929" name="Google Shape;2929;p187"/>
          <p:cNvSpPr txBox="1"/>
          <p:nvPr/>
        </p:nvSpPr>
        <p:spPr>
          <a:xfrm>
            <a:off x="1641475" y="4562475"/>
            <a:ext cx="2701925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1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3rd Phase is</a:t>
            </a:r>
            <a:endParaRPr/>
          </a:p>
        </p:txBody>
      </p:sp>
      <p:sp>
        <p:nvSpPr>
          <p:cNvPr id="2930" name="Google Shape;2930;p187"/>
          <p:cNvSpPr txBox="1"/>
          <p:nvPr/>
        </p:nvSpPr>
        <p:spPr>
          <a:xfrm>
            <a:off x="4953000" y="4648200"/>
            <a:ext cx="2343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 Measures</a:t>
            </a:r>
            <a:endParaRPr/>
          </a:p>
        </p:txBody>
      </p:sp>
      <p:sp>
        <p:nvSpPr>
          <p:cNvPr id="2931" name="Google Shape;2931;p187"/>
          <p:cNvSpPr txBox="1"/>
          <p:nvPr/>
        </p:nvSpPr>
        <p:spPr>
          <a:xfrm>
            <a:off x="1660525" y="3952875"/>
            <a:ext cx="2663825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1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4th Phase is</a:t>
            </a:r>
            <a:endParaRPr/>
          </a:p>
        </p:txBody>
      </p:sp>
      <p:sp>
        <p:nvSpPr>
          <p:cNvPr id="2932" name="Google Shape;2932;p187"/>
          <p:cNvSpPr txBox="1"/>
          <p:nvPr/>
        </p:nvSpPr>
        <p:spPr>
          <a:xfrm>
            <a:off x="4819650" y="4003675"/>
            <a:ext cx="28003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 Management</a:t>
            </a:r>
            <a:endParaRPr/>
          </a:p>
        </p:txBody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6" name="Shape 2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7" name="Google Shape;2937;p188"/>
          <p:cNvSpPr txBox="1"/>
          <p:nvPr>
            <p:ph type="ctrTitle"/>
          </p:nvPr>
        </p:nvSpPr>
        <p:spPr>
          <a:xfrm>
            <a:off x="685800" y="12954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Visual Management</a:t>
            </a:r>
            <a:endParaRPr/>
          </a:p>
        </p:txBody>
      </p:sp>
      <p:sp>
        <p:nvSpPr>
          <p:cNvPr id="2938" name="Google Shape;2938;p188"/>
          <p:cNvSpPr txBox="1"/>
          <p:nvPr>
            <p:ph idx="1" type="subTitle"/>
          </p:nvPr>
        </p:nvSpPr>
        <p:spPr>
          <a:xfrm>
            <a:off x="309562" y="2971800"/>
            <a:ext cx="8534400" cy="1055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1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the information provided by visuals to make informed and proper decisions or judgements</a:t>
            </a: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n-US" sz="22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daily</a:t>
            </a: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pic>
        <p:nvPicPr>
          <p:cNvPr id="2939" name="Google Shape;2939;p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"/>
            <a:ext cx="1333500" cy="5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3" name="Shape 2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4" name="Google Shape;2944;p189"/>
          <p:cNvSpPr txBox="1"/>
          <p:nvPr>
            <p:ph type="ctrTitle"/>
          </p:nvPr>
        </p:nvSpPr>
        <p:spPr>
          <a:xfrm>
            <a:off x="685800" y="950912"/>
            <a:ext cx="7772400" cy="6492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Vision</a:t>
            </a:r>
            <a:endParaRPr/>
          </a:p>
        </p:txBody>
      </p:sp>
      <p:sp>
        <p:nvSpPr>
          <p:cNvPr id="2945" name="Google Shape;2945;p189"/>
          <p:cNvSpPr txBox="1"/>
          <p:nvPr>
            <p:ph idx="1" type="subTitle"/>
          </p:nvPr>
        </p:nvSpPr>
        <p:spPr>
          <a:xfrm>
            <a:off x="492125" y="1828800"/>
            <a:ext cx="8153400" cy="279082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Visually Managed Factory is: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1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workplace that is easily understood by all.  Anyone could walk into a work unit and at a ‘glance’ understand the status of that work unit, what is waste or abnormal, and where improvements are needed.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190"/>
          <p:cNvSpPr txBox="1"/>
          <p:nvPr>
            <p:ph type="ctrTitle"/>
          </p:nvPr>
        </p:nvSpPr>
        <p:spPr>
          <a:xfrm>
            <a:off x="685800" y="1409700"/>
            <a:ext cx="7772400" cy="519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Vision</a:t>
            </a:r>
            <a:endParaRPr/>
          </a:p>
        </p:txBody>
      </p:sp>
      <p:sp>
        <p:nvSpPr>
          <p:cNvPr id="2951" name="Google Shape;2951;p190"/>
          <p:cNvSpPr txBox="1"/>
          <p:nvPr>
            <p:ph idx="1" type="subTitle"/>
          </p:nvPr>
        </p:nvSpPr>
        <p:spPr>
          <a:xfrm>
            <a:off x="474662" y="2590800"/>
            <a:ext cx="8188325" cy="1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walked into a work unit or facility on Sunday.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 one is around and nothing is running. Would you be able to understand the status of that work unit?</a:t>
            </a:r>
            <a:endParaRPr/>
          </a:p>
        </p:txBody>
      </p:sp>
      <p:pic>
        <p:nvPicPr>
          <p:cNvPr id="2952" name="Google Shape;2952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333500" cy="5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6" name="Shape 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7" name="Google Shape;2957;p191"/>
          <p:cNvSpPr txBox="1"/>
          <p:nvPr>
            <p:ph type="title"/>
          </p:nvPr>
        </p:nvSpPr>
        <p:spPr>
          <a:xfrm>
            <a:off x="533400" y="1350962"/>
            <a:ext cx="8077200" cy="6492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Visual Management</a:t>
            </a:r>
            <a:endParaRPr/>
          </a:p>
        </p:txBody>
      </p:sp>
      <p:sp>
        <p:nvSpPr>
          <p:cNvPr id="2958" name="Google Shape;2958;p191"/>
          <p:cNvSpPr txBox="1"/>
          <p:nvPr>
            <p:ph idx="1" type="body"/>
          </p:nvPr>
        </p:nvSpPr>
        <p:spPr>
          <a:xfrm>
            <a:off x="595312" y="2157412"/>
            <a:ext cx="7953375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Status</a:t>
            </a:r>
            <a:endParaRPr/>
          </a:p>
          <a:p>
            <a:pPr indent="-284162" lvl="1" marL="741362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Distinguish between what is and is not normal</a:t>
            </a:r>
            <a:endParaRPr/>
          </a:p>
          <a:p>
            <a:pPr indent="-284162" lvl="1" marL="741362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Make waste and abnormalities obvious to everyone</a:t>
            </a:r>
            <a:endParaRPr/>
          </a:p>
          <a:p>
            <a:pPr indent="-284162" lvl="1" marL="741362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Constantly uncover needs for improvement</a:t>
            </a:r>
            <a:endParaRPr/>
          </a:p>
          <a:p>
            <a:pPr indent="-284162" lvl="1" marL="741362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Help make each persons job easier</a:t>
            </a:r>
            <a:endParaRPr/>
          </a:p>
          <a:p>
            <a:pPr indent="-284162" lvl="1" marL="741362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Involve everyone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2" name="Shape 2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3" name="Google Shape;2963;p192"/>
          <p:cNvSpPr txBox="1"/>
          <p:nvPr>
            <p:ph type="title"/>
          </p:nvPr>
        </p:nvSpPr>
        <p:spPr>
          <a:xfrm>
            <a:off x="533400" y="1520825"/>
            <a:ext cx="8077200" cy="708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Status at a Glance</a:t>
            </a:r>
            <a:endParaRPr/>
          </a:p>
        </p:txBody>
      </p:sp>
      <p:sp>
        <p:nvSpPr>
          <p:cNvPr id="2964" name="Google Shape;2964;p192"/>
          <p:cNvSpPr txBox="1"/>
          <p:nvPr>
            <p:ph idx="1" type="body"/>
          </p:nvPr>
        </p:nvSpPr>
        <p:spPr>
          <a:xfrm>
            <a:off x="681037" y="2619375"/>
            <a:ext cx="7775575" cy="2649537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information do we need to know?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it?</a:t>
            </a:r>
            <a:endParaRPr/>
          </a:p>
          <a:p>
            <a:pPr indent="-284162" lvl="1" marL="741362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easily visible</a:t>
            </a:r>
            <a:endParaRPr/>
          </a:p>
          <a:p>
            <a:pPr indent="-284162" lvl="1" marL="741362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consistent throughout the facility or business unit</a:t>
            </a:r>
            <a:endParaRPr/>
          </a:p>
          <a:p>
            <a:pPr indent="-284162" lvl="1" marL="741362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current</a:t>
            </a:r>
            <a:endParaRPr/>
          </a:p>
          <a:p>
            <a:pPr indent="-284162" lvl="1" marL="741362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USEFUL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 txBox="1"/>
          <p:nvPr>
            <p:ph type="title"/>
          </p:nvPr>
        </p:nvSpPr>
        <p:spPr>
          <a:xfrm>
            <a:off x="387350" y="1250950"/>
            <a:ext cx="8355012" cy="5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How many of these  standards are </a:t>
            </a:r>
            <a:r>
              <a:rPr b="1" i="1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standard</a:t>
            </a: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in your plant ? </a:t>
            </a:r>
            <a:endParaRPr/>
          </a:p>
        </p:txBody>
      </p:sp>
      <p:sp>
        <p:nvSpPr>
          <p:cNvPr id="263" name="Google Shape;263;p40"/>
          <p:cNvSpPr txBox="1"/>
          <p:nvPr/>
        </p:nvSpPr>
        <p:spPr>
          <a:xfrm>
            <a:off x="365125" y="3262312"/>
            <a:ext cx="3244850" cy="15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b="0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STANDARD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CHANGEOVER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CLOCK</a:t>
            </a:r>
            <a:endParaRPr/>
          </a:p>
        </p:txBody>
      </p:sp>
      <p:pic>
        <p:nvPicPr>
          <p:cNvPr descr="C:\Documents and Settings\brownld\Desktop\Photos\Image1_VM001.jpg" id="264" name="Google Shape;264;p4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7950" y="2519362"/>
            <a:ext cx="4279900" cy="3592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8" name="Shape 2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" name="Google Shape;2969;p193"/>
          <p:cNvSpPr txBox="1"/>
          <p:nvPr>
            <p:ph type="title"/>
          </p:nvPr>
        </p:nvSpPr>
        <p:spPr>
          <a:xfrm>
            <a:off x="569912" y="1357312"/>
            <a:ext cx="7997825" cy="5572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Visual Management For:</a:t>
            </a:r>
            <a:endParaRPr/>
          </a:p>
        </p:txBody>
      </p:sp>
      <p:sp>
        <p:nvSpPr>
          <p:cNvPr id="2970" name="Google Shape;2970;p193"/>
          <p:cNvSpPr txBox="1"/>
          <p:nvPr>
            <p:ph idx="1" type="body"/>
          </p:nvPr>
        </p:nvSpPr>
        <p:spPr>
          <a:xfrm>
            <a:off x="982662" y="2257425"/>
            <a:ext cx="3551237" cy="20113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Workplace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Safety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Operations</a:t>
            </a:r>
            <a:endParaRPr/>
          </a:p>
        </p:txBody>
      </p:sp>
      <p:sp>
        <p:nvSpPr>
          <p:cNvPr id="2971" name="Google Shape;2971;p193"/>
          <p:cNvSpPr txBox="1"/>
          <p:nvPr>
            <p:ph idx="1" type="body"/>
          </p:nvPr>
        </p:nvSpPr>
        <p:spPr>
          <a:xfrm>
            <a:off x="5268912" y="2259012"/>
            <a:ext cx="2895600" cy="1893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Equipment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Quality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Storage</a:t>
            </a:r>
            <a:endParaRPr/>
          </a:p>
        </p:txBody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p194"/>
          <p:cNvSpPr txBox="1"/>
          <p:nvPr>
            <p:ph type="title"/>
          </p:nvPr>
        </p:nvSpPr>
        <p:spPr>
          <a:xfrm>
            <a:off x="533400" y="1258887"/>
            <a:ext cx="8077200" cy="779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Status at a Glance</a:t>
            </a:r>
            <a:endParaRPr/>
          </a:p>
        </p:txBody>
      </p:sp>
      <p:sp>
        <p:nvSpPr>
          <p:cNvPr id="2977" name="Google Shape;2977;p194"/>
          <p:cNvSpPr txBox="1"/>
          <p:nvPr>
            <p:ph idx="1" type="body"/>
          </p:nvPr>
        </p:nvSpPr>
        <p:spPr>
          <a:xfrm>
            <a:off x="2574925" y="3211512"/>
            <a:ext cx="4014787" cy="1827212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Production counters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Downtime/Uptime clocks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Change-over clocks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BOS charts</a:t>
            </a:r>
            <a:endParaRPr/>
          </a:p>
        </p:txBody>
      </p:sp>
      <p:sp>
        <p:nvSpPr>
          <p:cNvPr id="2978" name="Google Shape;2978;p194"/>
          <p:cNvSpPr txBox="1"/>
          <p:nvPr/>
        </p:nvSpPr>
        <p:spPr>
          <a:xfrm>
            <a:off x="873125" y="2176462"/>
            <a:ext cx="7391400" cy="78422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do certain visuals communicate and how do we use them to manage?</a:t>
            </a:r>
            <a:endParaRPr/>
          </a:p>
        </p:txBody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2" name="Shape 2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3" name="Google Shape;2983;p195"/>
          <p:cNvSpPr txBox="1"/>
          <p:nvPr>
            <p:ph type="title"/>
          </p:nvPr>
        </p:nvSpPr>
        <p:spPr>
          <a:xfrm>
            <a:off x="528637" y="1460500"/>
            <a:ext cx="80772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Status at a Glance</a:t>
            </a:r>
            <a:endParaRPr/>
          </a:p>
        </p:txBody>
      </p:sp>
      <p:sp>
        <p:nvSpPr>
          <p:cNvPr id="2984" name="Google Shape;2984;p195"/>
          <p:cNvSpPr txBox="1"/>
          <p:nvPr>
            <p:ph idx="1" type="body"/>
          </p:nvPr>
        </p:nvSpPr>
        <p:spPr>
          <a:xfrm>
            <a:off x="925512" y="2274887"/>
            <a:ext cx="7391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do certain visuals communicate and how do we use them to manage?</a:t>
            </a:r>
            <a:endParaRPr/>
          </a:p>
        </p:txBody>
      </p:sp>
      <p:sp>
        <p:nvSpPr>
          <p:cNvPr id="2985" name="Google Shape;2985;p195"/>
          <p:cNvSpPr txBox="1"/>
          <p:nvPr/>
        </p:nvSpPr>
        <p:spPr>
          <a:xfrm>
            <a:off x="3671887" y="3254375"/>
            <a:ext cx="2209800" cy="2043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3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</a:pP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Safety</a:t>
            </a:r>
            <a:endParaRPr/>
          </a:p>
          <a:p>
            <a:pPr indent="-20320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</a:pP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PPM</a:t>
            </a:r>
            <a:endParaRPr/>
          </a:p>
          <a:p>
            <a:pPr indent="-20320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</a:pP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Scrap</a:t>
            </a:r>
            <a:endParaRPr/>
          </a:p>
        </p:txBody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9" name="Shape 2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" name="Google Shape;2990;p196"/>
          <p:cNvSpPr txBox="1"/>
          <p:nvPr>
            <p:ph idx="1" type="subTitle"/>
          </p:nvPr>
        </p:nvSpPr>
        <p:spPr>
          <a:xfrm>
            <a:off x="681037" y="2386012"/>
            <a:ext cx="7772400" cy="296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following are some examples of these visuals or measures.</a:t>
            </a:r>
            <a:endParaRPr/>
          </a:p>
          <a:p>
            <a:pPr indent="-139700" lvl="0" marL="0" marR="0" rtl="0" algn="l">
              <a:lnSpc>
                <a:spcPct val="13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do they communicate to us?</a:t>
            </a:r>
            <a:endParaRPr/>
          </a:p>
          <a:p>
            <a:pPr indent="-139700" lvl="0" marL="0" marR="0" rtl="0" algn="l">
              <a:lnSpc>
                <a:spcPct val="13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 they communicate it?</a:t>
            </a:r>
            <a:endParaRPr/>
          </a:p>
          <a:p>
            <a:pPr indent="-139700" lvl="0" marL="0" marR="0" rtl="0" algn="l">
              <a:lnSpc>
                <a:spcPct val="13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judgements or decisions do they help us to</a:t>
            </a:r>
            <a:b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make?</a:t>
            </a:r>
            <a:endParaRPr/>
          </a:p>
        </p:txBody>
      </p:sp>
      <p:sp>
        <p:nvSpPr>
          <p:cNvPr id="2991" name="Google Shape;2991;p196"/>
          <p:cNvSpPr txBox="1"/>
          <p:nvPr>
            <p:ph type="ctrTitle"/>
          </p:nvPr>
        </p:nvSpPr>
        <p:spPr>
          <a:xfrm>
            <a:off x="685800" y="1328737"/>
            <a:ext cx="77724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Visual Management</a:t>
            </a:r>
            <a:endParaRPr/>
          </a:p>
        </p:txBody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6" name="Google Shape;2996;p197"/>
          <p:cNvSpPr txBox="1"/>
          <p:nvPr>
            <p:ph type="ctrTitle"/>
          </p:nvPr>
        </p:nvSpPr>
        <p:spPr>
          <a:xfrm>
            <a:off x="685800" y="1023937"/>
            <a:ext cx="7772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Examples</a:t>
            </a:r>
            <a:endParaRPr/>
          </a:p>
        </p:txBody>
      </p:sp>
      <p:pic>
        <p:nvPicPr>
          <p:cNvPr descr="C:\Documents and Settings\brownld\Desktop\Photos\Image80_VM001.jpg" id="2997" name="Google Shape;2997;p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062" y="1885950"/>
            <a:ext cx="6985000" cy="41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1" name="Shape 3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p198"/>
          <p:cNvSpPr txBox="1"/>
          <p:nvPr>
            <p:ph type="ctrTitle"/>
          </p:nvPr>
        </p:nvSpPr>
        <p:spPr>
          <a:xfrm>
            <a:off x="685800" y="1290637"/>
            <a:ext cx="7772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Examples</a:t>
            </a:r>
            <a:endParaRPr/>
          </a:p>
        </p:txBody>
      </p:sp>
      <p:pic>
        <p:nvPicPr>
          <p:cNvPr descr="C:\Documents and Settings\brownld\Desktop\Photos\Image81_VM001.jpg" id="3003" name="Google Shape;3003;p1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7525" y="1858962"/>
            <a:ext cx="5561012" cy="446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7" name="Shape 3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8" name="Google Shape;3008;p199"/>
          <p:cNvSpPr txBox="1"/>
          <p:nvPr>
            <p:ph type="ctrTitle"/>
          </p:nvPr>
        </p:nvSpPr>
        <p:spPr>
          <a:xfrm>
            <a:off x="685800" y="1406525"/>
            <a:ext cx="7772400" cy="5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Examples</a:t>
            </a:r>
            <a:endParaRPr/>
          </a:p>
        </p:txBody>
      </p:sp>
      <p:pic>
        <p:nvPicPr>
          <p:cNvPr descr="C:\Documents and Settings\brownld\Desktop\Photos\Image82_VM001.jpg" id="3009" name="Google Shape;3009;p1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7225" y="2011362"/>
            <a:ext cx="5253037" cy="4202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4" name="Google Shape;3014;p200"/>
          <p:cNvSpPr txBox="1"/>
          <p:nvPr>
            <p:ph type="ctrTitle"/>
          </p:nvPr>
        </p:nvSpPr>
        <p:spPr>
          <a:xfrm>
            <a:off x="685800" y="1096962"/>
            <a:ext cx="7772400" cy="403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Examples</a:t>
            </a:r>
            <a:endParaRPr/>
          </a:p>
        </p:txBody>
      </p:sp>
      <p:pic>
        <p:nvPicPr>
          <p:cNvPr descr="C:\Documents and Settings\brownld\Desktop\Photos\Image83_VM001.jpg" id="3015" name="Google Shape;3015;p2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3825" y="1555750"/>
            <a:ext cx="3716337" cy="5059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9" name="Shape 3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" name="Google Shape;3020;p201"/>
          <p:cNvSpPr txBox="1"/>
          <p:nvPr>
            <p:ph type="ctrTitle"/>
          </p:nvPr>
        </p:nvSpPr>
        <p:spPr>
          <a:xfrm>
            <a:off x="685800" y="1020762"/>
            <a:ext cx="7772400" cy="417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Examples</a:t>
            </a:r>
            <a:endParaRPr/>
          </a:p>
        </p:txBody>
      </p:sp>
      <p:pic>
        <p:nvPicPr>
          <p:cNvPr descr="C:\Documents and Settings\brownld\Desktop\Photos\Image84_VM001.jpg" id="3021" name="Google Shape;3021;p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1837" y="1700212"/>
            <a:ext cx="2698750" cy="488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5" name="Shape 3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6" name="Google Shape;3026;p202"/>
          <p:cNvSpPr txBox="1"/>
          <p:nvPr>
            <p:ph type="ctrTitle"/>
          </p:nvPr>
        </p:nvSpPr>
        <p:spPr>
          <a:xfrm>
            <a:off x="685800" y="1377950"/>
            <a:ext cx="77724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Examples</a:t>
            </a:r>
            <a:endParaRPr/>
          </a:p>
        </p:txBody>
      </p:sp>
      <p:pic>
        <p:nvPicPr>
          <p:cNvPr descr="C:\Documents and Settings\brownld\Desktop\Photos\Image85_VM001.jpg" id="3027" name="Google Shape;3027;p2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5125" y="2033587"/>
            <a:ext cx="5861050" cy="418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1"/>
          <p:cNvSpPr txBox="1"/>
          <p:nvPr>
            <p:ph type="title"/>
          </p:nvPr>
        </p:nvSpPr>
        <p:spPr>
          <a:xfrm>
            <a:off x="400050" y="1247775"/>
            <a:ext cx="8355012" cy="5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How many of these standards are </a:t>
            </a:r>
            <a:r>
              <a:rPr b="1" i="1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standard</a:t>
            </a: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in your plant ?</a:t>
            </a:r>
            <a:endParaRPr/>
          </a:p>
        </p:txBody>
      </p:sp>
      <p:sp>
        <p:nvSpPr>
          <p:cNvPr id="270" name="Google Shape;270;p41"/>
          <p:cNvSpPr txBox="1"/>
          <p:nvPr/>
        </p:nvSpPr>
        <p:spPr>
          <a:xfrm>
            <a:off x="441325" y="3840162"/>
            <a:ext cx="3684587" cy="871537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  BOX  SCRAP</a:t>
            </a:r>
            <a:endParaRPr/>
          </a:p>
        </p:txBody>
      </p:sp>
      <p:pic>
        <p:nvPicPr>
          <p:cNvPr descr="C:\Documents and Settings\brownld\Desktop\Photos\Image2_VM001.jpg" id="271" name="Google Shape;27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4375" y="2249487"/>
            <a:ext cx="3368675" cy="407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1"/>
          <p:cNvSpPr/>
          <p:nvPr/>
        </p:nvSpPr>
        <p:spPr>
          <a:xfrm rot="1260000">
            <a:off x="2813050" y="4926012"/>
            <a:ext cx="2403475" cy="20002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1" name="Shape 3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2" name="Google Shape;3032;p203"/>
          <p:cNvSpPr txBox="1"/>
          <p:nvPr>
            <p:ph type="ctrTitle"/>
          </p:nvPr>
        </p:nvSpPr>
        <p:spPr>
          <a:xfrm>
            <a:off x="685800" y="930275"/>
            <a:ext cx="7772400" cy="446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Examples</a:t>
            </a:r>
            <a:endParaRPr/>
          </a:p>
        </p:txBody>
      </p:sp>
      <p:pic>
        <p:nvPicPr>
          <p:cNvPr descr="C:\Documents and Settings\brownld\Desktop\Photos\Image86_VM001.jpg" id="3033" name="Google Shape;3033;p2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7775" y="1439862"/>
            <a:ext cx="4102100" cy="525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7" name="Shape 3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8" name="Google Shape;3038;p204"/>
          <p:cNvSpPr txBox="1"/>
          <p:nvPr>
            <p:ph type="title"/>
          </p:nvPr>
        </p:nvSpPr>
        <p:spPr>
          <a:xfrm>
            <a:off x="533400" y="1495425"/>
            <a:ext cx="8077200" cy="766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Needs for Improvement</a:t>
            </a:r>
            <a:endParaRPr/>
          </a:p>
        </p:txBody>
      </p:sp>
      <p:sp>
        <p:nvSpPr>
          <p:cNvPr id="3039" name="Google Shape;3039;p204"/>
          <p:cNvSpPr txBox="1"/>
          <p:nvPr>
            <p:ph idx="1" type="body"/>
          </p:nvPr>
        </p:nvSpPr>
        <p:spPr>
          <a:xfrm>
            <a:off x="617537" y="2787650"/>
            <a:ext cx="7842250" cy="2163762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Knowing very little about these facilities,</a:t>
            </a:r>
            <a:endParaRPr/>
          </a:p>
          <a:p>
            <a:pPr indent="-342900" lvl="0" marL="342900" marR="0" rtl="0" algn="ctr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the simple visuals we just looked at, </a:t>
            </a:r>
            <a:endParaRPr/>
          </a:p>
          <a:p>
            <a:pPr indent="-342900" lvl="0" marL="342900" marR="0" rtl="0" algn="ctr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were able to make some suggestions </a:t>
            </a:r>
            <a:endParaRPr/>
          </a:p>
          <a:p>
            <a:pPr indent="-342900" lvl="0" marL="342900" marR="0" rtl="0" algn="ctr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possible improvements.</a:t>
            </a:r>
            <a:endParaRPr/>
          </a:p>
          <a:p>
            <a:pPr indent="-203200" lvl="0" marL="3429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3" name="Shape 3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4" name="Google Shape;3044;p205"/>
          <p:cNvSpPr txBox="1"/>
          <p:nvPr>
            <p:ph type="title"/>
          </p:nvPr>
        </p:nvSpPr>
        <p:spPr>
          <a:xfrm>
            <a:off x="533400" y="1366837"/>
            <a:ext cx="8077200" cy="881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Needs for Improvement</a:t>
            </a:r>
            <a:endParaRPr/>
          </a:p>
        </p:txBody>
      </p:sp>
      <p:sp>
        <p:nvSpPr>
          <p:cNvPr id="3045" name="Google Shape;3045;p205"/>
          <p:cNvSpPr txBox="1"/>
          <p:nvPr>
            <p:ph idx="1" type="body"/>
          </p:nvPr>
        </p:nvSpPr>
        <p:spPr>
          <a:xfrm>
            <a:off x="533400" y="2581275"/>
            <a:ext cx="8080375" cy="24447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Utilize these visuals to make improvements and suggestions for improvements during:</a:t>
            </a:r>
            <a:endParaRPr/>
          </a:p>
          <a:p>
            <a:pPr indent="-284162" lvl="1" marL="741362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EI meetings</a:t>
            </a:r>
            <a:endParaRPr/>
          </a:p>
          <a:p>
            <a:pPr indent="-284162" lvl="1" marL="741362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Shift Start Up Meetings</a:t>
            </a:r>
            <a:endParaRPr/>
          </a:p>
          <a:p>
            <a:pPr indent="-284162" lvl="1" marL="741362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Downtime</a:t>
            </a:r>
            <a:endParaRPr/>
          </a:p>
          <a:p>
            <a:pPr indent="-284162" lvl="1" marL="741362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the Time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9" name="Shape 3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0" name="Google Shape;3050;p206"/>
          <p:cNvSpPr txBox="1"/>
          <p:nvPr>
            <p:ph type="title"/>
          </p:nvPr>
        </p:nvSpPr>
        <p:spPr>
          <a:xfrm>
            <a:off x="533400" y="1427162"/>
            <a:ext cx="8077200" cy="6492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Standard Work Tools</a:t>
            </a:r>
            <a:endParaRPr/>
          </a:p>
        </p:txBody>
      </p:sp>
      <p:sp>
        <p:nvSpPr>
          <p:cNvPr id="3051" name="Google Shape;3051;p206"/>
          <p:cNvSpPr txBox="1"/>
          <p:nvPr>
            <p:ph idx="1" type="body"/>
          </p:nvPr>
        </p:nvSpPr>
        <p:spPr>
          <a:xfrm>
            <a:off x="1052512" y="2505075"/>
            <a:ext cx="7054850" cy="20589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Balance boards and equipment layouts are used to:</a:t>
            </a:r>
            <a:endParaRPr/>
          </a:p>
          <a:p>
            <a:pPr indent="-284162" lvl="1" marL="741362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Level work loads</a:t>
            </a:r>
            <a:endParaRPr/>
          </a:p>
          <a:p>
            <a:pPr indent="-284162" lvl="1" marL="741362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Make our jobs easier</a:t>
            </a:r>
            <a:endParaRPr/>
          </a:p>
          <a:p>
            <a:pPr indent="-284162" lvl="1" marL="741362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Processes better and more efficient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207"/>
          <p:cNvSpPr txBox="1"/>
          <p:nvPr>
            <p:ph type="ctrTitle"/>
          </p:nvPr>
        </p:nvSpPr>
        <p:spPr>
          <a:xfrm>
            <a:off x="685800" y="1019175"/>
            <a:ext cx="7772400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Standard Work Tools</a:t>
            </a:r>
            <a:endParaRPr/>
          </a:p>
        </p:txBody>
      </p:sp>
      <p:sp>
        <p:nvSpPr>
          <p:cNvPr id="3057" name="Google Shape;3057;p207"/>
          <p:cNvSpPr txBox="1"/>
          <p:nvPr>
            <p:ph idx="1" type="subTitle"/>
          </p:nvPr>
        </p:nvSpPr>
        <p:spPr>
          <a:xfrm>
            <a:off x="1387475" y="5616575"/>
            <a:ext cx="6400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does this tell us?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would you use this to manage?</a:t>
            </a:r>
            <a:endParaRPr/>
          </a:p>
        </p:txBody>
      </p:sp>
      <p:pic>
        <p:nvPicPr>
          <p:cNvPr descr="C:\Documents and Settings\brownld\Desktop\Photos\Image87_VM001.jpg" id="3058" name="Google Shape;3058;p2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7475" y="1687500"/>
            <a:ext cx="6137275" cy="35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2" name="Shape 3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3" name="Google Shape;3063;p208"/>
          <p:cNvGrpSpPr/>
          <p:nvPr/>
        </p:nvGrpSpPr>
        <p:grpSpPr>
          <a:xfrm>
            <a:off x="744513" y="1571681"/>
            <a:ext cx="7673975" cy="4762757"/>
            <a:chOff x="744537" y="990600"/>
            <a:chExt cx="7673975" cy="5508625"/>
          </a:xfrm>
        </p:grpSpPr>
        <p:sp>
          <p:nvSpPr>
            <p:cNvPr id="3064" name="Google Shape;3064;p208"/>
            <p:cNvSpPr txBox="1"/>
            <p:nvPr/>
          </p:nvSpPr>
          <p:spPr>
            <a:xfrm>
              <a:off x="744537" y="990600"/>
              <a:ext cx="7673975" cy="55086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5" name="Google Shape;3065;p208"/>
            <p:cNvSpPr txBox="1"/>
            <p:nvPr/>
          </p:nvSpPr>
          <p:spPr>
            <a:xfrm>
              <a:off x="2020887" y="1550987"/>
              <a:ext cx="204787" cy="1222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-US" sz="8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25%</a:t>
              </a:r>
              <a:endParaRPr/>
            </a:p>
          </p:txBody>
        </p:sp>
        <p:sp>
          <p:nvSpPr>
            <p:cNvPr id="3066" name="Google Shape;3066;p208"/>
            <p:cNvSpPr txBox="1"/>
            <p:nvPr/>
          </p:nvSpPr>
          <p:spPr>
            <a:xfrm>
              <a:off x="2020887" y="1668462"/>
              <a:ext cx="704850" cy="1222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-US" sz="8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Able to process</a:t>
              </a:r>
              <a:endParaRPr/>
            </a:p>
          </p:txBody>
        </p:sp>
        <p:sp>
          <p:nvSpPr>
            <p:cNvPr id="3067" name="Google Shape;3067;p208"/>
            <p:cNvSpPr txBox="1"/>
            <p:nvPr/>
          </p:nvSpPr>
          <p:spPr>
            <a:xfrm>
              <a:off x="2020887" y="1785937"/>
              <a:ext cx="515937" cy="1222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-US" sz="8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w/ direction</a:t>
              </a:r>
              <a:endParaRPr/>
            </a:p>
          </p:txBody>
        </p:sp>
        <p:sp>
          <p:nvSpPr>
            <p:cNvPr id="3068" name="Google Shape;3068;p208"/>
            <p:cNvSpPr txBox="1"/>
            <p:nvPr/>
          </p:nvSpPr>
          <p:spPr>
            <a:xfrm>
              <a:off x="3414712" y="1565275"/>
              <a:ext cx="204787" cy="1222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-US" sz="8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50%</a:t>
              </a:r>
              <a:endParaRPr/>
            </a:p>
          </p:txBody>
        </p:sp>
        <p:sp>
          <p:nvSpPr>
            <p:cNvPr id="3069" name="Google Shape;3069;p208"/>
            <p:cNvSpPr txBox="1"/>
            <p:nvPr/>
          </p:nvSpPr>
          <p:spPr>
            <a:xfrm>
              <a:off x="3414712" y="1682750"/>
              <a:ext cx="704850" cy="1222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-US" sz="8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Able to process</a:t>
              </a:r>
              <a:endParaRPr/>
            </a:p>
          </p:txBody>
        </p:sp>
        <p:sp>
          <p:nvSpPr>
            <p:cNvPr id="3070" name="Google Shape;3070;p208"/>
            <p:cNvSpPr txBox="1"/>
            <p:nvPr/>
          </p:nvSpPr>
          <p:spPr>
            <a:xfrm>
              <a:off x="3414712" y="1800225"/>
              <a:ext cx="573087" cy="1222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-US" sz="8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w/o direction</a:t>
              </a:r>
              <a:endParaRPr/>
            </a:p>
          </p:txBody>
        </p:sp>
        <p:sp>
          <p:nvSpPr>
            <p:cNvPr id="3071" name="Google Shape;3071;p208"/>
            <p:cNvSpPr txBox="1"/>
            <p:nvPr/>
          </p:nvSpPr>
          <p:spPr>
            <a:xfrm>
              <a:off x="4733925" y="1550987"/>
              <a:ext cx="204787" cy="1222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-US" sz="8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75%</a:t>
              </a:r>
              <a:endParaRPr/>
            </a:p>
          </p:txBody>
        </p:sp>
        <p:sp>
          <p:nvSpPr>
            <p:cNvPr id="3072" name="Google Shape;3072;p208"/>
            <p:cNvSpPr txBox="1"/>
            <p:nvPr/>
          </p:nvSpPr>
          <p:spPr>
            <a:xfrm>
              <a:off x="4733925" y="1668462"/>
              <a:ext cx="704850" cy="1222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-US" sz="8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Able to process</a:t>
              </a:r>
              <a:endParaRPr/>
            </a:p>
          </p:txBody>
        </p:sp>
        <p:sp>
          <p:nvSpPr>
            <p:cNvPr id="3073" name="Google Shape;3073;p208"/>
            <p:cNvSpPr txBox="1"/>
            <p:nvPr/>
          </p:nvSpPr>
          <p:spPr>
            <a:xfrm>
              <a:off x="4733925" y="1785937"/>
              <a:ext cx="731837" cy="1222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-US" sz="8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&amp; problem solve</a:t>
              </a:r>
              <a:endParaRPr/>
            </a:p>
          </p:txBody>
        </p:sp>
        <p:sp>
          <p:nvSpPr>
            <p:cNvPr id="3074" name="Google Shape;3074;p208"/>
            <p:cNvSpPr txBox="1"/>
            <p:nvPr/>
          </p:nvSpPr>
          <p:spPr>
            <a:xfrm>
              <a:off x="6078537" y="1565275"/>
              <a:ext cx="261937" cy="1222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-US" sz="8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100%</a:t>
              </a:r>
              <a:endParaRPr/>
            </a:p>
          </p:txBody>
        </p:sp>
        <p:sp>
          <p:nvSpPr>
            <p:cNvPr id="3075" name="Google Shape;3075;p208"/>
            <p:cNvSpPr txBox="1"/>
            <p:nvPr/>
          </p:nvSpPr>
          <p:spPr>
            <a:xfrm>
              <a:off x="6078537" y="1682750"/>
              <a:ext cx="858837" cy="1222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-US" sz="8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Able to train others</a:t>
              </a:r>
              <a:endParaRPr/>
            </a:p>
          </p:txBody>
        </p:sp>
        <p:sp>
          <p:nvSpPr>
            <p:cNvPr id="3076" name="Google Shape;3076;p208"/>
            <p:cNvSpPr txBox="1"/>
            <p:nvPr/>
          </p:nvSpPr>
          <p:spPr>
            <a:xfrm>
              <a:off x="6078537" y="1800225"/>
              <a:ext cx="784225" cy="1222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-US" sz="8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on entire process</a:t>
              </a:r>
              <a:endParaRPr/>
            </a:p>
          </p:txBody>
        </p:sp>
        <p:grpSp>
          <p:nvGrpSpPr>
            <p:cNvPr id="3077" name="Google Shape;3077;p208"/>
            <p:cNvGrpSpPr/>
            <p:nvPr/>
          </p:nvGrpSpPr>
          <p:grpSpPr>
            <a:xfrm>
              <a:off x="2020887" y="1112837"/>
              <a:ext cx="454025" cy="404812"/>
              <a:chOff x="2020887" y="1112837"/>
              <a:chExt cx="454025" cy="404812"/>
            </a:xfrm>
          </p:grpSpPr>
          <p:sp>
            <p:nvSpPr>
              <p:cNvPr id="3078" name="Google Shape;3078;p208"/>
              <p:cNvSpPr/>
              <p:nvPr/>
            </p:nvSpPr>
            <p:spPr>
              <a:xfrm>
                <a:off x="2020887" y="1112837"/>
                <a:ext cx="449262" cy="400050"/>
              </a:xfrm>
              <a:custGeom>
                <a:rect b="b" l="l" r="r" t="t"/>
                <a:pathLst>
                  <a:path extrusionOk="0" h="252" w="283">
                    <a:moveTo>
                      <a:pt x="283" y="127"/>
                    </a:moveTo>
                    <a:lnTo>
                      <a:pt x="271" y="77"/>
                    </a:lnTo>
                    <a:lnTo>
                      <a:pt x="241" y="37"/>
                    </a:lnTo>
                    <a:lnTo>
                      <a:pt x="196" y="10"/>
                    </a:lnTo>
                    <a:lnTo>
                      <a:pt x="142" y="0"/>
                    </a:lnTo>
                    <a:lnTo>
                      <a:pt x="87" y="10"/>
                    </a:lnTo>
                    <a:lnTo>
                      <a:pt x="41" y="37"/>
                    </a:lnTo>
                    <a:lnTo>
                      <a:pt x="11" y="77"/>
                    </a:lnTo>
                    <a:lnTo>
                      <a:pt x="0" y="127"/>
                    </a:lnTo>
                    <a:lnTo>
                      <a:pt x="11" y="175"/>
                    </a:lnTo>
                    <a:lnTo>
                      <a:pt x="41" y="215"/>
                    </a:lnTo>
                    <a:lnTo>
                      <a:pt x="87" y="241"/>
                    </a:lnTo>
                    <a:lnTo>
                      <a:pt x="142" y="252"/>
                    </a:lnTo>
                    <a:lnTo>
                      <a:pt x="196" y="241"/>
                    </a:lnTo>
                    <a:lnTo>
                      <a:pt x="241" y="215"/>
                    </a:lnTo>
                    <a:lnTo>
                      <a:pt x="271" y="175"/>
                    </a:lnTo>
                    <a:lnTo>
                      <a:pt x="283" y="127"/>
                    </a:lnTo>
                    <a:close/>
                  </a:path>
                </a:pathLst>
              </a:custGeom>
              <a:noFill/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079" name="Google Shape;3079;p208"/>
              <p:cNvCxnSpPr/>
              <p:nvPr/>
            </p:nvCxnSpPr>
            <p:spPr>
              <a:xfrm>
                <a:off x="2243137" y="1112837"/>
                <a:ext cx="1587" cy="404812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080" name="Google Shape;3080;p208"/>
              <p:cNvCxnSpPr/>
              <p:nvPr/>
            </p:nvCxnSpPr>
            <p:spPr>
              <a:xfrm>
                <a:off x="2020887" y="1311275"/>
                <a:ext cx="454025" cy="1587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3081" name="Google Shape;3081;p208"/>
              <p:cNvSpPr/>
              <p:nvPr/>
            </p:nvSpPr>
            <p:spPr>
              <a:xfrm>
                <a:off x="2020887" y="1112837"/>
                <a:ext cx="225425" cy="198437"/>
              </a:xfrm>
              <a:custGeom>
                <a:rect b="b" l="l" r="r" t="t"/>
                <a:pathLst>
                  <a:path extrusionOk="0" h="125" w="142">
                    <a:moveTo>
                      <a:pt x="142" y="125"/>
                    </a:moveTo>
                    <a:lnTo>
                      <a:pt x="142" y="0"/>
                    </a:lnTo>
                    <a:lnTo>
                      <a:pt x="125" y="0"/>
                    </a:lnTo>
                    <a:lnTo>
                      <a:pt x="114" y="2"/>
                    </a:lnTo>
                    <a:lnTo>
                      <a:pt x="102" y="5"/>
                    </a:lnTo>
                    <a:lnTo>
                      <a:pt x="88" y="8"/>
                    </a:lnTo>
                    <a:lnTo>
                      <a:pt x="77" y="14"/>
                    </a:lnTo>
                    <a:lnTo>
                      <a:pt x="62" y="19"/>
                    </a:lnTo>
                    <a:lnTo>
                      <a:pt x="52" y="27"/>
                    </a:lnTo>
                    <a:lnTo>
                      <a:pt x="40" y="35"/>
                    </a:lnTo>
                    <a:lnTo>
                      <a:pt x="31" y="45"/>
                    </a:lnTo>
                    <a:lnTo>
                      <a:pt x="23" y="53"/>
                    </a:lnTo>
                    <a:lnTo>
                      <a:pt x="20" y="61"/>
                    </a:lnTo>
                    <a:lnTo>
                      <a:pt x="13" y="71"/>
                    </a:lnTo>
                    <a:lnTo>
                      <a:pt x="10" y="83"/>
                    </a:lnTo>
                    <a:lnTo>
                      <a:pt x="3" y="96"/>
                    </a:lnTo>
                    <a:lnTo>
                      <a:pt x="0" y="112"/>
                    </a:lnTo>
                    <a:lnTo>
                      <a:pt x="0" y="122"/>
                    </a:lnTo>
                    <a:lnTo>
                      <a:pt x="3" y="125"/>
                    </a:lnTo>
                    <a:lnTo>
                      <a:pt x="142" y="125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82" name="Google Shape;3082;p208"/>
            <p:cNvGrpSpPr/>
            <p:nvPr/>
          </p:nvGrpSpPr>
          <p:grpSpPr>
            <a:xfrm>
              <a:off x="6075362" y="1112837"/>
              <a:ext cx="427037" cy="396875"/>
              <a:chOff x="6075362" y="1112837"/>
              <a:chExt cx="427037" cy="396875"/>
            </a:xfrm>
          </p:grpSpPr>
          <p:sp>
            <p:nvSpPr>
              <p:cNvPr id="3083" name="Google Shape;3083;p208"/>
              <p:cNvSpPr/>
              <p:nvPr/>
            </p:nvSpPr>
            <p:spPr>
              <a:xfrm>
                <a:off x="6081712" y="1116012"/>
                <a:ext cx="414337" cy="388937"/>
              </a:xfrm>
              <a:custGeom>
                <a:rect b="b" l="l" r="r" t="t"/>
                <a:pathLst>
                  <a:path extrusionOk="0" h="245" w="261">
                    <a:moveTo>
                      <a:pt x="261" y="123"/>
                    </a:moveTo>
                    <a:lnTo>
                      <a:pt x="251" y="75"/>
                    </a:lnTo>
                    <a:lnTo>
                      <a:pt x="223" y="35"/>
                    </a:lnTo>
                    <a:lnTo>
                      <a:pt x="181" y="9"/>
                    </a:lnTo>
                    <a:lnTo>
                      <a:pt x="130" y="0"/>
                    </a:lnTo>
                    <a:lnTo>
                      <a:pt x="78" y="9"/>
                    </a:lnTo>
                    <a:lnTo>
                      <a:pt x="37" y="35"/>
                    </a:lnTo>
                    <a:lnTo>
                      <a:pt x="8" y="75"/>
                    </a:lnTo>
                    <a:lnTo>
                      <a:pt x="0" y="123"/>
                    </a:lnTo>
                    <a:lnTo>
                      <a:pt x="8" y="170"/>
                    </a:lnTo>
                    <a:lnTo>
                      <a:pt x="37" y="208"/>
                    </a:lnTo>
                    <a:lnTo>
                      <a:pt x="78" y="236"/>
                    </a:lnTo>
                    <a:lnTo>
                      <a:pt x="130" y="245"/>
                    </a:lnTo>
                    <a:lnTo>
                      <a:pt x="181" y="236"/>
                    </a:lnTo>
                    <a:lnTo>
                      <a:pt x="223" y="208"/>
                    </a:lnTo>
                    <a:lnTo>
                      <a:pt x="251" y="170"/>
                    </a:lnTo>
                    <a:lnTo>
                      <a:pt x="261" y="123"/>
                    </a:lnTo>
                    <a:close/>
                  </a:path>
                </a:pathLst>
              </a:custGeom>
              <a:noFill/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084" name="Google Shape;3084;p208"/>
              <p:cNvCxnSpPr/>
              <p:nvPr/>
            </p:nvCxnSpPr>
            <p:spPr>
              <a:xfrm>
                <a:off x="6288087" y="1116012"/>
                <a:ext cx="1587" cy="393700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085" name="Google Shape;3085;p208"/>
              <p:cNvCxnSpPr/>
              <p:nvPr/>
            </p:nvCxnSpPr>
            <p:spPr>
              <a:xfrm>
                <a:off x="6081712" y="1309687"/>
                <a:ext cx="420687" cy="1587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3086" name="Google Shape;3086;p208"/>
              <p:cNvSpPr/>
              <p:nvPr/>
            </p:nvSpPr>
            <p:spPr>
              <a:xfrm>
                <a:off x="6075362" y="1117600"/>
                <a:ext cx="419100" cy="387350"/>
              </a:xfrm>
              <a:custGeom>
                <a:rect b="b" l="l" r="r" t="t"/>
                <a:pathLst>
                  <a:path extrusionOk="0" h="244" w="264">
                    <a:moveTo>
                      <a:pt x="264" y="122"/>
                    </a:moveTo>
                    <a:lnTo>
                      <a:pt x="254" y="76"/>
                    </a:lnTo>
                    <a:lnTo>
                      <a:pt x="225" y="36"/>
                    </a:lnTo>
                    <a:lnTo>
                      <a:pt x="183" y="10"/>
                    </a:lnTo>
                    <a:lnTo>
                      <a:pt x="131" y="0"/>
                    </a:lnTo>
                    <a:lnTo>
                      <a:pt x="81" y="10"/>
                    </a:lnTo>
                    <a:lnTo>
                      <a:pt x="39" y="36"/>
                    </a:lnTo>
                    <a:lnTo>
                      <a:pt x="10" y="76"/>
                    </a:lnTo>
                    <a:lnTo>
                      <a:pt x="0" y="122"/>
                    </a:lnTo>
                    <a:lnTo>
                      <a:pt x="10" y="169"/>
                    </a:lnTo>
                    <a:lnTo>
                      <a:pt x="39" y="209"/>
                    </a:lnTo>
                    <a:lnTo>
                      <a:pt x="81" y="235"/>
                    </a:lnTo>
                    <a:lnTo>
                      <a:pt x="131" y="244"/>
                    </a:lnTo>
                    <a:lnTo>
                      <a:pt x="183" y="235"/>
                    </a:lnTo>
                    <a:lnTo>
                      <a:pt x="225" y="209"/>
                    </a:lnTo>
                    <a:lnTo>
                      <a:pt x="254" y="169"/>
                    </a:lnTo>
                    <a:lnTo>
                      <a:pt x="264" y="122"/>
                    </a:lnTo>
                    <a:close/>
                  </a:path>
                </a:pathLst>
              </a:custGeom>
              <a:noFill/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087" name="Google Shape;3087;p208"/>
              <p:cNvCxnSpPr/>
              <p:nvPr/>
            </p:nvCxnSpPr>
            <p:spPr>
              <a:xfrm>
                <a:off x="6283325" y="1117600"/>
                <a:ext cx="1587" cy="392112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088" name="Google Shape;3088;p208"/>
              <p:cNvCxnSpPr/>
              <p:nvPr/>
            </p:nvCxnSpPr>
            <p:spPr>
              <a:xfrm>
                <a:off x="6075362" y="1311275"/>
                <a:ext cx="423862" cy="1587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3089" name="Google Shape;3089;p208"/>
              <p:cNvSpPr/>
              <p:nvPr/>
            </p:nvSpPr>
            <p:spPr>
              <a:xfrm>
                <a:off x="6283325" y="1309687"/>
                <a:ext cx="207962" cy="193675"/>
              </a:xfrm>
              <a:custGeom>
                <a:rect b="b" l="l" r="r" t="t"/>
                <a:pathLst>
                  <a:path extrusionOk="0" h="122" w="131">
                    <a:moveTo>
                      <a:pt x="0" y="0"/>
                    </a:moveTo>
                    <a:lnTo>
                      <a:pt x="0" y="122"/>
                    </a:lnTo>
                    <a:lnTo>
                      <a:pt x="17" y="122"/>
                    </a:lnTo>
                    <a:lnTo>
                      <a:pt x="27" y="120"/>
                    </a:lnTo>
                    <a:lnTo>
                      <a:pt x="37" y="117"/>
                    </a:lnTo>
                    <a:lnTo>
                      <a:pt x="49" y="114"/>
                    </a:lnTo>
                    <a:lnTo>
                      <a:pt x="62" y="107"/>
                    </a:lnTo>
                    <a:lnTo>
                      <a:pt x="74" y="104"/>
                    </a:lnTo>
                    <a:lnTo>
                      <a:pt x="84" y="94"/>
                    </a:lnTo>
                    <a:lnTo>
                      <a:pt x="94" y="86"/>
                    </a:lnTo>
                    <a:lnTo>
                      <a:pt x="102" y="78"/>
                    </a:lnTo>
                    <a:lnTo>
                      <a:pt x="109" y="69"/>
                    </a:lnTo>
                    <a:lnTo>
                      <a:pt x="114" y="62"/>
                    </a:lnTo>
                    <a:lnTo>
                      <a:pt x="119" y="53"/>
                    </a:lnTo>
                    <a:lnTo>
                      <a:pt x="124" y="41"/>
                    </a:lnTo>
                    <a:lnTo>
                      <a:pt x="129" y="27"/>
                    </a:lnTo>
                    <a:lnTo>
                      <a:pt x="131" y="12"/>
                    </a:lnTo>
                    <a:lnTo>
                      <a:pt x="131" y="3"/>
                    </a:lnTo>
                    <a:lnTo>
                      <a:pt x="13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0" name="Google Shape;3090;p208"/>
              <p:cNvSpPr/>
              <p:nvPr/>
            </p:nvSpPr>
            <p:spPr>
              <a:xfrm>
                <a:off x="6075362" y="1306512"/>
                <a:ext cx="207962" cy="196850"/>
              </a:xfrm>
              <a:custGeom>
                <a:rect b="b" l="l" r="r" t="t"/>
                <a:pathLst>
                  <a:path extrusionOk="0" h="124" w="131">
                    <a:moveTo>
                      <a:pt x="131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2" y="26"/>
                    </a:lnTo>
                    <a:lnTo>
                      <a:pt x="5" y="35"/>
                    </a:lnTo>
                    <a:lnTo>
                      <a:pt x="9" y="47"/>
                    </a:lnTo>
                    <a:lnTo>
                      <a:pt x="15" y="58"/>
                    </a:lnTo>
                    <a:lnTo>
                      <a:pt x="20" y="71"/>
                    </a:lnTo>
                    <a:lnTo>
                      <a:pt x="29" y="79"/>
                    </a:lnTo>
                    <a:lnTo>
                      <a:pt x="37" y="90"/>
                    </a:lnTo>
                    <a:lnTo>
                      <a:pt x="47" y="96"/>
                    </a:lnTo>
                    <a:lnTo>
                      <a:pt x="56" y="103"/>
                    </a:lnTo>
                    <a:lnTo>
                      <a:pt x="64" y="108"/>
                    </a:lnTo>
                    <a:lnTo>
                      <a:pt x="74" y="112"/>
                    </a:lnTo>
                    <a:lnTo>
                      <a:pt x="87" y="117"/>
                    </a:lnTo>
                    <a:lnTo>
                      <a:pt x="101" y="120"/>
                    </a:lnTo>
                    <a:lnTo>
                      <a:pt x="118" y="124"/>
                    </a:lnTo>
                    <a:lnTo>
                      <a:pt x="128" y="124"/>
                    </a:lnTo>
                    <a:lnTo>
                      <a:pt x="131" y="122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1" name="Google Shape;3091;p208"/>
              <p:cNvSpPr/>
              <p:nvPr/>
            </p:nvSpPr>
            <p:spPr>
              <a:xfrm>
                <a:off x="6075362" y="1112837"/>
                <a:ext cx="207962" cy="193675"/>
              </a:xfrm>
              <a:custGeom>
                <a:rect b="b" l="l" r="r" t="t"/>
                <a:pathLst>
                  <a:path extrusionOk="0" h="122" w="131">
                    <a:moveTo>
                      <a:pt x="131" y="122"/>
                    </a:moveTo>
                    <a:lnTo>
                      <a:pt x="131" y="0"/>
                    </a:lnTo>
                    <a:lnTo>
                      <a:pt x="114" y="0"/>
                    </a:lnTo>
                    <a:lnTo>
                      <a:pt x="104" y="2"/>
                    </a:lnTo>
                    <a:lnTo>
                      <a:pt x="94" y="5"/>
                    </a:lnTo>
                    <a:lnTo>
                      <a:pt x="82" y="8"/>
                    </a:lnTo>
                    <a:lnTo>
                      <a:pt x="69" y="14"/>
                    </a:lnTo>
                    <a:lnTo>
                      <a:pt x="57" y="19"/>
                    </a:lnTo>
                    <a:lnTo>
                      <a:pt x="47" y="27"/>
                    </a:lnTo>
                    <a:lnTo>
                      <a:pt x="37" y="35"/>
                    </a:lnTo>
                    <a:lnTo>
                      <a:pt x="29" y="43"/>
                    </a:lnTo>
                    <a:lnTo>
                      <a:pt x="22" y="51"/>
                    </a:lnTo>
                    <a:lnTo>
                      <a:pt x="17" y="59"/>
                    </a:lnTo>
                    <a:lnTo>
                      <a:pt x="12" y="69"/>
                    </a:lnTo>
                    <a:lnTo>
                      <a:pt x="7" y="80"/>
                    </a:lnTo>
                    <a:lnTo>
                      <a:pt x="4" y="95"/>
                    </a:lnTo>
                    <a:lnTo>
                      <a:pt x="0" y="109"/>
                    </a:lnTo>
                    <a:lnTo>
                      <a:pt x="0" y="119"/>
                    </a:lnTo>
                    <a:lnTo>
                      <a:pt x="0" y="122"/>
                    </a:lnTo>
                    <a:lnTo>
                      <a:pt x="131" y="122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2" name="Google Shape;3092;p208"/>
              <p:cNvSpPr/>
              <p:nvPr/>
            </p:nvSpPr>
            <p:spPr>
              <a:xfrm>
                <a:off x="6283325" y="1112837"/>
                <a:ext cx="207962" cy="193675"/>
              </a:xfrm>
              <a:custGeom>
                <a:rect b="b" l="l" r="r" t="t"/>
                <a:pathLst>
                  <a:path extrusionOk="0" h="122" w="131">
                    <a:moveTo>
                      <a:pt x="0" y="122"/>
                    </a:moveTo>
                    <a:lnTo>
                      <a:pt x="131" y="122"/>
                    </a:lnTo>
                    <a:lnTo>
                      <a:pt x="131" y="108"/>
                    </a:lnTo>
                    <a:lnTo>
                      <a:pt x="129" y="98"/>
                    </a:lnTo>
                    <a:lnTo>
                      <a:pt x="126" y="88"/>
                    </a:lnTo>
                    <a:lnTo>
                      <a:pt x="123" y="77"/>
                    </a:lnTo>
                    <a:lnTo>
                      <a:pt x="116" y="66"/>
                    </a:lnTo>
                    <a:lnTo>
                      <a:pt x="111" y="53"/>
                    </a:lnTo>
                    <a:lnTo>
                      <a:pt x="102" y="45"/>
                    </a:lnTo>
                    <a:lnTo>
                      <a:pt x="94" y="34"/>
                    </a:lnTo>
                    <a:lnTo>
                      <a:pt x="84" y="27"/>
                    </a:lnTo>
                    <a:lnTo>
                      <a:pt x="76" y="21"/>
                    </a:lnTo>
                    <a:lnTo>
                      <a:pt x="67" y="16"/>
                    </a:lnTo>
                    <a:lnTo>
                      <a:pt x="57" y="11"/>
                    </a:lnTo>
                    <a:lnTo>
                      <a:pt x="45" y="8"/>
                    </a:lnTo>
                    <a:lnTo>
                      <a:pt x="30" y="3"/>
                    </a:lnTo>
                    <a:lnTo>
                      <a:pt x="14" y="0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122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93" name="Google Shape;3093;p208"/>
            <p:cNvGrpSpPr/>
            <p:nvPr/>
          </p:nvGrpSpPr>
          <p:grpSpPr>
            <a:xfrm>
              <a:off x="3414712" y="1112837"/>
              <a:ext cx="463550" cy="412750"/>
              <a:chOff x="3414712" y="1112837"/>
              <a:chExt cx="463550" cy="412750"/>
            </a:xfrm>
          </p:grpSpPr>
          <p:sp>
            <p:nvSpPr>
              <p:cNvPr id="3094" name="Google Shape;3094;p208"/>
              <p:cNvSpPr/>
              <p:nvPr/>
            </p:nvSpPr>
            <p:spPr>
              <a:xfrm>
                <a:off x="3414712" y="1116012"/>
                <a:ext cx="458787" cy="404812"/>
              </a:xfrm>
              <a:custGeom>
                <a:rect b="b" l="l" r="r" t="t"/>
                <a:pathLst>
                  <a:path extrusionOk="0" h="255" w="289">
                    <a:moveTo>
                      <a:pt x="289" y="128"/>
                    </a:moveTo>
                    <a:lnTo>
                      <a:pt x="277" y="77"/>
                    </a:lnTo>
                    <a:lnTo>
                      <a:pt x="247" y="37"/>
                    </a:lnTo>
                    <a:lnTo>
                      <a:pt x="200" y="9"/>
                    </a:lnTo>
                    <a:lnTo>
                      <a:pt x="145" y="0"/>
                    </a:lnTo>
                    <a:lnTo>
                      <a:pt x="89" y="9"/>
                    </a:lnTo>
                    <a:lnTo>
                      <a:pt x="42" y="37"/>
                    </a:lnTo>
                    <a:lnTo>
                      <a:pt x="12" y="77"/>
                    </a:lnTo>
                    <a:lnTo>
                      <a:pt x="0" y="128"/>
                    </a:lnTo>
                    <a:lnTo>
                      <a:pt x="12" y="176"/>
                    </a:lnTo>
                    <a:lnTo>
                      <a:pt x="42" y="216"/>
                    </a:lnTo>
                    <a:lnTo>
                      <a:pt x="89" y="244"/>
                    </a:lnTo>
                    <a:lnTo>
                      <a:pt x="145" y="255"/>
                    </a:lnTo>
                    <a:lnTo>
                      <a:pt x="200" y="244"/>
                    </a:lnTo>
                    <a:lnTo>
                      <a:pt x="247" y="216"/>
                    </a:lnTo>
                    <a:lnTo>
                      <a:pt x="277" y="176"/>
                    </a:lnTo>
                    <a:lnTo>
                      <a:pt x="289" y="128"/>
                    </a:lnTo>
                    <a:close/>
                  </a:path>
                </a:pathLst>
              </a:custGeom>
              <a:noFill/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095" name="Google Shape;3095;p208"/>
              <p:cNvCxnSpPr/>
              <p:nvPr/>
            </p:nvCxnSpPr>
            <p:spPr>
              <a:xfrm>
                <a:off x="3644900" y="1116012"/>
                <a:ext cx="1587" cy="409575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096" name="Google Shape;3096;p208"/>
              <p:cNvCxnSpPr/>
              <p:nvPr/>
            </p:nvCxnSpPr>
            <p:spPr>
              <a:xfrm>
                <a:off x="3414712" y="1316037"/>
                <a:ext cx="463550" cy="1587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3097" name="Google Shape;3097;p208"/>
              <p:cNvSpPr/>
              <p:nvPr/>
            </p:nvSpPr>
            <p:spPr>
              <a:xfrm>
                <a:off x="3417887" y="1112837"/>
                <a:ext cx="228600" cy="203200"/>
              </a:xfrm>
              <a:custGeom>
                <a:rect b="b" l="l" r="r" t="t"/>
                <a:pathLst>
                  <a:path extrusionOk="0" h="128" w="144">
                    <a:moveTo>
                      <a:pt x="144" y="128"/>
                    </a:moveTo>
                    <a:lnTo>
                      <a:pt x="144" y="0"/>
                    </a:lnTo>
                    <a:lnTo>
                      <a:pt x="126" y="0"/>
                    </a:lnTo>
                    <a:lnTo>
                      <a:pt x="114" y="2"/>
                    </a:lnTo>
                    <a:lnTo>
                      <a:pt x="104" y="5"/>
                    </a:lnTo>
                    <a:lnTo>
                      <a:pt x="91" y="8"/>
                    </a:lnTo>
                    <a:lnTo>
                      <a:pt x="77" y="14"/>
                    </a:lnTo>
                    <a:lnTo>
                      <a:pt x="64" y="19"/>
                    </a:lnTo>
                    <a:lnTo>
                      <a:pt x="52" y="27"/>
                    </a:lnTo>
                    <a:lnTo>
                      <a:pt x="40" y="37"/>
                    </a:lnTo>
                    <a:lnTo>
                      <a:pt x="32" y="45"/>
                    </a:lnTo>
                    <a:lnTo>
                      <a:pt x="24" y="55"/>
                    </a:lnTo>
                    <a:lnTo>
                      <a:pt x="19" y="63"/>
                    </a:lnTo>
                    <a:lnTo>
                      <a:pt x="14" y="72"/>
                    </a:lnTo>
                    <a:lnTo>
                      <a:pt x="9" y="83"/>
                    </a:lnTo>
                    <a:lnTo>
                      <a:pt x="4" y="98"/>
                    </a:lnTo>
                    <a:lnTo>
                      <a:pt x="0" y="114"/>
                    </a:lnTo>
                    <a:lnTo>
                      <a:pt x="0" y="124"/>
                    </a:lnTo>
                    <a:lnTo>
                      <a:pt x="0" y="128"/>
                    </a:lnTo>
                    <a:lnTo>
                      <a:pt x="144" y="128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8" name="Google Shape;3098;p208"/>
              <p:cNvSpPr/>
              <p:nvPr/>
            </p:nvSpPr>
            <p:spPr>
              <a:xfrm>
                <a:off x="3646487" y="1112837"/>
                <a:ext cx="230187" cy="203200"/>
              </a:xfrm>
              <a:custGeom>
                <a:rect b="b" l="l" r="r" t="t"/>
                <a:pathLst>
                  <a:path extrusionOk="0" h="128" w="145">
                    <a:moveTo>
                      <a:pt x="0" y="128"/>
                    </a:moveTo>
                    <a:lnTo>
                      <a:pt x="145" y="128"/>
                    </a:lnTo>
                    <a:lnTo>
                      <a:pt x="145" y="112"/>
                    </a:lnTo>
                    <a:lnTo>
                      <a:pt x="143" y="103"/>
                    </a:lnTo>
                    <a:lnTo>
                      <a:pt x="140" y="92"/>
                    </a:lnTo>
                    <a:lnTo>
                      <a:pt x="135" y="80"/>
                    </a:lnTo>
                    <a:lnTo>
                      <a:pt x="128" y="69"/>
                    </a:lnTo>
                    <a:lnTo>
                      <a:pt x="123" y="56"/>
                    </a:lnTo>
                    <a:lnTo>
                      <a:pt x="113" y="47"/>
                    </a:lnTo>
                    <a:lnTo>
                      <a:pt x="104" y="35"/>
                    </a:lnTo>
                    <a:lnTo>
                      <a:pt x="93" y="27"/>
                    </a:lnTo>
                    <a:lnTo>
                      <a:pt x="83" y="23"/>
                    </a:lnTo>
                    <a:lnTo>
                      <a:pt x="74" y="18"/>
                    </a:lnTo>
                    <a:lnTo>
                      <a:pt x="64" y="11"/>
                    </a:lnTo>
                    <a:lnTo>
                      <a:pt x="49" y="8"/>
                    </a:lnTo>
                    <a:lnTo>
                      <a:pt x="34" y="3"/>
                    </a:lnTo>
                    <a:lnTo>
                      <a:pt x="16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99" name="Google Shape;3099;p208"/>
            <p:cNvGrpSpPr/>
            <p:nvPr/>
          </p:nvGrpSpPr>
          <p:grpSpPr>
            <a:xfrm>
              <a:off x="4733925" y="1112837"/>
              <a:ext cx="425450" cy="404812"/>
              <a:chOff x="4733925" y="1112837"/>
              <a:chExt cx="425450" cy="404812"/>
            </a:xfrm>
          </p:grpSpPr>
          <p:sp>
            <p:nvSpPr>
              <p:cNvPr id="3100" name="Google Shape;3100;p208"/>
              <p:cNvSpPr/>
              <p:nvPr/>
            </p:nvSpPr>
            <p:spPr>
              <a:xfrm>
                <a:off x="4733925" y="1116012"/>
                <a:ext cx="420687" cy="396875"/>
              </a:xfrm>
              <a:custGeom>
                <a:rect b="b" l="l" r="r" t="t"/>
                <a:pathLst>
                  <a:path extrusionOk="0" h="250" w="265">
                    <a:moveTo>
                      <a:pt x="265" y="125"/>
                    </a:moveTo>
                    <a:lnTo>
                      <a:pt x="253" y="75"/>
                    </a:lnTo>
                    <a:lnTo>
                      <a:pt x="226" y="35"/>
                    </a:lnTo>
                    <a:lnTo>
                      <a:pt x="183" y="8"/>
                    </a:lnTo>
                    <a:lnTo>
                      <a:pt x="132" y="0"/>
                    </a:lnTo>
                    <a:lnTo>
                      <a:pt x="82" y="8"/>
                    </a:lnTo>
                    <a:lnTo>
                      <a:pt x="38" y="35"/>
                    </a:lnTo>
                    <a:lnTo>
                      <a:pt x="12" y="75"/>
                    </a:lnTo>
                    <a:lnTo>
                      <a:pt x="0" y="125"/>
                    </a:lnTo>
                    <a:lnTo>
                      <a:pt x="12" y="173"/>
                    </a:lnTo>
                    <a:lnTo>
                      <a:pt x="38" y="213"/>
                    </a:lnTo>
                    <a:lnTo>
                      <a:pt x="82" y="240"/>
                    </a:lnTo>
                    <a:lnTo>
                      <a:pt x="132" y="250"/>
                    </a:lnTo>
                    <a:lnTo>
                      <a:pt x="183" y="240"/>
                    </a:lnTo>
                    <a:lnTo>
                      <a:pt x="226" y="213"/>
                    </a:lnTo>
                    <a:lnTo>
                      <a:pt x="253" y="173"/>
                    </a:lnTo>
                    <a:lnTo>
                      <a:pt x="265" y="125"/>
                    </a:lnTo>
                    <a:close/>
                  </a:path>
                </a:pathLst>
              </a:custGeom>
              <a:noFill/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101" name="Google Shape;3101;p208"/>
              <p:cNvCxnSpPr/>
              <p:nvPr/>
            </p:nvCxnSpPr>
            <p:spPr>
              <a:xfrm>
                <a:off x="4943475" y="1116012"/>
                <a:ext cx="1587" cy="401637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102" name="Google Shape;3102;p208"/>
              <p:cNvCxnSpPr/>
              <p:nvPr/>
            </p:nvCxnSpPr>
            <p:spPr>
              <a:xfrm>
                <a:off x="4733925" y="1314450"/>
                <a:ext cx="425450" cy="1587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3103" name="Google Shape;3103;p208"/>
              <p:cNvSpPr/>
              <p:nvPr/>
            </p:nvSpPr>
            <p:spPr>
              <a:xfrm>
                <a:off x="4943475" y="1311275"/>
                <a:ext cx="211137" cy="198437"/>
              </a:xfrm>
              <a:custGeom>
                <a:rect b="b" l="l" r="r" t="t"/>
                <a:pathLst>
                  <a:path extrusionOk="0" h="125" w="133">
                    <a:moveTo>
                      <a:pt x="0" y="0"/>
                    </a:moveTo>
                    <a:lnTo>
                      <a:pt x="0" y="125"/>
                    </a:lnTo>
                    <a:lnTo>
                      <a:pt x="17" y="125"/>
                    </a:lnTo>
                    <a:lnTo>
                      <a:pt x="27" y="125"/>
                    </a:lnTo>
                    <a:lnTo>
                      <a:pt x="37" y="122"/>
                    </a:lnTo>
                    <a:lnTo>
                      <a:pt x="51" y="117"/>
                    </a:lnTo>
                    <a:lnTo>
                      <a:pt x="62" y="113"/>
                    </a:lnTo>
                    <a:lnTo>
                      <a:pt x="76" y="106"/>
                    </a:lnTo>
                    <a:lnTo>
                      <a:pt x="84" y="98"/>
                    </a:lnTo>
                    <a:lnTo>
                      <a:pt x="96" y="90"/>
                    </a:lnTo>
                    <a:lnTo>
                      <a:pt x="104" y="82"/>
                    </a:lnTo>
                    <a:lnTo>
                      <a:pt x="111" y="72"/>
                    </a:lnTo>
                    <a:lnTo>
                      <a:pt x="116" y="64"/>
                    </a:lnTo>
                    <a:lnTo>
                      <a:pt x="121" y="56"/>
                    </a:lnTo>
                    <a:lnTo>
                      <a:pt x="126" y="44"/>
                    </a:lnTo>
                    <a:lnTo>
                      <a:pt x="130" y="29"/>
                    </a:lnTo>
                    <a:lnTo>
                      <a:pt x="133" y="13"/>
                    </a:lnTo>
                    <a:lnTo>
                      <a:pt x="133" y="5"/>
                    </a:lnTo>
                    <a:lnTo>
                      <a:pt x="13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4" name="Google Shape;3104;p208"/>
              <p:cNvSpPr/>
              <p:nvPr/>
            </p:nvSpPr>
            <p:spPr>
              <a:xfrm>
                <a:off x="4737100" y="1112837"/>
                <a:ext cx="209550" cy="198437"/>
              </a:xfrm>
              <a:custGeom>
                <a:rect b="b" l="l" r="r" t="t"/>
                <a:pathLst>
                  <a:path extrusionOk="0" h="125" w="132">
                    <a:moveTo>
                      <a:pt x="130" y="125"/>
                    </a:moveTo>
                    <a:lnTo>
                      <a:pt x="130" y="0"/>
                    </a:lnTo>
                    <a:lnTo>
                      <a:pt x="115" y="0"/>
                    </a:lnTo>
                    <a:lnTo>
                      <a:pt x="104" y="2"/>
                    </a:lnTo>
                    <a:lnTo>
                      <a:pt x="93" y="5"/>
                    </a:lnTo>
                    <a:lnTo>
                      <a:pt x="82" y="8"/>
                    </a:lnTo>
                    <a:lnTo>
                      <a:pt x="70" y="14"/>
                    </a:lnTo>
                    <a:lnTo>
                      <a:pt x="57" y="19"/>
                    </a:lnTo>
                    <a:lnTo>
                      <a:pt x="46" y="27"/>
                    </a:lnTo>
                    <a:lnTo>
                      <a:pt x="36" y="35"/>
                    </a:lnTo>
                    <a:lnTo>
                      <a:pt x="28" y="43"/>
                    </a:lnTo>
                    <a:lnTo>
                      <a:pt x="21" y="53"/>
                    </a:lnTo>
                    <a:lnTo>
                      <a:pt x="16" y="61"/>
                    </a:lnTo>
                    <a:lnTo>
                      <a:pt x="11" y="71"/>
                    </a:lnTo>
                    <a:lnTo>
                      <a:pt x="6" y="83"/>
                    </a:lnTo>
                    <a:lnTo>
                      <a:pt x="1" y="96"/>
                    </a:lnTo>
                    <a:lnTo>
                      <a:pt x="0" y="112"/>
                    </a:lnTo>
                    <a:lnTo>
                      <a:pt x="0" y="122"/>
                    </a:lnTo>
                    <a:lnTo>
                      <a:pt x="0" y="125"/>
                    </a:lnTo>
                    <a:lnTo>
                      <a:pt x="132" y="125"/>
                    </a:lnTo>
                    <a:lnTo>
                      <a:pt x="130" y="125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5" name="Google Shape;3105;p208"/>
              <p:cNvSpPr/>
              <p:nvPr/>
            </p:nvSpPr>
            <p:spPr>
              <a:xfrm>
                <a:off x="4943475" y="1112837"/>
                <a:ext cx="211137" cy="198437"/>
              </a:xfrm>
              <a:custGeom>
                <a:rect b="b" l="l" r="r" t="t"/>
                <a:pathLst>
                  <a:path extrusionOk="0" h="125" w="133">
                    <a:moveTo>
                      <a:pt x="0" y="125"/>
                    </a:moveTo>
                    <a:lnTo>
                      <a:pt x="133" y="125"/>
                    </a:lnTo>
                    <a:lnTo>
                      <a:pt x="133" y="109"/>
                    </a:lnTo>
                    <a:lnTo>
                      <a:pt x="131" y="100"/>
                    </a:lnTo>
                    <a:lnTo>
                      <a:pt x="128" y="90"/>
                    </a:lnTo>
                    <a:lnTo>
                      <a:pt x="124" y="79"/>
                    </a:lnTo>
                    <a:lnTo>
                      <a:pt x="116" y="66"/>
                    </a:lnTo>
                    <a:lnTo>
                      <a:pt x="113" y="55"/>
                    </a:lnTo>
                    <a:lnTo>
                      <a:pt x="103" y="45"/>
                    </a:lnTo>
                    <a:lnTo>
                      <a:pt x="94" y="35"/>
                    </a:lnTo>
                    <a:lnTo>
                      <a:pt x="86" y="27"/>
                    </a:lnTo>
                    <a:lnTo>
                      <a:pt x="76" y="21"/>
                    </a:lnTo>
                    <a:lnTo>
                      <a:pt x="67" y="16"/>
                    </a:lnTo>
                    <a:lnTo>
                      <a:pt x="57" y="11"/>
                    </a:lnTo>
                    <a:lnTo>
                      <a:pt x="46" y="6"/>
                    </a:lnTo>
                    <a:lnTo>
                      <a:pt x="31" y="3"/>
                    </a:lnTo>
                    <a:lnTo>
                      <a:pt x="14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125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106" name="Google Shape;3106;p208"/>
            <p:cNvSpPr txBox="1"/>
            <p:nvPr/>
          </p:nvSpPr>
          <p:spPr>
            <a:xfrm rot="-3900000">
              <a:off x="3182937" y="2808287"/>
              <a:ext cx="1330325" cy="15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Plant Material Inventory</a:t>
              </a:r>
              <a:endParaRPr/>
            </a:p>
          </p:txBody>
        </p:sp>
        <p:sp>
          <p:nvSpPr>
            <p:cNvPr id="3107" name="Google Shape;3107;p208"/>
            <p:cNvSpPr txBox="1"/>
            <p:nvPr/>
          </p:nvSpPr>
          <p:spPr>
            <a:xfrm rot="-3900000">
              <a:off x="6635750" y="2613025"/>
              <a:ext cx="1727200" cy="15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Inter-Plant Transfers (On-Line)</a:t>
              </a:r>
              <a:endParaRPr/>
            </a:p>
          </p:txBody>
        </p:sp>
        <p:sp>
          <p:nvSpPr>
            <p:cNvPr id="3108" name="Google Shape;3108;p208"/>
            <p:cNvSpPr txBox="1"/>
            <p:nvPr/>
          </p:nvSpPr>
          <p:spPr>
            <a:xfrm rot="-3900000">
              <a:off x="4971256" y="2812256"/>
              <a:ext cx="1255712" cy="15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Radio Frequency (RF)</a:t>
              </a:r>
              <a:endParaRPr/>
            </a:p>
          </p:txBody>
        </p:sp>
        <p:sp>
          <p:nvSpPr>
            <p:cNvPr id="3109" name="Google Shape;3109;p208"/>
            <p:cNvSpPr txBox="1"/>
            <p:nvPr/>
          </p:nvSpPr>
          <p:spPr>
            <a:xfrm rot="-3900000">
              <a:off x="5420518" y="2870993"/>
              <a:ext cx="1255712" cy="15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Trakker Scanner (IRL)</a:t>
              </a:r>
              <a:endParaRPr/>
            </a:p>
          </p:txBody>
        </p:sp>
        <p:sp>
          <p:nvSpPr>
            <p:cNvPr id="3110" name="Google Shape;3110;p208"/>
            <p:cNvSpPr txBox="1"/>
            <p:nvPr/>
          </p:nvSpPr>
          <p:spPr>
            <a:xfrm rot="-3900000">
              <a:off x="6249193" y="2742406"/>
              <a:ext cx="1471612" cy="15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Hazardous Mat’l Inventory</a:t>
              </a:r>
              <a:endParaRPr/>
            </a:p>
          </p:txBody>
        </p:sp>
        <p:sp>
          <p:nvSpPr>
            <p:cNvPr id="3111" name="Google Shape;3111;p208"/>
            <p:cNvSpPr txBox="1"/>
            <p:nvPr/>
          </p:nvSpPr>
          <p:spPr>
            <a:xfrm rot="-3900000">
              <a:off x="7211218" y="2872581"/>
              <a:ext cx="1230312" cy="15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Plant Batch Reporting</a:t>
              </a:r>
              <a:endParaRPr/>
            </a:p>
          </p:txBody>
        </p:sp>
        <p:sp>
          <p:nvSpPr>
            <p:cNvPr id="3112" name="Google Shape;3112;p208"/>
            <p:cNvSpPr txBox="1"/>
            <p:nvPr/>
          </p:nvSpPr>
          <p:spPr>
            <a:xfrm>
              <a:off x="1574800" y="3355975"/>
              <a:ext cx="935037" cy="15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Employee Name</a:t>
              </a:r>
              <a:endParaRPr/>
            </a:p>
          </p:txBody>
        </p:sp>
        <p:cxnSp>
          <p:nvCxnSpPr>
            <p:cNvPr id="3113" name="Google Shape;3113;p208"/>
            <p:cNvCxnSpPr/>
            <p:nvPr/>
          </p:nvCxnSpPr>
          <p:spPr>
            <a:xfrm flipH="1" rot="10800000">
              <a:off x="3300412" y="2405062"/>
              <a:ext cx="565150" cy="1130300"/>
            </a:xfrm>
            <a:prstGeom prst="straightConnector1">
              <a:avLst/>
            </a:prstGeom>
            <a:noFill/>
            <a:ln cap="flat" cmpd="sng" w="111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114" name="Google Shape;3114;p208"/>
            <p:cNvCxnSpPr/>
            <p:nvPr/>
          </p:nvCxnSpPr>
          <p:spPr>
            <a:xfrm flipH="1" rot="10800000">
              <a:off x="3748087" y="2406650"/>
              <a:ext cx="565150" cy="1131887"/>
            </a:xfrm>
            <a:prstGeom prst="straightConnector1">
              <a:avLst/>
            </a:prstGeom>
            <a:noFill/>
            <a:ln cap="flat" cmpd="sng" w="111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115" name="Google Shape;3115;p208"/>
            <p:cNvCxnSpPr/>
            <p:nvPr/>
          </p:nvCxnSpPr>
          <p:spPr>
            <a:xfrm flipH="1" rot="10800000">
              <a:off x="4195762" y="2405062"/>
              <a:ext cx="566737" cy="1133475"/>
            </a:xfrm>
            <a:prstGeom prst="straightConnector1">
              <a:avLst/>
            </a:prstGeom>
            <a:noFill/>
            <a:ln cap="flat" cmpd="sng" w="111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116" name="Google Shape;3116;p208"/>
            <p:cNvCxnSpPr/>
            <p:nvPr/>
          </p:nvCxnSpPr>
          <p:spPr>
            <a:xfrm flipH="1" rot="10800000">
              <a:off x="4645025" y="2405062"/>
              <a:ext cx="565150" cy="1133475"/>
            </a:xfrm>
            <a:prstGeom prst="straightConnector1">
              <a:avLst/>
            </a:prstGeom>
            <a:noFill/>
            <a:ln cap="flat" cmpd="sng" w="111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117" name="Google Shape;3117;p208"/>
            <p:cNvCxnSpPr/>
            <p:nvPr/>
          </p:nvCxnSpPr>
          <p:spPr>
            <a:xfrm flipH="1" rot="10800000">
              <a:off x="5092700" y="2405062"/>
              <a:ext cx="565150" cy="1133475"/>
            </a:xfrm>
            <a:prstGeom prst="straightConnector1">
              <a:avLst/>
            </a:prstGeom>
            <a:noFill/>
            <a:ln cap="flat" cmpd="sng" w="111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118" name="Google Shape;3118;p208"/>
            <p:cNvCxnSpPr/>
            <p:nvPr/>
          </p:nvCxnSpPr>
          <p:spPr>
            <a:xfrm flipH="1" rot="10800000">
              <a:off x="5543550" y="2405062"/>
              <a:ext cx="563562" cy="1133475"/>
            </a:xfrm>
            <a:prstGeom prst="straightConnector1">
              <a:avLst/>
            </a:prstGeom>
            <a:noFill/>
            <a:ln cap="flat" cmpd="sng" w="111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119" name="Google Shape;3119;p208"/>
            <p:cNvCxnSpPr/>
            <p:nvPr/>
          </p:nvCxnSpPr>
          <p:spPr>
            <a:xfrm flipH="1" rot="10800000">
              <a:off x="5991225" y="2405062"/>
              <a:ext cx="563562" cy="1133475"/>
            </a:xfrm>
            <a:prstGeom prst="straightConnector1">
              <a:avLst/>
            </a:prstGeom>
            <a:noFill/>
            <a:ln cap="flat" cmpd="sng" w="111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120" name="Google Shape;3120;p208"/>
            <p:cNvCxnSpPr/>
            <p:nvPr/>
          </p:nvCxnSpPr>
          <p:spPr>
            <a:xfrm flipH="1" rot="10800000">
              <a:off x="6435725" y="2405062"/>
              <a:ext cx="563562" cy="1133475"/>
            </a:xfrm>
            <a:prstGeom prst="straightConnector1">
              <a:avLst/>
            </a:prstGeom>
            <a:noFill/>
            <a:ln cap="flat" cmpd="sng" w="111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121" name="Google Shape;3121;p208"/>
            <p:cNvCxnSpPr/>
            <p:nvPr/>
          </p:nvCxnSpPr>
          <p:spPr>
            <a:xfrm flipH="1" rot="10800000">
              <a:off x="6883400" y="2405062"/>
              <a:ext cx="563562" cy="1133475"/>
            </a:xfrm>
            <a:prstGeom prst="straightConnector1">
              <a:avLst/>
            </a:prstGeom>
            <a:noFill/>
            <a:ln cap="flat" cmpd="sng" w="111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122" name="Google Shape;3122;p208"/>
            <p:cNvCxnSpPr/>
            <p:nvPr/>
          </p:nvCxnSpPr>
          <p:spPr>
            <a:xfrm flipH="1" rot="10800000">
              <a:off x="7332662" y="2405062"/>
              <a:ext cx="561975" cy="1133475"/>
            </a:xfrm>
            <a:prstGeom prst="straightConnector1">
              <a:avLst/>
            </a:prstGeom>
            <a:noFill/>
            <a:ln cap="flat" cmpd="sng" w="111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3123" name="Google Shape;3123;p208"/>
            <p:cNvCxnSpPr/>
            <p:nvPr/>
          </p:nvCxnSpPr>
          <p:spPr>
            <a:xfrm flipH="1" rot="10800000">
              <a:off x="7780337" y="2405062"/>
              <a:ext cx="563562" cy="1133475"/>
            </a:xfrm>
            <a:prstGeom prst="straightConnector1">
              <a:avLst/>
            </a:prstGeom>
            <a:noFill/>
            <a:ln cap="flat" cmpd="sng" w="11100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3124" name="Google Shape;3124;p208"/>
            <p:cNvSpPr txBox="1"/>
            <p:nvPr/>
          </p:nvSpPr>
          <p:spPr>
            <a:xfrm>
              <a:off x="1341437" y="2743200"/>
              <a:ext cx="1635125" cy="244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Skills Assessment</a:t>
              </a:r>
              <a:endParaRPr/>
            </a:p>
          </p:txBody>
        </p:sp>
        <p:sp>
          <p:nvSpPr>
            <p:cNvPr id="3125" name="Google Shape;3125;p208"/>
            <p:cNvSpPr txBox="1"/>
            <p:nvPr/>
          </p:nvSpPr>
          <p:spPr>
            <a:xfrm rot="-3900000">
              <a:off x="3694906" y="2874168"/>
              <a:ext cx="1144587" cy="15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Kanban/Single Scan</a:t>
              </a:r>
              <a:endParaRPr/>
            </a:p>
          </p:txBody>
        </p:sp>
        <p:sp>
          <p:nvSpPr>
            <p:cNvPr id="3126" name="Google Shape;3126;p208"/>
            <p:cNvSpPr txBox="1"/>
            <p:nvPr/>
          </p:nvSpPr>
          <p:spPr>
            <a:xfrm rot="-3900000">
              <a:off x="6055518" y="3063081"/>
              <a:ext cx="725487" cy="15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Division Item</a:t>
              </a:r>
              <a:endParaRPr/>
            </a:p>
          </p:txBody>
        </p:sp>
        <p:sp>
          <p:nvSpPr>
            <p:cNvPr id="3127" name="Google Shape;3127;p208"/>
            <p:cNvSpPr txBox="1"/>
            <p:nvPr/>
          </p:nvSpPr>
          <p:spPr>
            <a:xfrm rot="-3900000">
              <a:off x="4142581" y="2874168"/>
              <a:ext cx="1090612" cy="15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Inventory Bar Code</a:t>
              </a:r>
              <a:endParaRPr/>
            </a:p>
          </p:txBody>
        </p:sp>
        <p:sp>
          <p:nvSpPr>
            <p:cNvPr id="3128" name="Google Shape;3128;p208"/>
            <p:cNvSpPr txBox="1"/>
            <p:nvPr/>
          </p:nvSpPr>
          <p:spPr>
            <a:xfrm rot="-3900000">
              <a:off x="4588668" y="2872581"/>
              <a:ext cx="1112837" cy="15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Inventory Receiving</a:t>
              </a:r>
              <a:endParaRPr/>
            </a:p>
          </p:txBody>
        </p:sp>
        <p:sp>
          <p:nvSpPr>
            <p:cNvPr id="3129" name="Google Shape;3129;p208"/>
            <p:cNvSpPr txBox="1"/>
            <p:nvPr/>
          </p:nvSpPr>
          <p:spPr>
            <a:xfrm>
              <a:off x="1574800" y="3656012"/>
              <a:ext cx="238125" cy="212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r>
                <a:rPr b="0" i="0" lang="en-US" sz="14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Joe</a:t>
              </a:r>
              <a:endParaRPr/>
            </a:p>
          </p:txBody>
        </p:sp>
        <p:sp>
          <p:nvSpPr>
            <p:cNvPr id="3130" name="Google Shape;3130;p208"/>
            <p:cNvSpPr txBox="1"/>
            <p:nvPr/>
          </p:nvSpPr>
          <p:spPr>
            <a:xfrm>
              <a:off x="1574800" y="4083050"/>
              <a:ext cx="293687" cy="1984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Bob</a:t>
              </a:r>
              <a:endParaRPr/>
            </a:p>
          </p:txBody>
        </p:sp>
        <p:sp>
          <p:nvSpPr>
            <p:cNvPr id="3131" name="Google Shape;3131;p208"/>
            <p:cNvSpPr txBox="1"/>
            <p:nvPr/>
          </p:nvSpPr>
          <p:spPr>
            <a:xfrm>
              <a:off x="1574800" y="4511675"/>
              <a:ext cx="385762" cy="212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r>
                <a:rPr b="0" i="0" lang="en-US" sz="14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Betty</a:t>
              </a:r>
              <a:endParaRPr/>
            </a:p>
          </p:txBody>
        </p:sp>
        <p:grpSp>
          <p:nvGrpSpPr>
            <p:cNvPr id="3132" name="Google Shape;3132;p208"/>
            <p:cNvGrpSpPr/>
            <p:nvPr/>
          </p:nvGrpSpPr>
          <p:grpSpPr>
            <a:xfrm>
              <a:off x="4670425" y="4414837"/>
              <a:ext cx="425449" cy="400050"/>
              <a:chOff x="4670425" y="4414837"/>
              <a:chExt cx="425449" cy="400050"/>
            </a:xfrm>
          </p:grpSpPr>
          <p:sp>
            <p:nvSpPr>
              <p:cNvPr id="3133" name="Google Shape;3133;p208"/>
              <p:cNvSpPr/>
              <p:nvPr/>
            </p:nvSpPr>
            <p:spPr>
              <a:xfrm>
                <a:off x="4675187" y="4418012"/>
                <a:ext cx="415925" cy="388937"/>
              </a:xfrm>
              <a:custGeom>
                <a:rect b="b" l="l" r="r" t="t"/>
                <a:pathLst>
                  <a:path extrusionOk="0" h="245" w="262">
                    <a:moveTo>
                      <a:pt x="262" y="123"/>
                    </a:moveTo>
                    <a:lnTo>
                      <a:pt x="252" y="75"/>
                    </a:lnTo>
                    <a:lnTo>
                      <a:pt x="223" y="37"/>
                    </a:lnTo>
                    <a:lnTo>
                      <a:pt x="181" y="9"/>
                    </a:lnTo>
                    <a:lnTo>
                      <a:pt x="131" y="0"/>
                    </a:lnTo>
                    <a:lnTo>
                      <a:pt x="79" y="9"/>
                    </a:lnTo>
                    <a:lnTo>
                      <a:pt x="37" y="37"/>
                    </a:lnTo>
                    <a:lnTo>
                      <a:pt x="8" y="75"/>
                    </a:lnTo>
                    <a:lnTo>
                      <a:pt x="0" y="123"/>
                    </a:lnTo>
                    <a:lnTo>
                      <a:pt x="8" y="170"/>
                    </a:lnTo>
                    <a:lnTo>
                      <a:pt x="37" y="210"/>
                    </a:lnTo>
                    <a:lnTo>
                      <a:pt x="79" y="236"/>
                    </a:lnTo>
                    <a:lnTo>
                      <a:pt x="131" y="245"/>
                    </a:lnTo>
                    <a:lnTo>
                      <a:pt x="181" y="236"/>
                    </a:lnTo>
                    <a:lnTo>
                      <a:pt x="223" y="210"/>
                    </a:lnTo>
                    <a:lnTo>
                      <a:pt x="252" y="170"/>
                    </a:lnTo>
                    <a:lnTo>
                      <a:pt x="262" y="123"/>
                    </a:lnTo>
                    <a:close/>
                  </a:path>
                </a:pathLst>
              </a:custGeom>
              <a:noFill/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134" name="Google Shape;3134;p208"/>
              <p:cNvCxnSpPr/>
              <p:nvPr/>
            </p:nvCxnSpPr>
            <p:spPr>
              <a:xfrm>
                <a:off x="4883150" y="4418012"/>
                <a:ext cx="1587" cy="393700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135" name="Google Shape;3135;p208"/>
              <p:cNvCxnSpPr/>
              <p:nvPr/>
            </p:nvCxnSpPr>
            <p:spPr>
              <a:xfrm>
                <a:off x="4675187" y="4613275"/>
                <a:ext cx="420687" cy="1587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3136" name="Google Shape;3136;p208"/>
              <p:cNvSpPr/>
              <p:nvPr/>
            </p:nvSpPr>
            <p:spPr>
              <a:xfrm>
                <a:off x="4670425" y="4419600"/>
                <a:ext cx="417512" cy="390525"/>
              </a:xfrm>
              <a:custGeom>
                <a:rect b="b" l="l" r="r" t="t"/>
                <a:pathLst>
                  <a:path extrusionOk="0" h="246" w="263">
                    <a:moveTo>
                      <a:pt x="263" y="122"/>
                    </a:moveTo>
                    <a:lnTo>
                      <a:pt x="253" y="76"/>
                    </a:lnTo>
                    <a:lnTo>
                      <a:pt x="224" y="37"/>
                    </a:lnTo>
                    <a:lnTo>
                      <a:pt x="182" y="10"/>
                    </a:lnTo>
                    <a:lnTo>
                      <a:pt x="130" y="0"/>
                    </a:lnTo>
                    <a:lnTo>
                      <a:pt x="80" y="10"/>
                    </a:lnTo>
                    <a:lnTo>
                      <a:pt x="38" y="37"/>
                    </a:lnTo>
                    <a:lnTo>
                      <a:pt x="10" y="76"/>
                    </a:lnTo>
                    <a:lnTo>
                      <a:pt x="0" y="122"/>
                    </a:lnTo>
                    <a:lnTo>
                      <a:pt x="10" y="170"/>
                    </a:lnTo>
                    <a:lnTo>
                      <a:pt x="38" y="209"/>
                    </a:lnTo>
                    <a:lnTo>
                      <a:pt x="80" y="236"/>
                    </a:lnTo>
                    <a:lnTo>
                      <a:pt x="130" y="246"/>
                    </a:lnTo>
                    <a:lnTo>
                      <a:pt x="182" y="236"/>
                    </a:lnTo>
                    <a:lnTo>
                      <a:pt x="224" y="209"/>
                    </a:lnTo>
                    <a:lnTo>
                      <a:pt x="253" y="170"/>
                    </a:lnTo>
                    <a:lnTo>
                      <a:pt x="263" y="122"/>
                    </a:lnTo>
                    <a:close/>
                  </a:path>
                </a:pathLst>
              </a:custGeom>
              <a:noFill/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137" name="Google Shape;3137;p208"/>
              <p:cNvCxnSpPr/>
              <p:nvPr/>
            </p:nvCxnSpPr>
            <p:spPr>
              <a:xfrm>
                <a:off x="4876800" y="4419600"/>
                <a:ext cx="1587" cy="395287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138" name="Google Shape;3138;p208"/>
              <p:cNvCxnSpPr/>
              <p:nvPr/>
            </p:nvCxnSpPr>
            <p:spPr>
              <a:xfrm>
                <a:off x="4670425" y="4613275"/>
                <a:ext cx="422275" cy="1587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3139" name="Google Shape;3139;p208"/>
              <p:cNvSpPr/>
              <p:nvPr/>
            </p:nvSpPr>
            <p:spPr>
              <a:xfrm>
                <a:off x="4876800" y="4613275"/>
                <a:ext cx="207962" cy="193675"/>
              </a:xfrm>
              <a:custGeom>
                <a:rect b="b" l="l" r="r" t="t"/>
                <a:pathLst>
                  <a:path extrusionOk="0" h="122" w="131">
                    <a:moveTo>
                      <a:pt x="0" y="0"/>
                    </a:moveTo>
                    <a:lnTo>
                      <a:pt x="0" y="122"/>
                    </a:lnTo>
                    <a:lnTo>
                      <a:pt x="17" y="122"/>
                    </a:lnTo>
                    <a:lnTo>
                      <a:pt x="27" y="121"/>
                    </a:lnTo>
                    <a:lnTo>
                      <a:pt x="37" y="117"/>
                    </a:lnTo>
                    <a:lnTo>
                      <a:pt x="49" y="114"/>
                    </a:lnTo>
                    <a:lnTo>
                      <a:pt x="62" y="108"/>
                    </a:lnTo>
                    <a:lnTo>
                      <a:pt x="74" y="103"/>
                    </a:lnTo>
                    <a:lnTo>
                      <a:pt x="84" y="95"/>
                    </a:lnTo>
                    <a:lnTo>
                      <a:pt x="94" y="87"/>
                    </a:lnTo>
                    <a:lnTo>
                      <a:pt x="103" y="79"/>
                    </a:lnTo>
                    <a:lnTo>
                      <a:pt x="109" y="69"/>
                    </a:lnTo>
                    <a:lnTo>
                      <a:pt x="114" y="61"/>
                    </a:lnTo>
                    <a:lnTo>
                      <a:pt x="120" y="53"/>
                    </a:lnTo>
                    <a:lnTo>
                      <a:pt x="125" y="40"/>
                    </a:lnTo>
                    <a:lnTo>
                      <a:pt x="130" y="27"/>
                    </a:lnTo>
                    <a:lnTo>
                      <a:pt x="131" y="13"/>
                    </a:lnTo>
                    <a:lnTo>
                      <a:pt x="131" y="3"/>
                    </a:lnTo>
                    <a:lnTo>
                      <a:pt x="13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0" name="Google Shape;3140;p208"/>
              <p:cNvSpPr/>
              <p:nvPr/>
            </p:nvSpPr>
            <p:spPr>
              <a:xfrm>
                <a:off x="4670425" y="4611687"/>
                <a:ext cx="206375" cy="195262"/>
              </a:xfrm>
              <a:custGeom>
                <a:rect b="b" l="l" r="r" t="t"/>
                <a:pathLst>
                  <a:path extrusionOk="0" h="123" w="130">
                    <a:moveTo>
                      <a:pt x="13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" y="24"/>
                    </a:lnTo>
                    <a:lnTo>
                      <a:pt x="5" y="33"/>
                    </a:lnTo>
                    <a:lnTo>
                      <a:pt x="8" y="45"/>
                    </a:lnTo>
                    <a:lnTo>
                      <a:pt x="15" y="57"/>
                    </a:lnTo>
                    <a:lnTo>
                      <a:pt x="20" y="69"/>
                    </a:lnTo>
                    <a:lnTo>
                      <a:pt x="28" y="78"/>
                    </a:lnTo>
                    <a:lnTo>
                      <a:pt x="36" y="88"/>
                    </a:lnTo>
                    <a:lnTo>
                      <a:pt x="47" y="96"/>
                    </a:lnTo>
                    <a:lnTo>
                      <a:pt x="55" y="102"/>
                    </a:lnTo>
                    <a:lnTo>
                      <a:pt x="63" y="106"/>
                    </a:lnTo>
                    <a:lnTo>
                      <a:pt x="73" y="110"/>
                    </a:lnTo>
                    <a:lnTo>
                      <a:pt x="87" y="115"/>
                    </a:lnTo>
                    <a:lnTo>
                      <a:pt x="100" y="120"/>
                    </a:lnTo>
                    <a:lnTo>
                      <a:pt x="117" y="123"/>
                    </a:lnTo>
                    <a:lnTo>
                      <a:pt x="127" y="123"/>
                    </a:lnTo>
                    <a:lnTo>
                      <a:pt x="130" y="122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1" name="Google Shape;3141;p208"/>
              <p:cNvSpPr/>
              <p:nvPr/>
            </p:nvSpPr>
            <p:spPr>
              <a:xfrm>
                <a:off x="4670425" y="4418012"/>
                <a:ext cx="206375" cy="193675"/>
              </a:xfrm>
              <a:custGeom>
                <a:rect b="b" l="l" r="r" t="t"/>
                <a:pathLst>
                  <a:path extrusionOk="0" h="122" w="130">
                    <a:moveTo>
                      <a:pt x="130" y="122"/>
                    </a:moveTo>
                    <a:lnTo>
                      <a:pt x="130" y="0"/>
                    </a:lnTo>
                    <a:lnTo>
                      <a:pt x="114" y="0"/>
                    </a:lnTo>
                    <a:lnTo>
                      <a:pt x="104" y="0"/>
                    </a:lnTo>
                    <a:lnTo>
                      <a:pt x="94" y="3"/>
                    </a:lnTo>
                    <a:lnTo>
                      <a:pt x="82" y="8"/>
                    </a:lnTo>
                    <a:lnTo>
                      <a:pt x="68" y="12"/>
                    </a:lnTo>
                    <a:lnTo>
                      <a:pt x="57" y="17"/>
                    </a:lnTo>
                    <a:lnTo>
                      <a:pt x="47" y="25"/>
                    </a:lnTo>
                    <a:lnTo>
                      <a:pt x="36" y="33"/>
                    </a:lnTo>
                    <a:lnTo>
                      <a:pt x="28" y="43"/>
                    </a:lnTo>
                    <a:lnTo>
                      <a:pt x="21" y="51"/>
                    </a:lnTo>
                    <a:lnTo>
                      <a:pt x="16" y="59"/>
                    </a:lnTo>
                    <a:lnTo>
                      <a:pt x="11" y="67"/>
                    </a:lnTo>
                    <a:lnTo>
                      <a:pt x="6" y="80"/>
                    </a:lnTo>
                    <a:lnTo>
                      <a:pt x="3" y="93"/>
                    </a:lnTo>
                    <a:lnTo>
                      <a:pt x="0" y="109"/>
                    </a:lnTo>
                    <a:lnTo>
                      <a:pt x="0" y="117"/>
                    </a:lnTo>
                    <a:lnTo>
                      <a:pt x="0" y="122"/>
                    </a:lnTo>
                    <a:lnTo>
                      <a:pt x="130" y="122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2" name="Google Shape;3142;p208"/>
              <p:cNvSpPr/>
              <p:nvPr/>
            </p:nvSpPr>
            <p:spPr>
              <a:xfrm>
                <a:off x="4876800" y="4414837"/>
                <a:ext cx="207962" cy="196850"/>
              </a:xfrm>
              <a:custGeom>
                <a:rect b="b" l="l" r="r" t="t"/>
                <a:pathLst>
                  <a:path extrusionOk="0" h="124" w="131">
                    <a:moveTo>
                      <a:pt x="0" y="124"/>
                    </a:moveTo>
                    <a:lnTo>
                      <a:pt x="131" y="124"/>
                    </a:lnTo>
                    <a:lnTo>
                      <a:pt x="131" y="109"/>
                    </a:lnTo>
                    <a:lnTo>
                      <a:pt x="130" y="100"/>
                    </a:lnTo>
                    <a:lnTo>
                      <a:pt x="126" y="90"/>
                    </a:lnTo>
                    <a:lnTo>
                      <a:pt x="123" y="79"/>
                    </a:lnTo>
                    <a:lnTo>
                      <a:pt x="116" y="67"/>
                    </a:lnTo>
                    <a:lnTo>
                      <a:pt x="111" y="55"/>
                    </a:lnTo>
                    <a:lnTo>
                      <a:pt x="103" y="45"/>
                    </a:lnTo>
                    <a:lnTo>
                      <a:pt x="94" y="35"/>
                    </a:lnTo>
                    <a:lnTo>
                      <a:pt x="84" y="27"/>
                    </a:lnTo>
                    <a:lnTo>
                      <a:pt x="76" y="21"/>
                    </a:lnTo>
                    <a:lnTo>
                      <a:pt x="68" y="18"/>
                    </a:lnTo>
                    <a:lnTo>
                      <a:pt x="57" y="13"/>
                    </a:lnTo>
                    <a:lnTo>
                      <a:pt x="46" y="8"/>
                    </a:lnTo>
                    <a:lnTo>
                      <a:pt x="31" y="3"/>
                    </a:lnTo>
                    <a:lnTo>
                      <a:pt x="1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124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143" name="Google Shape;3143;p208"/>
            <p:cNvSpPr txBox="1"/>
            <p:nvPr/>
          </p:nvSpPr>
          <p:spPr>
            <a:xfrm>
              <a:off x="812800" y="3563937"/>
              <a:ext cx="2486025" cy="420687"/>
            </a:xfrm>
            <a:prstGeom prst="rect">
              <a:avLst/>
            </a:prstGeom>
            <a:noFill/>
            <a:ln cap="flat" cmpd="sng" w="111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4" name="Google Shape;3144;p208"/>
            <p:cNvSpPr txBox="1"/>
            <p:nvPr/>
          </p:nvSpPr>
          <p:spPr>
            <a:xfrm>
              <a:off x="812800" y="3990975"/>
              <a:ext cx="2486025" cy="422275"/>
            </a:xfrm>
            <a:prstGeom prst="rect">
              <a:avLst/>
            </a:prstGeom>
            <a:noFill/>
            <a:ln cap="flat" cmpd="sng" w="111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5" name="Google Shape;3145;p208"/>
            <p:cNvSpPr txBox="1"/>
            <p:nvPr/>
          </p:nvSpPr>
          <p:spPr>
            <a:xfrm>
              <a:off x="812800" y="4419600"/>
              <a:ext cx="2486025" cy="420687"/>
            </a:xfrm>
            <a:prstGeom prst="rect">
              <a:avLst/>
            </a:prstGeom>
            <a:noFill/>
            <a:ln cap="flat" cmpd="sng" w="111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46" name="Google Shape;3146;p208"/>
            <p:cNvGrpSpPr/>
            <p:nvPr/>
          </p:nvGrpSpPr>
          <p:grpSpPr>
            <a:xfrm>
              <a:off x="3305175" y="3563937"/>
              <a:ext cx="4467224" cy="420687"/>
              <a:chOff x="3305175" y="3563937"/>
              <a:chExt cx="4467224" cy="420687"/>
            </a:xfrm>
          </p:grpSpPr>
          <p:sp>
            <p:nvSpPr>
              <p:cNvPr id="3147" name="Google Shape;3147;p208"/>
              <p:cNvSpPr txBox="1"/>
              <p:nvPr/>
            </p:nvSpPr>
            <p:spPr>
              <a:xfrm>
                <a:off x="3305175" y="3563937"/>
                <a:ext cx="441325" cy="420687"/>
              </a:xfrm>
              <a:prstGeom prst="rect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8" name="Google Shape;3148;p208"/>
              <p:cNvSpPr txBox="1"/>
              <p:nvPr/>
            </p:nvSpPr>
            <p:spPr>
              <a:xfrm>
                <a:off x="3752850" y="3563937"/>
                <a:ext cx="441325" cy="420687"/>
              </a:xfrm>
              <a:prstGeom prst="rect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9" name="Google Shape;3149;p208"/>
              <p:cNvSpPr txBox="1"/>
              <p:nvPr/>
            </p:nvSpPr>
            <p:spPr>
              <a:xfrm>
                <a:off x="4200525" y="3563937"/>
                <a:ext cx="439737" cy="420687"/>
              </a:xfrm>
              <a:prstGeom prst="rect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0" name="Google Shape;3150;p208"/>
              <p:cNvSpPr txBox="1"/>
              <p:nvPr/>
            </p:nvSpPr>
            <p:spPr>
              <a:xfrm>
                <a:off x="4648200" y="3563937"/>
                <a:ext cx="439737" cy="420687"/>
              </a:xfrm>
              <a:prstGeom prst="rect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1" name="Google Shape;3151;p208"/>
              <p:cNvSpPr txBox="1"/>
              <p:nvPr/>
            </p:nvSpPr>
            <p:spPr>
              <a:xfrm>
                <a:off x="5095875" y="3563937"/>
                <a:ext cx="439737" cy="420687"/>
              </a:xfrm>
              <a:prstGeom prst="rect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2" name="Google Shape;3152;p208"/>
              <p:cNvSpPr txBox="1"/>
              <p:nvPr/>
            </p:nvSpPr>
            <p:spPr>
              <a:xfrm>
                <a:off x="5541962" y="3563937"/>
                <a:ext cx="441325" cy="420687"/>
              </a:xfrm>
              <a:prstGeom prst="rect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3" name="Google Shape;3153;p208"/>
              <p:cNvSpPr txBox="1"/>
              <p:nvPr/>
            </p:nvSpPr>
            <p:spPr>
              <a:xfrm>
                <a:off x="5989637" y="3563937"/>
                <a:ext cx="441325" cy="420687"/>
              </a:xfrm>
              <a:prstGeom prst="rect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4" name="Google Shape;3154;p208"/>
              <p:cNvSpPr txBox="1"/>
              <p:nvPr/>
            </p:nvSpPr>
            <p:spPr>
              <a:xfrm>
                <a:off x="6437312" y="3563937"/>
                <a:ext cx="441325" cy="420687"/>
              </a:xfrm>
              <a:prstGeom prst="rect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5" name="Google Shape;3155;p208"/>
              <p:cNvSpPr txBox="1"/>
              <p:nvPr/>
            </p:nvSpPr>
            <p:spPr>
              <a:xfrm>
                <a:off x="6884987" y="3563937"/>
                <a:ext cx="439737" cy="420687"/>
              </a:xfrm>
              <a:prstGeom prst="rect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6" name="Google Shape;3156;p208"/>
              <p:cNvSpPr txBox="1"/>
              <p:nvPr/>
            </p:nvSpPr>
            <p:spPr>
              <a:xfrm>
                <a:off x="7332662" y="3563937"/>
                <a:ext cx="439737" cy="420687"/>
              </a:xfrm>
              <a:prstGeom prst="rect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57" name="Google Shape;3157;p208"/>
            <p:cNvGrpSpPr/>
            <p:nvPr/>
          </p:nvGrpSpPr>
          <p:grpSpPr>
            <a:xfrm>
              <a:off x="3305175" y="3563937"/>
              <a:ext cx="2230437" cy="420687"/>
              <a:chOff x="3305175" y="3563937"/>
              <a:chExt cx="2230437" cy="420687"/>
            </a:xfrm>
          </p:grpSpPr>
          <p:sp>
            <p:nvSpPr>
              <p:cNvPr id="3158" name="Google Shape;3158;p208"/>
              <p:cNvSpPr txBox="1"/>
              <p:nvPr/>
            </p:nvSpPr>
            <p:spPr>
              <a:xfrm>
                <a:off x="3305175" y="3563937"/>
                <a:ext cx="441325" cy="420687"/>
              </a:xfrm>
              <a:prstGeom prst="rect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9" name="Google Shape;3159;p208"/>
              <p:cNvSpPr txBox="1"/>
              <p:nvPr/>
            </p:nvSpPr>
            <p:spPr>
              <a:xfrm>
                <a:off x="3752850" y="3563937"/>
                <a:ext cx="441325" cy="420687"/>
              </a:xfrm>
              <a:prstGeom prst="rect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0" name="Google Shape;3160;p208"/>
              <p:cNvSpPr txBox="1"/>
              <p:nvPr/>
            </p:nvSpPr>
            <p:spPr>
              <a:xfrm>
                <a:off x="4200525" y="3563937"/>
                <a:ext cx="439737" cy="420687"/>
              </a:xfrm>
              <a:prstGeom prst="rect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1" name="Google Shape;3161;p208"/>
              <p:cNvSpPr txBox="1"/>
              <p:nvPr/>
            </p:nvSpPr>
            <p:spPr>
              <a:xfrm>
                <a:off x="4648200" y="3563937"/>
                <a:ext cx="439737" cy="420687"/>
              </a:xfrm>
              <a:prstGeom prst="rect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2" name="Google Shape;3162;p208"/>
              <p:cNvSpPr txBox="1"/>
              <p:nvPr/>
            </p:nvSpPr>
            <p:spPr>
              <a:xfrm>
                <a:off x="5095875" y="3563937"/>
                <a:ext cx="439737" cy="420687"/>
              </a:xfrm>
              <a:prstGeom prst="rect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63" name="Google Shape;3163;p208"/>
            <p:cNvGrpSpPr/>
            <p:nvPr/>
          </p:nvGrpSpPr>
          <p:grpSpPr>
            <a:xfrm>
              <a:off x="3305175" y="3990975"/>
              <a:ext cx="4467224" cy="422275"/>
              <a:chOff x="3305175" y="3990975"/>
              <a:chExt cx="4467224" cy="422275"/>
            </a:xfrm>
          </p:grpSpPr>
          <p:sp>
            <p:nvSpPr>
              <p:cNvPr id="3164" name="Google Shape;3164;p208"/>
              <p:cNvSpPr txBox="1"/>
              <p:nvPr/>
            </p:nvSpPr>
            <p:spPr>
              <a:xfrm>
                <a:off x="3305175" y="3990975"/>
                <a:ext cx="441325" cy="422275"/>
              </a:xfrm>
              <a:prstGeom prst="rect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5" name="Google Shape;3165;p208"/>
              <p:cNvSpPr txBox="1"/>
              <p:nvPr/>
            </p:nvSpPr>
            <p:spPr>
              <a:xfrm>
                <a:off x="3752850" y="3990975"/>
                <a:ext cx="441325" cy="422275"/>
              </a:xfrm>
              <a:prstGeom prst="rect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6" name="Google Shape;3166;p208"/>
              <p:cNvSpPr txBox="1"/>
              <p:nvPr/>
            </p:nvSpPr>
            <p:spPr>
              <a:xfrm>
                <a:off x="4200525" y="3990975"/>
                <a:ext cx="439737" cy="422275"/>
              </a:xfrm>
              <a:prstGeom prst="rect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7" name="Google Shape;3167;p208"/>
              <p:cNvSpPr txBox="1"/>
              <p:nvPr/>
            </p:nvSpPr>
            <p:spPr>
              <a:xfrm>
                <a:off x="4648200" y="3990975"/>
                <a:ext cx="439737" cy="422275"/>
              </a:xfrm>
              <a:prstGeom prst="rect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8" name="Google Shape;3168;p208"/>
              <p:cNvSpPr txBox="1"/>
              <p:nvPr/>
            </p:nvSpPr>
            <p:spPr>
              <a:xfrm>
                <a:off x="5095875" y="3990975"/>
                <a:ext cx="439737" cy="422275"/>
              </a:xfrm>
              <a:prstGeom prst="rect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9" name="Google Shape;3169;p208"/>
              <p:cNvSpPr txBox="1"/>
              <p:nvPr/>
            </p:nvSpPr>
            <p:spPr>
              <a:xfrm>
                <a:off x="5541962" y="3990975"/>
                <a:ext cx="441325" cy="422275"/>
              </a:xfrm>
              <a:prstGeom prst="rect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0" name="Google Shape;3170;p208"/>
              <p:cNvSpPr txBox="1"/>
              <p:nvPr/>
            </p:nvSpPr>
            <p:spPr>
              <a:xfrm>
                <a:off x="5989637" y="3990975"/>
                <a:ext cx="441325" cy="422275"/>
              </a:xfrm>
              <a:prstGeom prst="rect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1" name="Google Shape;3171;p208"/>
              <p:cNvSpPr txBox="1"/>
              <p:nvPr/>
            </p:nvSpPr>
            <p:spPr>
              <a:xfrm>
                <a:off x="6437312" y="3990975"/>
                <a:ext cx="441325" cy="422275"/>
              </a:xfrm>
              <a:prstGeom prst="rect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2" name="Google Shape;3172;p208"/>
              <p:cNvSpPr txBox="1"/>
              <p:nvPr/>
            </p:nvSpPr>
            <p:spPr>
              <a:xfrm>
                <a:off x="6884987" y="3990975"/>
                <a:ext cx="439737" cy="422275"/>
              </a:xfrm>
              <a:prstGeom prst="rect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3" name="Google Shape;3173;p208"/>
              <p:cNvSpPr txBox="1"/>
              <p:nvPr/>
            </p:nvSpPr>
            <p:spPr>
              <a:xfrm>
                <a:off x="7332662" y="3990975"/>
                <a:ext cx="439737" cy="422275"/>
              </a:xfrm>
              <a:prstGeom prst="rect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74" name="Google Shape;3174;p208"/>
            <p:cNvGrpSpPr/>
            <p:nvPr/>
          </p:nvGrpSpPr>
          <p:grpSpPr>
            <a:xfrm>
              <a:off x="3305175" y="4419600"/>
              <a:ext cx="4467224" cy="420687"/>
              <a:chOff x="3305175" y="4419600"/>
              <a:chExt cx="4467224" cy="420687"/>
            </a:xfrm>
          </p:grpSpPr>
          <p:sp>
            <p:nvSpPr>
              <p:cNvPr id="3175" name="Google Shape;3175;p208"/>
              <p:cNvSpPr txBox="1"/>
              <p:nvPr/>
            </p:nvSpPr>
            <p:spPr>
              <a:xfrm>
                <a:off x="3305175" y="4419600"/>
                <a:ext cx="441325" cy="420687"/>
              </a:xfrm>
              <a:prstGeom prst="rect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6" name="Google Shape;3176;p208"/>
              <p:cNvSpPr txBox="1"/>
              <p:nvPr/>
            </p:nvSpPr>
            <p:spPr>
              <a:xfrm>
                <a:off x="3752850" y="4419600"/>
                <a:ext cx="441325" cy="420687"/>
              </a:xfrm>
              <a:prstGeom prst="rect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7" name="Google Shape;3177;p208"/>
              <p:cNvSpPr txBox="1"/>
              <p:nvPr/>
            </p:nvSpPr>
            <p:spPr>
              <a:xfrm>
                <a:off x="4200525" y="4419600"/>
                <a:ext cx="439737" cy="420687"/>
              </a:xfrm>
              <a:prstGeom prst="rect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8" name="Google Shape;3178;p208"/>
              <p:cNvSpPr txBox="1"/>
              <p:nvPr/>
            </p:nvSpPr>
            <p:spPr>
              <a:xfrm>
                <a:off x="4648200" y="4419600"/>
                <a:ext cx="439737" cy="420687"/>
              </a:xfrm>
              <a:prstGeom prst="rect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9" name="Google Shape;3179;p208"/>
              <p:cNvSpPr txBox="1"/>
              <p:nvPr/>
            </p:nvSpPr>
            <p:spPr>
              <a:xfrm>
                <a:off x="5095875" y="4419600"/>
                <a:ext cx="439737" cy="420687"/>
              </a:xfrm>
              <a:prstGeom prst="rect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0" name="Google Shape;3180;p208"/>
              <p:cNvSpPr txBox="1"/>
              <p:nvPr/>
            </p:nvSpPr>
            <p:spPr>
              <a:xfrm>
                <a:off x="5541962" y="4419600"/>
                <a:ext cx="441325" cy="420687"/>
              </a:xfrm>
              <a:prstGeom prst="rect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1" name="Google Shape;3181;p208"/>
              <p:cNvSpPr txBox="1"/>
              <p:nvPr/>
            </p:nvSpPr>
            <p:spPr>
              <a:xfrm>
                <a:off x="5989637" y="4419600"/>
                <a:ext cx="441325" cy="420687"/>
              </a:xfrm>
              <a:prstGeom prst="rect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2" name="Google Shape;3182;p208"/>
              <p:cNvSpPr txBox="1"/>
              <p:nvPr/>
            </p:nvSpPr>
            <p:spPr>
              <a:xfrm>
                <a:off x="6437312" y="4419600"/>
                <a:ext cx="441325" cy="420687"/>
              </a:xfrm>
              <a:prstGeom prst="rect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3" name="Google Shape;3183;p208"/>
              <p:cNvSpPr txBox="1"/>
              <p:nvPr/>
            </p:nvSpPr>
            <p:spPr>
              <a:xfrm>
                <a:off x="6884987" y="4419600"/>
                <a:ext cx="439737" cy="420687"/>
              </a:xfrm>
              <a:prstGeom prst="rect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4" name="Google Shape;3184;p208"/>
              <p:cNvSpPr txBox="1"/>
              <p:nvPr/>
            </p:nvSpPr>
            <p:spPr>
              <a:xfrm>
                <a:off x="7332662" y="4419600"/>
                <a:ext cx="439737" cy="420687"/>
              </a:xfrm>
              <a:prstGeom prst="rect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85" name="Google Shape;3185;p208"/>
            <p:cNvGrpSpPr/>
            <p:nvPr/>
          </p:nvGrpSpPr>
          <p:grpSpPr>
            <a:xfrm>
              <a:off x="5564187" y="3559175"/>
              <a:ext cx="427037" cy="400049"/>
              <a:chOff x="5564187" y="3559175"/>
              <a:chExt cx="427037" cy="400049"/>
            </a:xfrm>
          </p:grpSpPr>
          <p:sp>
            <p:nvSpPr>
              <p:cNvPr id="3186" name="Google Shape;3186;p208"/>
              <p:cNvSpPr/>
              <p:nvPr/>
            </p:nvSpPr>
            <p:spPr>
              <a:xfrm>
                <a:off x="5570537" y="3560762"/>
                <a:ext cx="414337" cy="390525"/>
              </a:xfrm>
              <a:custGeom>
                <a:rect b="b" l="l" r="r" t="t"/>
                <a:pathLst>
                  <a:path extrusionOk="0" h="246" w="261">
                    <a:moveTo>
                      <a:pt x="261" y="124"/>
                    </a:moveTo>
                    <a:lnTo>
                      <a:pt x="251" y="76"/>
                    </a:lnTo>
                    <a:lnTo>
                      <a:pt x="223" y="36"/>
                    </a:lnTo>
                    <a:lnTo>
                      <a:pt x="181" y="10"/>
                    </a:lnTo>
                    <a:lnTo>
                      <a:pt x="130" y="0"/>
                    </a:lnTo>
                    <a:lnTo>
                      <a:pt x="78" y="10"/>
                    </a:lnTo>
                    <a:lnTo>
                      <a:pt x="36" y="36"/>
                    </a:lnTo>
                    <a:lnTo>
                      <a:pt x="8" y="76"/>
                    </a:lnTo>
                    <a:lnTo>
                      <a:pt x="0" y="124"/>
                    </a:lnTo>
                    <a:lnTo>
                      <a:pt x="8" y="170"/>
                    </a:lnTo>
                    <a:lnTo>
                      <a:pt x="36" y="211"/>
                    </a:lnTo>
                    <a:lnTo>
                      <a:pt x="78" y="236"/>
                    </a:lnTo>
                    <a:lnTo>
                      <a:pt x="130" y="246"/>
                    </a:lnTo>
                    <a:lnTo>
                      <a:pt x="181" y="236"/>
                    </a:lnTo>
                    <a:lnTo>
                      <a:pt x="223" y="211"/>
                    </a:lnTo>
                    <a:lnTo>
                      <a:pt x="251" y="170"/>
                    </a:lnTo>
                    <a:lnTo>
                      <a:pt x="261" y="124"/>
                    </a:lnTo>
                    <a:close/>
                  </a:path>
                </a:pathLst>
              </a:custGeom>
              <a:noFill/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187" name="Google Shape;3187;p208"/>
              <p:cNvCxnSpPr/>
              <p:nvPr/>
            </p:nvCxnSpPr>
            <p:spPr>
              <a:xfrm>
                <a:off x="5776912" y="3560762"/>
                <a:ext cx="1587" cy="395287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188" name="Google Shape;3188;p208"/>
              <p:cNvCxnSpPr/>
              <p:nvPr/>
            </p:nvCxnSpPr>
            <p:spPr>
              <a:xfrm>
                <a:off x="5570537" y="3757612"/>
                <a:ext cx="420687" cy="1587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3189" name="Google Shape;3189;p208"/>
              <p:cNvSpPr/>
              <p:nvPr/>
            </p:nvSpPr>
            <p:spPr>
              <a:xfrm>
                <a:off x="5564187" y="3563937"/>
                <a:ext cx="419100" cy="390525"/>
              </a:xfrm>
              <a:custGeom>
                <a:rect b="b" l="l" r="r" t="t"/>
                <a:pathLst>
                  <a:path extrusionOk="0" h="246" w="264">
                    <a:moveTo>
                      <a:pt x="264" y="122"/>
                    </a:moveTo>
                    <a:lnTo>
                      <a:pt x="253" y="75"/>
                    </a:lnTo>
                    <a:lnTo>
                      <a:pt x="225" y="35"/>
                    </a:lnTo>
                    <a:lnTo>
                      <a:pt x="183" y="10"/>
                    </a:lnTo>
                    <a:lnTo>
                      <a:pt x="131" y="0"/>
                    </a:lnTo>
                    <a:lnTo>
                      <a:pt x="81" y="10"/>
                    </a:lnTo>
                    <a:lnTo>
                      <a:pt x="39" y="35"/>
                    </a:lnTo>
                    <a:lnTo>
                      <a:pt x="10" y="75"/>
                    </a:lnTo>
                    <a:lnTo>
                      <a:pt x="0" y="122"/>
                    </a:lnTo>
                    <a:lnTo>
                      <a:pt x="10" y="170"/>
                    </a:lnTo>
                    <a:lnTo>
                      <a:pt x="39" y="209"/>
                    </a:lnTo>
                    <a:lnTo>
                      <a:pt x="81" y="236"/>
                    </a:lnTo>
                    <a:lnTo>
                      <a:pt x="131" y="246"/>
                    </a:lnTo>
                    <a:lnTo>
                      <a:pt x="183" y="236"/>
                    </a:lnTo>
                    <a:lnTo>
                      <a:pt x="225" y="209"/>
                    </a:lnTo>
                    <a:lnTo>
                      <a:pt x="253" y="170"/>
                    </a:lnTo>
                    <a:lnTo>
                      <a:pt x="264" y="122"/>
                    </a:lnTo>
                    <a:close/>
                  </a:path>
                </a:pathLst>
              </a:custGeom>
              <a:noFill/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190" name="Google Shape;3190;p208"/>
              <p:cNvCxnSpPr/>
              <p:nvPr/>
            </p:nvCxnSpPr>
            <p:spPr>
              <a:xfrm>
                <a:off x="5772150" y="3563937"/>
                <a:ext cx="1587" cy="395287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191" name="Google Shape;3191;p208"/>
              <p:cNvCxnSpPr/>
              <p:nvPr/>
            </p:nvCxnSpPr>
            <p:spPr>
              <a:xfrm>
                <a:off x="5564187" y="3757612"/>
                <a:ext cx="423862" cy="1587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3192" name="Google Shape;3192;p208"/>
              <p:cNvSpPr/>
              <p:nvPr/>
            </p:nvSpPr>
            <p:spPr>
              <a:xfrm>
                <a:off x="5772150" y="3757612"/>
                <a:ext cx="207962" cy="193675"/>
              </a:xfrm>
              <a:custGeom>
                <a:rect b="b" l="l" r="r" t="t"/>
                <a:pathLst>
                  <a:path extrusionOk="0" h="122" w="131">
                    <a:moveTo>
                      <a:pt x="0" y="0"/>
                    </a:moveTo>
                    <a:lnTo>
                      <a:pt x="0" y="122"/>
                    </a:lnTo>
                    <a:lnTo>
                      <a:pt x="17" y="122"/>
                    </a:lnTo>
                    <a:lnTo>
                      <a:pt x="27" y="120"/>
                    </a:lnTo>
                    <a:lnTo>
                      <a:pt x="37" y="117"/>
                    </a:lnTo>
                    <a:lnTo>
                      <a:pt x="49" y="114"/>
                    </a:lnTo>
                    <a:lnTo>
                      <a:pt x="62" y="107"/>
                    </a:lnTo>
                    <a:lnTo>
                      <a:pt x="74" y="103"/>
                    </a:lnTo>
                    <a:lnTo>
                      <a:pt x="84" y="95"/>
                    </a:lnTo>
                    <a:lnTo>
                      <a:pt x="94" y="87"/>
                    </a:lnTo>
                    <a:lnTo>
                      <a:pt x="102" y="79"/>
                    </a:lnTo>
                    <a:lnTo>
                      <a:pt x="109" y="69"/>
                    </a:lnTo>
                    <a:lnTo>
                      <a:pt x="114" y="61"/>
                    </a:lnTo>
                    <a:lnTo>
                      <a:pt x="119" y="53"/>
                    </a:lnTo>
                    <a:lnTo>
                      <a:pt x="124" y="40"/>
                    </a:lnTo>
                    <a:lnTo>
                      <a:pt x="129" y="27"/>
                    </a:lnTo>
                    <a:lnTo>
                      <a:pt x="131" y="13"/>
                    </a:lnTo>
                    <a:lnTo>
                      <a:pt x="131" y="3"/>
                    </a:lnTo>
                    <a:lnTo>
                      <a:pt x="13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3" name="Google Shape;3193;p208"/>
              <p:cNvSpPr/>
              <p:nvPr/>
            </p:nvSpPr>
            <p:spPr>
              <a:xfrm>
                <a:off x="5564187" y="3754437"/>
                <a:ext cx="207962" cy="196850"/>
              </a:xfrm>
              <a:custGeom>
                <a:rect b="b" l="l" r="r" t="t"/>
                <a:pathLst>
                  <a:path extrusionOk="0" h="124" w="131">
                    <a:moveTo>
                      <a:pt x="131" y="0"/>
                    </a:moveTo>
                    <a:lnTo>
                      <a:pt x="0" y="0"/>
                    </a:lnTo>
                    <a:lnTo>
                      <a:pt x="0" y="15"/>
                    </a:lnTo>
                    <a:lnTo>
                      <a:pt x="2" y="24"/>
                    </a:lnTo>
                    <a:lnTo>
                      <a:pt x="5" y="34"/>
                    </a:lnTo>
                    <a:lnTo>
                      <a:pt x="9" y="45"/>
                    </a:lnTo>
                    <a:lnTo>
                      <a:pt x="15" y="58"/>
                    </a:lnTo>
                    <a:lnTo>
                      <a:pt x="20" y="69"/>
                    </a:lnTo>
                    <a:lnTo>
                      <a:pt x="29" y="79"/>
                    </a:lnTo>
                    <a:lnTo>
                      <a:pt x="37" y="89"/>
                    </a:lnTo>
                    <a:lnTo>
                      <a:pt x="47" y="97"/>
                    </a:lnTo>
                    <a:lnTo>
                      <a:pt x="56" y="103"/>
                    </a:lnTo>
                    <a:lnTo>
                      <a:pt x="64" y="106"/>
                    </a:lnTo>
                    <a:lnTo>
                      <a:pt x="74" y="111"/>
                    </a:lnTo>
                    <a:lnTo>
                      <a:pt x="87" y="116"/>
                    </a:lnTo>
                    <a:lnTo>
                      <a:pt x="101" y="121"/>
                    </a:lnTo>
                    <a:lnTo>
                      <a:pt x="118" y="124"/>
                    </a:lnTo>
                    <a:lnTo>
                      <a:pt x="128" y="124"/>
                    </a:lnTo>
                    <a:lnTo>
                      <a:pt x="131" y="122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4" name="Google Shape;3194;p208"/>
              <p:cNvSpPr/>
              <p:nvPr/>
            </p:nvSpPr>
            <p:spPr>
              <a:xfrm>
                <a:off x="5564187" y="3559175"/>
                <a:ext cx="207962" cy="195262"/>
              </a:xfrm>
              <a:custGeom>
                <a:rect b="b" l="l" r="r" t="t"/>
                <a:pathLst>
                  <a:path extrusionOk="0" h="123" w="131">
                    <a:moveTo>
                      <a:pt x="131" y="123"/>
                    </a:moveTo>
                    <a:lnTo>
                      <a:pt x="131" y="0"/>
                    </a:lnTo>
                    <a:lnTo>
                      <a:pt x="114" y="0"/>
                    </a:lnTo>
                    <a:lnTo>
                      <a:pt x="104" y="1"/>
                    </a:lnTo>
                    <a:lnTo>
                      <a:pt x="94" y="5"/>
                    </a:lnTo>
                    <a:lnTo>
                      <a:pt x="82" y="8"/>
                    </a:lnTo>
                    <a:lnTo>
                      <a:pt x="69" y="14"/>
                    </a:lnTo>
                    <a:lnTo>
                      <a:pt x="57" y="19"/>
                    </a:lnTo>
                    <a:lnTo>
                      <a:pt x="47" y="27"/>
                    </a:lnTo>
                    <a:lnTo>
                      <a:pt x="37" y="35"/>
                    </a:lnTo>
                    <a:lnTo>
                      <a:pt x="29" y="43"/>
                    </a:lnTo>
                    <a:lnTo>
                      <a:pt x="22" y="51"/>
                    </a:lnTo>
                    <a:lnTo>
                      <a:pt x="17" y="59"/>
                    </a:lnTo>
                    <a:lnTo>
                      <a:pt x="12" y="69"/>
                    </a:lnTo>
                    <a:lnTo>
                      <a:pt x="7" y="80"/>
                    </a:lnTo>
                    <a:lnTo>
                      <a:pt x="4" y="94"/>
                    </a:lnTo>
                    <a:lnTo>
                      <a:pt x="0" y="109"/>
                    </a:lnTo>
                    <a:lnTo>
                      <a:pt x="0" y="119"/>
                    </a:lnTo>
                    <a:lnTo>
                      <a:pt x="0" y="123"/>
                    </a:lnTo>
                    <a:lnTo>
                      <a:pt x="131" y="12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5" name="Google Shape;3195;p208"/>
              <p:cNvSpPr/>
              <p:nvPr/>
            </p:nvSpPr>
            <p:spPr>
              <a:xfrm>
                <a:off x="5772150" y="3559175"/>
                <a:ext cx="207962" cy="195262"/>
              </a:xfrm>
              <a:custGeom>
                <a:rect b="b" l="l" r="r" t="t"/>
                <a:pathLst>
                  <a:path extrusionOk="0" h="123" w="131">
                    <a:moveTo>
                      <a:pt x="0" y="123"/>
                    </a:moveTo>
                    <a:lnTo>
                      <a:pt x="131" y="123"/>
                    </a:lnTo>
                    <a:lnTo>
                      <a:pt x="131" y="107"/>
                    </a:lnTo>
                    <a:lnTo>
                      <a:pt x="129" y="98"/>
                    </a:lnTo>
                    <a:lnTo>
                      <a:pt x="126" y="88"/>
                    </a:lnTo>
                    <a:lnTo>
                      <a:pt x="122" y="77"/>
                    </a:lnTo>
                    <a:lnTo>
                      <a:pt x="116" y="66"/>
                    </a:lnTo>
                    <a:lnTo>
                      <a:pt x="111" y="53"/>
                    </a:lnTo>
                    <a:lnTo>
                      <a:pt x="102" y="45"/>
                    </a:lnTo>
                    <a:lnTo>
                      <a:pt x="94" y="33"/>
                    </a:lnTo>
                    <a:lnTo>
                      <a:pt x="84" y="27"/>
                    </a:lnTo>
                    <a:lnTo>
                      <a:pt x="76" y="21"/>
                    </a:lnTo>
                    <a:lnTo>
                      <a:pt x="67" y="16"/>
                    </a:lnTo>
                    <a:lnTo>
                      <a:pt x="57" y="11"/>
                    </a:lnTo>
                    <a:lnTo>
                      <a:pt x="45" y="8"/>
                    </a:lnTo>
                    <a:lnTo>
                      <a:pt x="30" y="3"/>
                    </a:lnTo>
                    <a:lnTo>
                      <a:pt x="13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96" name="Google Shape;3196;p208"/>
            <p:cNvGrpSpPr/>
            <p:nvPr/>
          </p:nvGrpSpPr>
          <p:grpSpPr>
            <a:xfrm>
              <a:off x="6459537" y="4414837"/>
              <a:ext cx="425450" cy="400050"/>
              <a:chOff x="6459537" y="4414837"/>
              <a:chExt cx="425450" cy="400050"/>
            </a:xfrm>
          </p:grpSpPr>
          <p:sp>
            <p:nvSpPr>
              <p:cNvPr id="3197" name="Google Shape;3197;p208"/>
              <p:cNvSpPr/>
              <p:nvPr/>
            </p:nvSpPr>
            <p:spPr>
              <a:xfrm>
                <a:off x="6464300" y="4418012"/>
                <a:ext cx="415925" cy="388937"/>
              </a:xfrm>
              <a:custGeom>
                <a:rect b="b" l="l" r="r" t="t"/>
                <a:pathLst>
                  <a:path extrusionOk="0" h="245" w="262">
                    <a:moveTo>
                      <a:pt x="262" y="123"/>
                    </a:moveTo>
                    <a:lnTo>
                      <a:pt x="252" y="75"/>
                    </a:lnTo>
                    <a:lnTo>
                      <a:pt x="223" y="37"/>
                    </a:lnTo>
                    <a:lnTo>
                      <a:pt x="181" y="9"/>
                    </a:lnTo>
                    <a:lnTo>
                      <a:pt x="131" y="0"/>
                    </a:lnTo>
                    <a:lnTo>
                      <a:pt x="79" y="9"/>
                    </a:lnTo>
                    <a:lnTo>
                      <a:pt x="37" y="37"/>
                    </a:lnTo>
                    <a:lnTo>
                      <a:pt x="9" y="75"/>
                    </a:lnTo>
                    <a:lnTo>
                      <a:pt x="0" y="123"/>
                    </a:lnTo>
                    <a:lnTo>
                      <a:pt x="9" y="170"/>
                    </a:lnTo>
                    <a:lnTo>
                      <a:pt x="37" y="210"/>
                    </a:lnTo>
                    <a:lnTo>
                      <a:pt x="79" y="236"/>
                    </a:lnTo>
                    <a:lnTo>
                      <a:pt x="131" y="245"/>
                    </a:lnTo>
                    <a:lnTo>
                      <a:pt x="181" y="236"/>
                    </a:lnTo>
                    <a:lnTo>
                      <a:pt x="223" y="210"/>
                    </a:lnTo>
                    <a:lnTo>
                      <a:pt x="252" y="170"/>
                    </a:lnTo>
                    <a:lnTo>
                      <a:pt x="262" y="123"/>
                    </a:lnTo>
                    <a:close/>
                  </a:path>
                </a:pathLst>
              </a:custGeom>
              <a:noFill/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198" name="Google Shape;3198;p208"/>
              <p:cNvCxnSpPr/>
              <p:nvPr/>
            </p:nvCxnSpPr>
            <p:spPr>
              <a:xfrm>
                <a:off x="6672262" y="4418012"/>
                <a:ext cx="1587" cy="393700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199" name="Google Shape;3199;p208"/>
              <p:cNvCxnSpPr/>
              <p:nvPr/>
            </p:nvCxnSpPr>
            <p:spPr>
              <a:xfrm>
                <a:off x="6464300" y="4613275"/>
                <a:ext cx="420687" cy="1587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3200" name="Google Shape;3200;p208"/>
              <p:cNvSpPr/>
              <p:nvPr/>
            </p:nvSpPr>
            <p:spPr>
              <a:xfrm>
                <a:off x="6459537" y="4419600"/>
                <a:ext cx="417512" cy="390525"/>
              </a:xfrm>
              <a:custGeom>
                <a:rect b="b" l="l" r="r" t="t"/>
                <a:pathLst>
                  <a:path extrusionOk="0" h="246" w="263">
                    <a:moveTo>
                      <a:pt x="263" y="122"/>
                    </a:moveTo>
                    <a:lnTo>
                      <a:pt x="253" y="76"/>
                    </a:lnTo>
                    <a:lnTo>
                      <a:pt x="225" y="37"/>
                    </a:lnTo>
                    <a:lnTo>
                      <a:pt x="183" y="10"/>
                    </a:lnTo>
                    <a:lnTo>
                      <a:pt x="131" y="0"/>
                    </a:lnTo>
                    <a:lnTo>
                      <a:pt x="80" y="10"/>
                    </a:lnTo>
                    <a:lnTo>
                      <a:pt x="38" y="37"/>
                    </a:lnTo>
                    <a:lnTo>
                      <a:pt x="10" y="76"/>
                    </a:lnTo>
                    <a:lnTo>
                      <a:pt x="0" y="122"/>
                    </a:lnTo>
                    <a:lnTo>
                      <a:pt x="10" y="170"/>
                    </a:lnTo>
                    <a:lnTo>
                      <a:pt x="38" y="209"/>
                    </a:lnTo>
                    <a:lnTo>
                      <a:pt x="80" y="236"/>
                    </a:lnTo>
                    <a:lnTo>
                      <a:pt x="131" y="246"/>
                    </a:lnTo>
                    <a:lnTo>
                      <a:pt x="183" y="236"/>
                    </a:lnTo>
                    <a:lnTo>
                      <a:pt x="225" y="209"/>
                    </a:lnTo>
                    <a:lnTo>
                      <a:pt x="253" y="170"/>
                    </a:lnTo>
                    <a:lnTo>
                      <a:pt x="263" y="122"/>
                    </a:lnTo>
                    <a:close/>
                  </a:path>
                </a:pathLst>
              </a:custGeom>
              <a:noFill/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201" name="Google Shape;3201;p208"/>
              <p:cNvCxnSpPr/>
              <p:nvPr/>
            </p:nvCxnSpPr>
            <p:spPr>
              <a:xfrm>
                <a:off x="6667500" y="4419600"/>
                <a:ext cx="1587" cy="395287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202" name="Google Shape;3202;p208"/>
              <p:cNvCxnSpPr/>
              <p:nvPr/>
            </p:nvCxnSpPr>
            <p:spPr>
              <a:xfrm>
                <a:off x="6459537" y="4613275"/>
                <a:ext cx="423862" cy="1587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3203" name="Google Shape;3203;p208"/>
              <p:cNvSpPr/>
              <p:nvPr/>
            </p:nvSpPr>
            <p:spPr>
              <a:xfrm>
                <a:off x="6667500" y="4613275"/>
                <a:ext cx="206375" cy="193675"/>
              </a:xfrm>
              <a:custGeom>
                <a:rect b="b" l="l" r="r" t="t"/>
                <a:pathLst>
                  <a:path extrusionOk="0" h="122" w="130">
                    <a:moveTo>
                      <a:pt x="0" y="0"/>
                    </a:moveTo>
                    <a:lnTo>
                      <a:pt x="0" y="122"/>
                    </a:lnTo>
                    <a:lnTo>
                      <a:pt x="16" y="122"/>
                    </a:lnTo>
                    <a:lnTo>
                      <a:pt x="26" y="121"/>
                    </a:lnTo>
                    <a:lnTo>
                      <a:pt x="37" y="117"/>
                    </a:lnTo>
                    <a:lnTo>
                      <a:pt x="48" y="114"/>
                    </a:lnTo>
                    <a:lnTo>
                      <a:pt x="62" y="108"/>
                    </a:lnTo>
                    <a:lnTo>
                      <a:pt x="73" y="103"/>
                    </a:lnTo>
                    <a:lnTo>
                      <a:pt x="84" y="95"/>
                    </a:lnTo>
                    <a:lnTo>
                      <a:pt x="94" y="87"/>
                    </a:lnTo>
                    <a:lnTo>
                      <a:pt x="102" y="79"/>
                    </a:lnTo>
                    <a:lnTo>
                      <a:pt x="109" y="69"/>
                    </a:lnTo>
                    <a:lnTo>
                      <a:pt x="114" y="61"/>
                    </a:lnTo>
                    <a:lnTo>
                      <a:pt x="119" y="53"/>
                    </a:lnTo>
                    <a:lnTo>
                      <a:pt x="124" y="40"/>
                    </a:lnTo>
                    <a:lnTo>
                      <a:pt x="129" y="27"/>
                    </a:lnTo>
                    <a:lnTo>
                      <a:pt x="130" y="13"/>
                    </a:lnTo>
                    <a:lnTo>
                      <a:pt x="130" y="3"/>
                    </a:lnTo>
                    <a:lnTo>
                      <a:pt x="13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4" name="Google Shape;3204;p208"/>
              <p:cNvSpPr/>
              <p:nvPr/>
            </p:nvSpPr>
            <p:spPr>
              <a:xfrm>
                <a:off x="6459537" y="4611687"/>
                <a:ext cx="207962" cy="195262"/>
              </a:xfrm>
              <a:custGeom>
                <a:rect b="b" l="l" r="r" t="t"/>
                <a:pathLst>
                  <a:path extrusionOk="0" h="123" w="131">
                    <a:moveTo>
                      <a:pt x="131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1" y="24"/>
                    </a:lnTo>
                    <a:lnTo>
                      <a:pt x="5" y="33"/>
                    </a:lnTo>
                    <a:lnTo>
                      <a:pt x="8" y="45"/>
                    </a:lnTo>
                    <a:lnTo>
                      <a:pt x="15" y="57"/>
                    </a:lnTo>
                    <a:lnTo>
                      <a:pt x="20" y="69"/>
                    </a:lnTo>
                    <a:lnTo>
                      <a:pt x="28" y="78"/>
                    </a:lnTo>
                    <a:lnTo>
                      <a:pt x="37" y="88"/>
                    </a:lnTo>
                    <a:lnTo>
                      <a:pt x="47" y="96"/>
                    </a:lnTo>
                    <a:lnTo>
                      <a:pt x="55" y="102"/>
                    </a:lnTo>
                    <a:lnTo>
                      <a:pt x="64" y="106"/>
                    </a:lnTo>
                    <a:lnTo>
                      <a:pt x="74" y="110"/>
                    </a:lnTo>
                    <a:lnTo>
                      <a:pt x="87" y="115"/>
                    </a:lnTo>
                    <a:lnTo>
                      <a:pt x="100" y="120"/>
                    </a:lnTo>
                    <a:lnTo>
                      <a:pt x="117" y="123"/>
                    </a:lnTo>
                    <a:lnTo>
                      <a:pt x="127" y="123"/>
                    </a:lnTo>
                    <a:lnTo>
                      <a:pt x="131" y="122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5" name="Google Shape;3205;p208"/>
              <p:cNvSpPr/>
              <p:nvPr/>
            </p:nvSpPr>
            <p:spPr>
              <a:xfrm>
                <a:off x="6459537" y="4418012"/>
                <a:ext cx="207962" cy="193675"/>
              </a:xfrm>
              <a:custGeom>
                <a:rect b="b" l="l" r="r" t="t"/>
                <a:pathLst>
                  <a:path extrusionOk="0" h="122" w="131">
                    <a:moveTo>
                      <a:pt x="131" y="122"/>
                    </a:moveTo>
                    <a:lnTo>
                      <a:pt x="131" y="0"/>
                    </a:lnTo>
                    <a:lnTo>
                      <a:pt x="114" y="0"/>
                    </a:lnTo>
                    <a:lnTo>
                      <a:pt x="104" y="0"/>
                    </a:lnTo>
                    <a:lnTo>
                      <a:pt x="94" y="3"/>
                    </a:lnTo>
                    <a:lnTo>
                      <a:pt x="82" y="8"/>
                    </a:lnTo>
                    <a:lnTo>
                      <a:pt x="69" y="12"/>
                    </a:lnTo>
                    <a:lnTo>
                      <a:pt x="57" y="17"/>
                    </a:lnTo>
                    <a:lnTo>
                      <a:pt x="47" y="25"/>
                    </a:lnTo>
                    <a:lnTo>
                      <a:pt x="37" y="33"/>
                    </a:lnTo>
                    <a:lnTo>
                      <a:pt x="28" y="43"/>
                    </a:lnTo>
                    <a:lnTo>
                      <a:pt x="22" y="51"/>
                    </a:lnTo>
                    <a:lnTo>
                      <a:pt x="17" y="59"/>
                    </a:lnTo>
                    <a:lnTo>
                      <a:pt x="12" y="67"/>
                    </a:lnTo>
                    <a:lnTo>
                      <a:pt x="7" y="80"/>
                    </a:lnTo>
                    <a:lnTo>
                      <a:pt x="3" y="93"/>
                    </a:lnTo>
                    <a:lnTo>
                      <a:pt x="0" y="109"/>
                    </a:lnTo>
                    <a:lnTo>
                      <a:pt x="0" y="117"/>
                    </a:lnTo>
                    <a:lnTo>
                      <a:pt x="0" y="122"/>
                    </a:lnTo>
                    <a:lnTo>
                      <a:pt x="131" y="122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6" name="Google Shape;3206;p208"/>
              <p:cNvSpPr/>
              <p:nvPr/>
            </p:nvSpPr>
            <p:spPr>
              <a:xfrm>
                <a:off x="6667500" y="4414837"/>
                <a:ext cx="206375" cy="196850"/>
              </a:xfrm>
              <a:custGeom>
                <a:rect b="b" l="l" r="r" t="t"/>
                <a:pathLst>
                  <a:path extrusionOk="0" h="124" w="130">
                    <a:moveTo>
                      <a:pt x="0" y="124"/>
                    </a:moveTo>
                    <a:lnTo>
                      <a:pt x="130" y="124"/>
                    </a:lnTo>
                    <a:lnTo>
                      <a:pt x="130" y="109"/>
                    </a:lnTo>
                    <a:lnTo>
                      <a:pt x="129" y="100"/>
                    </a:lnTo>
                    <a:lnTo>
                      <a:pt x="125" y="90"/>
                    </a:lnTo>
                    <a:lnTo>
                      <a:pt x="122" y="79"/>
                    </a:lnTo>
                    <a:lnTo>
                      <a:pt x="115" y="67"/>
                    </a:lnTo>
                    <a:lnTo>
                      <a:pt x="110" y="55"/>
                    </a:lnTo>
                    <a:lnTo>
                      <a:pt x="102" y="45"/>
                    </a:lnTo>
                    <a:lnTo>
                      <a:pt x="94" y="35"/>
                    </a:lnTo>
                    <a:lnTo>
                      <a:pt x="84" y="27"/>
                    </a:lnTo>
                    <a:lnTo>
                      <a:pt x="75" y="21"/>
                    </a:lnTo>
                    <a:lnTo>
                      <a:pt x="67" y="18"/>
                    </a:lnTo>
                    <a:lnTo>
                      <a:pt x="57" y="13"/>
                    </a:lnTo>
                    <a:lnTo>
                      <a:pt x="45" y="8"/>
                    </a:lnTo>
                    <a:lnTo>
                      <a:pt x="30" y="3"/>
                    </a:lnTo>
                    <a:lnTo>
                      <a:pt x="13" y="0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124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07" name="Google Shape;3207;p208"/>
            <p:cNvGrpSpPr/>
            <p:nvPr/>
          </p:nvGrpSpPr>
          <p:grpSpPr>
            <a:xfrm>
              <a:off x="7353300" y="3559175"/>
              <a:ext cx="427037" cy="400049"/>
              <a:chOff x="7353300" y="3559175"/>
              <a:chExt cx="427037" cy="400049"/>
            </a:xfrm>
          </p:grpSpPr>
          <p:sp>
            <p:nvSpPr>
              <p:cNvPr id="3208" name="Google Shape;3208;p208"/>
              <p:cNvSpPr/>
              <p:nvPr/>
            </p:nvSpPr>
            <p:spPr>
              <a:xfrm>
                <a:off x="7359650" y="3560762"/>
                <a:ext cx="414337" cy="390525"/>
              </a:xfrm>
              <a:custGeom>
                <a:rect b="b" l="l" r="r" t="t"/>
                <a:pathLst>
                  <a:path extrusionOk="0" h="246" w="261">
                    <a:moveTo>
                      <a:pt x="261" y="124"/>
                    </a:moveTo>
                    <a:lnTo>
                      <a:pt x="251" y="76"/>
                    </a:lnTo>
                    <a:lnTo>
                      <a:pt x="223" y="36"/>
                    </a:lnTo>
                    <a:lnTo>
                      <a:pt x="181" y="10"/>
                    </a:lnTo>
                    <a:lnTo>
                      <a:pt x="131" y="0"/>
                    </a:lnTo>
                    <a:lnTo>
                      <a:pt x="79" y="10"/>
                    </a:lnTo>
                    <a:lnTo>
                      <a:pt x="37" y="36"/>
                    </a:lnTo>
                    <a:lnTo>
                      <a:pt x="8" y="76"/>
                    </a:lnTo>
                    <a:lnTo>
                      <a:pt x="0" y="124"/>
                    </a:lnTo>
                    <a:lnTo>
                      <a:pt x="8" y="170"/>
                    </a:lnTo>
                    <a:lnTo>
                      <a:pt x="37" y="211"/>
                    </a:lnTo>
                    <a:lnTo>
                      <a:pt x="79" y="236"/>
                    </a:lnTo>
                    <a:lnTo>
                      <a:pt x="131" y="246"/>
                    </a:lnTo>
                    <a:lnTo>
                      <a:pt x="181" y="236"/>
                    </a:lnTo>
                    <a:lnTo>
                      <a:pt x="223" y="211"/>
                    </a:lnTo>
                    <a:lnTo>
                      <a:pt x="251" y="170"/>
                    </a:lnTo>
                    <a:lnTo>
                      <a:pt x="261" y="124"/>
                    </a:lnTo>
                    <a:close/>
                  </a:path>
                </a:pathLst>
              </a:custGeom>
              <a:noFill/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209" name="Google Shape;3209;p208"/>
              <p:cNvCxnSpPr/>
              <p:nvPr/>
            </p:nvCxnSpPr>
            <p:spPr>
              <a:xfrm>
                <a:off x="7567612" y="3560762"/>
                <a:ext cx="1587" cy="395287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210" name="Google Shape;3210;p208"/>
              <p:cNvCxnSpPr/>
              <p:nvPr/>
            </p:nvCxnSpPr>
            <p:spPr>
              <a:xfrm>
                <a:off x="7359650" y="3757612"/>
                <a:ext cx="420687" cy="1587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3211" name="Google Shape;3211;p208"/>
              <p:cNvSpPr/>
              <p:nvPr/>
            </p:nvSpPr>
            <p:spPr>
              <a:xfrm>
                <a:off x="7353300" y="3563937"/>
                <a:ext cx="419100" cy="390525"/>
              </a:xfrm>
              <a:custGeom>
                <a:rect b="b" l="l" r="r" t="t"/>
                <a:pathLst>
                  <a:path extrusionOk="0" h="246" w="264">
                    <a:moveTo>
                      <a:pt x="264" y="122"/>
                    </a:moveTo>
                    <a:lnTo>
                      <a:pt x="254" y="75"/>
                    </a:lnTo>
                    <a:lnTo>
                      <a:pt x="225" y="35"/>
                    </a:lnTo>
                    <a:lnTo>
                      <a:pt x="183" y="10"/>
                    </a:lnTo>
                    <a:lnTo>
                      <a:pt x="131" y="0"/>
                    </a:lnTo>
                    <a:lnTo>
                      <a:pt x="81" y="10"/>
                    </a:lnTo>
                    <a:lnTo>
                      <a:pt x="39" y="35"/>
                    </a:lnTo>
                    <a:lnTo>
                      <a:pt x="11" y="75"/>
                    </a:lnTo>
                    <a:lnTo>
                      <a:pt x="0" y="122"/>
                    </a:lnTo>
                    <a:lnTo>
                      <a:pt x="11" y="170"/>
                    </a:lnTo>
                    <a:lnTo>
                      <a:pt x="39" y="209"/>
                    </a:lnTo>
                    <a:lnTo>
                      <a:pt x="81" y="236"/>
                    </a:lnTo>
                    <a:lnTo>
                      <a:pt x="131" y="246"/>
                    </a:lnTo>
                    <a:lnTo>
                      <a:pt x="183" y="236"/>
                    </a:lnTo>
                    <a:lnTo>
                      <a:pt x="225" y="209"/>
                    </a:lnTo>
                    <a:lnTo>
                      <a:pt x="254" y="170"/>
                    </a:lnTo>
                    <a:lnTo>
                      <a:pt x="264" y="122"/>
                    </a:lnTo>
                    <a:close/>
                  </a:path>
                </a:pathLst>
              </a:custGeom>
              <a:noFill/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212" name="Google Shape;3212;p208"/>
              <p:cNvCxnSpPr/>
              <p:nvPr/>
            </p:nvCxnSpPr>
            <p:spPr>
              <a:xfrm>
                <a:off x="7561262" y="3563937"/>
                <a:ext cx="1587" cy="395287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213" name="Google Shape;3213;p208"/>
              <p:cNvCxnSpPr/>
              <p:nvPr/>
            </p:nvCxnSpPr>
            <p:spPr>
              <a:xfrm>
                <a:off x="7353300" y="3757612"/>
                <a:ext cx="423862" cy="1587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3214" name="Google Shape;3214;p208"/>
              <p:cNvSpPr/>
              <p:nvPr/>
            </p:nvSpPr>
            <p:spPr>
              <a:xfrm>
                <a:off x="7561262" y="3757612"/>
                <a:ext cx="207962" cy="193675"/>
              </a:xfrm>
              <a:custGeom>
                <a:rect b="b" l="l" r="r" t="t"/>
                <a:pathLst>
                  <a:path extrusionOk="0" h="122" w="131">
                    <a:moveTo>
                      <a:pt x="0" y="0"/>
                    </a:moveTo>
                    <a:lnTo>
                      <a:pt x="0" y="122"/>
                    </a:lnTo>
                    <a:lnTo>
                      <a:pt x="17" y="122"/>
                    </a:lnTo>
                    <a:lnTo>
                      <a:pt x="27" y="120"/>
                    </a:lnTo>
                    <a:lnTo>
                      <a:pt x="37" y="117"/>
                    </a:lnTo>
                    <a:lnTo>
                      <a:pt x="49" y="114"/>
                    </a:lnTo>
                    <a:lnTo>
                      <a:pt x="62" y="107"/>
                    </a:lnTo>
                    <a:lnTo>
                      <a:pt x="74" y="103"/>
                    </a:lnTo>
                    <a:lnTo>
                      <a:pt x="84" y="95"/>
                    </a:lnTo>
                    <a:lnTo>
                      <a:pt x="94" y="87"/>
                    </a:lnTo>
                    <a:lnTo>
                      <a:pt x="103" y="79"/>
                    </a:lnTo>
                    <a:lnTo>
                      <a:pt x="109" y="69"/>
                    </a:lnTo>
                    <a:lnTo>
                      <a:pt x="114" y="61"/>
                    </a:lnTo>
                    <a:lnTo>
                      <a:pt x="119" y="53"/>
                    </a:lnTo>
                    <a:lnTo>
                      <a:pt x="124" y="40"/>
                    </a:lnTo>
                    <a:lnTo>
                      <a:pt x="129" y="27"/>
                    </a:lnTo>
                    <a:lnTo>
                      <a:pt x="131" y="13"/>
                    </a:lnTo>
                    <a:lnTo>
                      <a:pt x="131" y="3"/>
                    </a:lnTo>
                    <a:lnTo>
                      <a:pt x="13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5" name="Google Shape;3215;p208"/>
              <p:cNvSpPr/>
              <p:nvPr/>
            </p:nvSpPr>
            <p:spPr>
              <a:xfrm>
                <a:off x="7353300" y="3754437"/>
                <a:ext cx="207962" cy="196850"/>
              </a:xfrm>
              <a:custGeom>
                <a:rect b="b" l="l" r="r" t="t"/>
                <a:pathLst>
                  <a:path extrusionOk="0" h="124" w="131">
                    <a:moveTo>
                      <a:pt x="131" y="0"/>
                    </a:moveTo>
                    <a:lnTo>
                      <a:pt x="0" y="0"/>
                    </a:lnTo>
                    <a:lnTo>
                      <a:pt x="0" y="15"/>
                    </a:lnTo>
                    <a:lnTo>
                      <a:pt x="2" y="24"/>
                    </a:lnTo>
                    <a:lnTo>
                      <a:pt x="5" y="34"/>
                    </a:lnTo>
                    <a:lnTo>
                      <a:pt x="9" y="45"/>
                    </a:lnTo>
                    <a:lnTo>
                      <a:pt x="16" y="58"/>
                    </a:lnTo>
                    <a:lnTo>
                      <a:pt x="21" y="69"/>
                    </a:lnTo>
                    <a:lnTo>
                      <a:pt x="29" y="79"/>
                    </a:lnTo>
                    <a:lnTo>
                      <a:pt x="37" y="89"/>
                    </a:lnTo>
                    <a:lnTo>
                      <a:pt x="47" y="97"/>
                    </a:lnTo>
                    <a:lnTo>
                      <a:pt x="56" y="103"/>
                    </a:lnTo>
                    <a:lnTo>
                      <a:pt x="64" y="106"/>
                    </a:lnTo>
                    <a:lnTo>
                      <a:pt x="74" y="111"/>
                    </a:lnTo>
                    <a:lnTo>
                      <a:pt x="88" y="116"/>
                    </a:lnTo>
                    <a:lnTo>
                      <a:pt x="101" y="121"/>
                    </a:lnTo>
                    <a:lnTo>
                      <a:pt x="118" y="124"/>
                    </a:lnTo>
                    <a:lnTo>
                      <a:pt x="128" y="124"/>
                    </a:lnTo>
                    <a:lnTo>
                      <a:pt x="131" y="122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6" name="Google Shape;3216;p208"/>
              <p:cNvSpPr/>
              <p:nvPr/>
            </p:nvSpPr>
            <p:spPr>
              <a:xfrm>
                <a:off x="7353300" y="3559175"/>
                <a:ext cx="207962" cy="195262"/>
              </a:xfrm>
              <a:custGeom>
                <a:rect b="b" l="l" r="r" t="t"/>
                <a:pathLst>
                  <a:path extrusionOk="0" h="123" w="131">
                    <a:moveTo>
                      <a:pt x="131" y="123"/>
                    </a:moveTo>
                    <a:lnTo>
                      <a:pt x="131" y="0"/>
                    </a:lnTo>
                    <a:lnTo>
                      <a:pt x="115" y="0"/>
                    </a:lnTo>
                    <a:lnTo>
                      <a:pt x="104" y="1"/>
                    </a:lnTo>
                    <a:lnTo>
                      <a:pt x="94" y="5"/>
                    </a:lnTo>
                    <a:lnTo>
                      <a:pt x="83" y="8"/>
                    </a:lnTo>
                    <a:lnTo>
                      <a:pt x="69" y="14"/>
                    </a:lnTo>
                    <a:lnTo>
                      <a:pt x="57" y="19"/>
                    </a:lnTo>
                    <a:lnTo>
                      <a:pt x="47" y="27"/>
                    </a:lnTo>
                    <a:lnTo>
                      <a:pt x="37" y="35"/>
                    </a:lnTo>
                    <a:lnTo>
                      <a:pt x="29" y="43"/>
                    </a:lnTo>
                    <a:lnTo>
                      <a:pt x="22" y="51"/>
                    </a:lnTo>
                    <a:lnTo>
                      <a:pt x="17" y="59"/>
                    </a:lnTo>
                    <a:lnTo>
                      <a:pt x="12" y="69"/>
                    </a:lnTo>
                    <a:lnTo>
                      <a:pt x="7" y="80"/>
                    </a:lnTo>
                    <a:lnTo>
                      <a:pt x="4" y="94"/>
                    </a:lnTo>
                    <a:lnTo>
                      <a:pt x="0" y="109"/>
                    </a:lnTo>
                    <a:lnTo>
                      <a:pt x="0" y="119"/>
                    </a:lnTo>
                    <a:lnTo>
                      <a:pt x="0" y="123"/>
                    </a:lnTo>
                    <a:lnTo>
                      <a:pt x="131" y="12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7" name="Google Shape;3217;p208"/>
              <p:cNvSpPr/>
              <p:nvPr/>
            </p:nvSpPr>
            <p:spPr>
              <a:xfrm>
                <a:off x="7561262" y="3559175"/>
                <a:ext cx="207962" cy="195262"/>
              </a:xfrm>
              <a:custGeom>
                <a:rect b="b" l="l" r="r" t="t"/>
                <a:pathLst>
                  <a:path extrusionOk="0" h="123" w="131">
                    <a:moveTo>
                      <a:pt x="0" y="123"/>
                    </a:moveTo>
                    <a:lnTo>
                      <a:pt x="131" y="123"/>
                    </a:lnTo>
                    <a:lnTo>
                      <a:pt x="131" y="107"/>
                    </a:lnTo>
                    <a:lnTo>
                      <a:pt x="129" y="98"/>
                    </a:lnTo>
                    <a:lnTo>
                      <a:pt x="126" y="88"/>
                    </a:lnTo>
                    <a:lnTo>
                      <a:pt x="123" y="77"/>
                    </a:lnTo>
                    <a:lnTo>
                      <a:pt x="116" y="66"/>
                    </a:lnTo>
                    <a:lnTo>
                      <a:pt x="111" y="53"/>
                    </a:lnTo>
                    <a:lnTo>
                      <a:pt x="103" y="45"/>
                    </a:lnTo>
                    <a:lnTo>
                      <a:pt x="94" y="33"/>
                    </a:lnTo>
                    <a:lnTo>
                      <a:pt x="84" y="27"/>
                    </a:lnTo>
                    <a:lnTo>
                      <a:pt x="76" y="21"/>
                    </a:lnTo>
                    <a:lnTo>
                      <a:pt x="67" y="16"/>
                    </a:lnTo>
                    <a:lnTo>
                      <a:pt x="57" y="11"/>
                    </a:lnTo>
                    <a:lnTo>
                      <a:pt x="46" y="8"/>
                    </a:lnTo>
                    <a:lnTo>
                      <a:pt x="30" y="3"/>
                    </a:lnTo>
                    <a:lnTo>
                      <a:pt x="14" y="0"/>
                    </a:lnTo>
                    <a:lnTo>
                      <a:pt x="4" y="0"/>
                    </a:lnTo>
                    <a:lnTo>
                      <a:pt x="0" y="1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18" name="Google Shape;3218;p208"/>
            <p:cNvGrpSpPr/>
            <p:nvPr/>
          </p:nvGrpSpPr>
          <p:grpSpPr>
            <a:xfrm>
              <a:off x="3324225" y="3559175"/>
              <a:ext cx="430212" cy="400049"/>
              <a:chOff x="3324225" y="3559175"/>
              <a:chExt cx="430212" cy="400049"/>
            </a:xfrm>
          </p:grpSpPr>
          <p:sp>
            <p:nvSpPr>
              <p:cNvPr id="3219" name="Google Shape;3219;p208"/>
              <p:cNvSpPr/>
              <p:nvPr/>
            </p:nvSpPr>
            <p:spPr>
              <a:xfrm>
                <a:off x="3330575" y="3560762"/>
                <a:ext cx="417512" cy="390525"/>
              </a:xfrm>
              <a:custGeom>
                <a:rect b="b" l="l" r="r" t="t"/>
                <a:pathLst>
                  <a:path extrusionOk="0" h="246" w="263">
                    <a:moveTo>
                      <a:pt x="263" y="124"/>
                    </a:moveTo>
                    <a:lnTo>
                      <a:pt x="253" y="76"/>
                    </a:lnTo>
                    <a:lnTo>
                      <a:pt x="225" y="36"/>
                    </a:lnTo>
                    <a:lnTo>
                      <a:pt x="183" y="10"/>
                    </a:lnTo>
                    <a:lnTo>
                      <a:pt x="131" y="0"/>
                    </a:lnTo>
                    <a:lnTo>
                      <a:pt x="80" y="10"/>
                    </a:lnTo>
                    <a:lnTo>
                      <a:pt x="38" y="36"/>
                    </a:lnTo>
                    <a:lnTo>
                      <a:pt x="10" y="76"/>
                    </a:lnTo>
                    <a:lnTo>
                      <a:pt x="0" y="124"/>
                    </a:lnTo>
                    <a:lnTo>
                      <a:pt x="10" y="170"/>
                    </a:lnTo>
                    <a:lnTo>
                      <a:pt x="38" y="211"/>
                    </a:lnTo>
                    <a:lnTo>
                      <a:pt x="80" y="236"/>
                    </a:lnTo>
                    <a:lnTo>
                      <a:pt x="131" y="246"/>
                    </a:lnTo>
                    <a:lnTo>
                      <a:pt x="183" y="236"/>
                    </a:lnTo>
                    <a:lnTo>
                      <a:pt x="225" y="211"/>
                    </a:lnTo>
                    <a:lnTo>
                      <a:pt x="253" y="170"/>
                    </a:lnTo>
                    <a:lnTo>
                      <a:pt x="263" y="124"/>
                    </a:lnTo>
                    <a:close/>
                  </a:path>
                </a:pathLst>
              </a:custGeom>
              <a:noFill/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220" name="Google Shape;3220;p208"/>
              <p:cNvCxnSpPr/>
              <p:nvPr/>
            </p:nvCxnSpPr>
            <p:spPr>
              <a:xfrm>
                <a:off x="3538537" y="3560762"/>
                <a:ext cx="1587" cy="395287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221" name="Google Shape;3221;p208"/>
              <p:cNvCxnSpPr/>
              <p:nvPr/>
            </p:nvCxnSpPr>
            <p:spPr>
              <a:xfrm>
                <a:off x="3330575" y="3757612"/>
                <a:ext cx="423862" cy="1587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3222" name="Google Shape;3222;p208"/>
              <p:cNvSpPr/>
              <p:nvPr/>
            </p:nvSpPr>
            <p:spPr>
              <a:xfrm>
                <a:off x="3327400" y="3563937"/>
                <a:ext cx="417512" cy="390525"/>
              </a:xfrm>
              <a:custGeom>
                <a:rect b="b" l="l" r="r" t="t"/>
                <a:pathLst>
                  <a:path extrusionOk="0" h="246" w="263">
                    <a:moveTo>
                      <a:pt x="263" y="122"/>
                    </a:moveTo>
                    <a:lnTo>
                      <a:pt x="252" y="75"/>
                    </a:lnTo>
                    <a:lnTo>
                      <a:pt x="225" y="35"/>
                    </a:lnTo>
                    <a:lnTo>
                      <a:pt x="183" y="10"/>
                    </a:lnTo>
                    <a:lnTo>
                      <a:pt x="131" y="0"/>
                    </a:lnTo>
                    <a:lnTo>
                      <a:pt x="79" y="10"/>
                    </a:lnTo>
                    <a:lnTo>
                      <a:pt x="37" y="35"/>
                    </a:lnTo>
                    <a:lnTo>
                      <a:pt x="9" y="75"/>
                    </a:lnTo>
                    <a:lnTo>
                      <a:pt x="0" y="122"/>
                    </a:lnTo>
                    <a:lnTo>
                      <a:pt x="9" y="170"/>
                    </a:lnTo>
                    <a:lnTo>
                      <a:pt x="37" y="209"/>
                    </a:lnTo>
                    <a:lnTo>
                      <a:pt x="79" y="236"/>
                    </a:lnTo>
                    <a:lnTo>
                      <a:pt x="131" y="246"/>
                    </a:lnTo>
                    <a:lnTo>
                      <a:pt x="183" y="236"/>
                    </a:lnTo>
                    <a:lnTo>
                      <a:pt x="225" y="209"/>
                    </a:lnTo>
                    <a:lnTo>
                      <a:pt x="252" y="170"/>
                    </a:lnTo>
                    <a:lnTo>
                      <a:pt x="263" y="122"/>
                    </a:lnTo>
                    <a:close/>
                  </a:path>
                </a:pathLst>
              </a:custGeom>
              <a:noFill/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223" name="Google Shape;3223;p208"/>
              <p:cNvCxnSpPr/>
              <p:nvPr/>
            </p:nvCxnSpPr>
            <p:spPr>
              <a:xfrm>
                <a:off x="3535362" y="3563937"/>
                <a:ext cx="1587" cy="395287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224" name="Google Shape;3224;p208"/>
              <p:cNvCxnSpPr/>
              <p:nvPr/>
            </p:nvCxnSpPr>
            <p:spPr>
              <a:xfrm>
                <a:off x="3327400" y="3757612"/>
                <a:ext cx="423862" cy="1587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3225" name="Google Shape;3225;p208"/>
              <p:cNvSpPr/>
              <p:nvPr/>
            </p:nvSpPr>
            <p:spPr>
              <a:xfrm>
                <a:off x="3532187" y="3757612"/>
                <a:ext cx="211137" cy="193675"/>
              </a:xfrm>
              <a:custGeom>
                <a:rect b="b" l="l" r="r" t="t"/>
                <a:pathLst>
                  <a:path extrusionOk="0" h="122" w="133">
                    <a:moveTo>
                      <a:pt x="2" y="0"/>
                    </a:moveTo>
                    <a:lnTo>
                      <a:pt x="2" y="122"/>
                    </a:lnTo>
                    <a:lnTo>
                      <a:pt x="17" y="122"/>
                    </a:lnTo>
                    <a:lnTo>
                      <a:pt x="27" y="120"/>
                    </a:lnTo>
                    <a:lnTo>
                      <a:pt x="39" y="117"/>
                    </a:lnTo>
                    <a:lnTo>
                      <a:pt x="51" y="114"/>
                    </a:lnTo>
                    <a:lnTo>
                      <a:pt x="62" y="107"/>
                    </a:lnTo>
                    <a:lnTo>
                      <a:pt x="74" y="103"/>
                    </a:lnTo>
                    <a:lnTo>
                      <a:pt x="84" y="95"/>
                    </a:lnTo>
                    <a:lnTo>
                      <a:pt x="96" y="87"/>
                    </a:lnTo>
                    <a:lnTo>
                      <a:pt x="104" y="79"/>
                    </a:lnTo>
                    <a:lnTo>
                      <a:pt x="111" y="69"/>
                    </a:lnTo>
                    <a:lnTo>
                      <a:pt x="116" y="61"/>
                    </a:lnTo>
                    <a:lnTo>
                      <a:pt x="119" y="53"/>
                    </a:lnTo>
                    <a:lnTo>
                      <a:pt x="124" y="40"/>
                    </a:lnTo>
                    <a:lnTo>
                      <a:pt x="131" y="27"/>
                    </a:lnTo>
                    <a:lnTo>
                      <a:pt x="133" y="13"/>
                    </a:lnTo>
                    <a:lnTo>
                      <a:pt x="133" y="3"/>
                    </a:lnTo>
                    <a:lnTo>
                      <a:pt x="131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6" name="Google Shape;3226;p208"/>
              <p:cNvSpPr/>
              <p:nvPr/>
            </p:nvSpPr>
            <p:spPr>
              <a:xfrm>
                <a:off x="3324225" y="3754437"/>
                <a:ext cx="207962" cy="196850"/>
              </a:xfrm>
              <a:custGeom>
                <a:rect b="b" l="l" r="r" t="t"/>
                <a:pathLst>
                  <a:path extrusionOk="0" h="124" w="131">
                    <a:moveTo>
                      <a:pt x="131" y="0"/>
                    </a:moveTo>
                    <a:lnTo>
                      <a:pt x="0" y="0"/>
                    </a:lnTo>
                    <a:lnTo>
                      <a:pt x="0" y="15"/>
                    </a:lnTo>
                    <a:lnTo>
                      <a:pt x="2" y="24"/>
                    </a:lnTo>
                    <a:lnTo>
                      <a:pt x="5" y="34"/>
                    </a:lnTo>
                    <a:lnTo>
                      <a:pt x="9" y="45"/>
                    </a:lnTo>
                    <a:lnTo>
                      <a:pt x="17" y="58"/>
                    </a:lnTo>
                    <a:lnTo>
                      <a:pt x="22" y="69"/>
                    </a:lnTo>
                    <a:lnTo>
                      <a:pt x="31" y="79"/>
                    </a:lnTo>
                    <a:lnTo>
                      <a:pt x="39" y="89"/>
                    </a:lnTo>
                    <a:lnTo>
                      <a:pt x="47" y="97"/>
                    </a:lnTo>
                    <a:lnTo>
                      <a:pt x="57" y="103"/>
                    </a:lnTo>
                    <a:lnTo>
                      <a:pt x="66" y="106"/>
                    </a:lnTo>
                    <a:lnTo>
                      <a:pt x="76" y="111"/>
                    </a:lnTo>
                    <a:lnTo>
                      <a:pt x="88" y="116"/>
                    </a:lnTo>
                    <a:lnTo>
                      <a:pt x="103" y="121"/>
                    </a:lnTo>
                    <a:lnTo>
                      <a:pt x="120" y="124"/>
                    </a:lnTo>
                    <a:lnTo>
                      <a:pt x="128" y="124"/>
                    </a:lnTo>
                    <a:lnTo>
                      <a:pt x="131" y="122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7" name="Google Shape;3227;p208"/>
              <p:cNvSpPr/>
              <p:nvPr/>
            </p:nvSpPr>
            <p:spPr>
              <a:xfrm>
                <a:off x="3324225" y="3559175"/>
                <a:ext cx="211137" cy="195262"/>
              </a:xfrm>
              <a:custGeom>
                <a:rect b="b" l="l" r="r" t="t"/>
                <a:pathLst>
                  <a:path extrusionOk="0" h="123" w="133">
                    <a:moveTo>
                      <a:pt x="131" y="123"/>
                    </a:moveTo>
                    <a:lnTo>
                      <a:pt x="131" y="0"/>
                    </a:lnTo>
                    <a:lnTo>
                      <a:pt x="116" y="0"/>
                    </a:lnTo>
                    <a:lnTo>
                      <a:pt x="106" y="1"/>
                    </a:lnTo>
                    <a:lnTo>
                      <a:pt x="94" y="5"/>
                    </a:lnTo>
                    <a:lnTo>
                      <a:pt x="83" y="8"/>
                    </a:lnTo>
                    <a:lnTo>
                      <a:pt x="71" y="14"/>
                    </a:lnTo>
                    <a:lnTo>
                      <a:pt x="59" y="19"/>
                    </a:lnTo>
                    <a:lnTo>
                      <a:pt x="49" y="27"/>
                    </a:lnTo>
                    <a:lnTo>
                      <a:pt x="37" y="35"/>
                    </a:lnTo>
                    <a:lnTo>
                      <a:pt x="31" y="43"/>
                    </a:lnTo>
                    <a:lnTo>
                      <a:pt x="22" y="51"/>
                    </a:lnTo>
                    <a:lnTo>
                      <a:pt x="17" y="59"/>
                    </a:lnTo>
                    <a:lnTo>
                      <a:pt x="14" y="69"/>
                    </a:lnTo>
                    <a:lnTo>
                      <a:pt x="9" y="80"/>
                    </a:lnTo>
                    <a:lnTo>
                      <a:pt x="4" y="94"/>
                    </a:lnTo>
                    <a:lnTo>
                      <a:pt x="0" y="109"/>
                    </a:lnTo>
                    <a:lnTo>
                      <a:pt x="0" y="119"/>
                    </a:lnTo>
                    <a:lnTo>
                      <a:pt x="2" y="123"/>
                    </a:lnTo>
                    <a:lnTo>
                      <a:pt x="133" y="123"/>
                    </a:lnTo>
                    <a:lnTo>
                      <a:pt x="131" y="12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8" name="Google Shape;3228;p208"/>
              <p:cNvSpPr/>
              <p:nvPr/>
            </p:nvSpPr>
            <p:spPr>
              <a:xfrm>
                <a:off x="3532187" y="3559175"/>
                <a:ext cx="207962" cy="195262"/>
              </a:xfrm>
              <a:custGeom>
                <a:rect b="b" l="l" r="r" t="t"/>
                <a:pathLst>
                  <a:path extrusionOk="0" h="123" w="131">
                    <a:moveTo>
                      <a:pt x="0" y="123"/>
                    </a:moveTo>
                    <a:lnTo>
                      <a:pt x="131" y="123"/>
                    </a:lnTo>
                    <a:lnTo>
                      <a:pt x="131" y="107"/>
                    </a:lnTo>
                    <a:lnTo>
                      <a:pt x="131" y="98"/>
                    </a:lnTo>
                    <a:lnTo>
                      <a:pt x="128" y="88"/>
                    </a:lnTo>
                    <a:lnTo>
                      <a:pt x="123" y="77"/>
                    </a:lnTo>
                    <a:lnTo>
                      <a:pt x="118" y="66"/>
                    </a:lnTo>
                    <a:lnTo>
                      <a:pt x="111" y="53"/>
                    </a:lnTo>
                    <a:lnTo>
                      <a:pt x="103" y="45"/>
                    </a:lnTo>
                    <a:lnTo>
                      <a:pt x="94" y="33"/>
                    </a:lnTo>
                    <a:lnTo>
                      <a:pt x="86" y="27"/>
                    </a:lnTo>
                    <a:lnTo>
                      <a:pt x="76" y="21"/>
                    </a:lnTo>
                    <a:lnTo>
                      <a:pt x="67" y="16"/>
                    </a:lnTo>
                    <a:lnTo>
                      <a:pt x="59" y="11"/>
                    </a:lnTo>
                    <a:lnTo>
                      <a:pt x="46" y="8"/>
                    </a:lnTo>
                    <a:lnTo>
                      <a:pt x="30" y="3"/>
                    </a:lnTo>
                    <a:lnTo>
                      <a:pt x="14" y="0"/>
                    </a:lnTo>
                    <a:lnTo>
                      <a:pt x="5" y="0"/>
                    </a:lnTo>
                    <a:lnTo>
                      <a:pt x="0" y="1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29" name="Google Shape;3229;p208"/>
            <p:cNvGrpSpPr/>
            <p:nvPr/>
          </p:nvGrpSpPr>
          <p:grpSpPr>
            <a:xfrm>
              <a:off x="3324225" y="3986212"/>
              <a:ext cx="430212" cy="400050"/>
              <a:chOff x="3324225" y="3986212"/>
              <a:chExt cx="430212" cy="400050"/>
            </a:xfrm>
          </p:grpSpPr>
          <p:sp>
            <p:nvSpPr>
              <p:cNvPr id="3230" name="Google Shape;3230;p208"/>
              <p:cNvSpPr/>
              <p:nvPr/>
            </p:nvSpPr>
            <p:spPr>
              <a:xfrm>
                <a:off x="3330575" y="3989387"/>
                <a:ext cx="417512" cy="390525"/>
              </a:xfrm>
              <a:custGeom>
                <a:rect b="b" l="l" r="r" t="t"/>
                <a:pathLst>
                  <a:path extrusionOk="0" h="246" w="263">
                    <a:moveTo>
                      <a:pt x="263" y="124"/>
                    </a:moveTo>
                    <a:lnTo>
                      <a:pt x="253" y="75"/>
                    </a:lnTo>
                    <a:lnTo>
                      <a:pt x="225" y="37"/>
                    </a:lnTo>
                    <a:lnTo>
                      <a:pt x="183" y="10"/>
                    </a:lnTo>
                    <a:lnTo>
                      <a:pt x="131" y="0"/>
                    </a:lnTo>
                    <a:lnTo>
                      <a:pt x="80" y="10"/>
                    </a:lnTo>
                    <a:lnTo>
                      <a:pt x="38" y="37"/>
                    </a:lnTo>
                    <a:lnTo>
                      <a:pt x="10" y="75"/>
                    </a:lnTo>
                    <a:lnTo>
                      <a:pt x="0" y="124"/>
                    </a:lnTo>
                    <a:lnTo>
                      <a:pt x="10" y="170"/>
                    </a:lnTo>
                    <a:lnTo>
                      <a:pt x="38" y="210"/>
                    </a:lnTo>
                    <a:lnTo>
                      <a:pt x="80" y="236"/>
                    </a:lnTo>
                    <a:lnTo>
                      <a:pt x="131" y="246"/>
                    </a:lnTo>
                    <a:lnTo>
                      <a:pt x="183" y="236"/>
                    </a:lnTo>
                    <a:lnTo>
                      <a:pt x="225" y="210"/>
                    </a:lnTo>
                    <a:lnTo>
                      <a:pt x="253" y="170"/>
                    </a:lnTo>
                    <a:lnTo>
                      <a:pt x="263" y="124"/>
                    </a:lnTo>
                    <a:close/>
                  </a:path>
                </a:pathLst>
              </a:custGeom>
              <a:noFill/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231" name="Google Shape;3231;p208"/>
              <p:cNvCxnSpPr/>
              <p:nvPr/>
            </p:nvCxnSpPr>
            <p:spPr>
              <a:xfrm>
                <a:off x="3538537" y="3989387"/>
                <a:ext cx="1587" cy="395287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232" name="Google Shape;3232;p208"/>
              <p:cNvCxnSpPr/>
              <p:nvPr/>
            </p:nvCxnSpPr>
            <p:spPr>
              <a:xfrm>
                <a:off x="3330575" y="4186237"/>
                <a:ext cx="423862" cy="1587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3233" name="Google Shape;3233;p208"/>
              <p:cNvSpPr/>
              <p:nvPr/>
            </p:nvSpPr>
            <p:spPr>
              <a:xfrm>
                <a:off x="3327400" y="3992562"/>
                <a:ext cx="417512" cy="388937"/>
              </a:xfrm>
              <a:custGeom>
                <a:rect b="b" l="l" r="r" t="t"/>
                <a:pathLst>
                  <a:path extrusionOk="0" h="245" w="263">
                    <a:moveTo>
                      <a:pt x="263" y="122"/>
                    </a:moveTo>
                    <a:lnTo>
                      <a:pt x="252" y="75"/>
                    </a:lnTo>
                    <a:lnTo>
                      <a:pt x="225" y="37"/>
                    </a:lnTo>
                    <a:lnTo>
                      <a:pt x="183" y="9"/>
                    </a:lnTo>
                    <a:lnTo>
                      <a:pt x="131" y="0"/>
                    </a:lnTo>
                    <a:lnTo>
                      <a:pt x="79" y="9"/>
                    </a:lnTo>
                    <a:lnTo>
                      <a:pt x="37" y="37"/>
                    </a:lnTo>
                    <a:lnTo>
                      <a:pt x="9" y="75"/>
                    </a:lnTo>
                    <a:lnTo>
                      <a:pt x="0" y="122"/>
                    </a:lnTo>
                    <a:lnTo>
                      <a:pt x="9" y="170"/>
                    </a:lnTo>
                    <a:lnTo>
                      <a:pt x="37" y="208"/>
                    </a:lnTo>
                    <a:lnTo>
                      <a:pt x="79" y="236"/>
                    </a:lnTo>
                    <a:lnTo>
                      <a:pt x="131" y="245"/>
                    </a:lnTo>
                    <a:lnTo>
                      <a:pt x="183" y="236"/>
                    </a:lnTo>
                    <a:lnTo>
                      <a:pt x="225" y="208"/>
                    </a:lnTo>
                    <a:lnTo>
                      <a:pt x="252" y="170"/>
                    </a:lnTo>
                    <a:lnTo>
                      <a:pt x="263" y="122"/>
                    </a:lnTo>
                    <a:close/>
                  </a:path>
                </a:pathLst>
              </a:custGeom>
              <a:noFill/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234" name="Google Shape;3234;p208"/>
              <p:cNvCxnSpPr/>
              <p:nvPr/>
            </p:nvCxnSpPr>
            <p:spPr>
              <a:xfrm>
                <a:off x="3535362" y="3992562"/>
                <a:ext cx="1587" cy="393700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235" name="Google Shape;3235;p208"/>
              <p:cNvCxnSpPr/>
              <p:nvPr/>
            </p:nvCxnSpPr>
            <p:spPr>
              <a:xfrm>
                <a:off x="3327400" y="4186237"/>
                <a:ext cx="423862" cy="1587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3236" name="Google Shape;3236;p208"/>
              <p:cNvSpPr/>
              <p:nvPr/>
            </p:nvSpPr>
            <p:spPr>
              <a:xfrm>
                <a:off x="3532187" y="4186237"/>
                <a:ext cx="211137" cy="193675"/>
              </a:xfrm>
              <a:custGeom>
                <a:rect b="b" l="l" r="r" t="t"/>
                <a:pathLst>
                  <a:path extrusionOk="0" h="122" w="133">
                    <a:moveTo>
                      <a:pt x="2" y="0"/>
                    </a:moveTo>
                    <a:lnTo>
                      <a:pt x="2" y="122"/>
                    </a:lnTo>
                    <a:lnTo>
                      <a:pt x="17" y="122"/>
                    </a:lnTo>
                    <a:lnTo>
                      <a:pt x="27" y="120"/>
                    </a:lnTo>
                    <a:lnTo>
                      <a:pt x="39" y="117"/>
                    </a:lnTo>
                    <a:lnTo>
                      <a:pt x="51" y="114"/>
                    </a:lnTo>
                    <a:lnTo>
                      <a:pt x="62" y="107"/>
                    </a:lnTo>
                    <a:lnTo>
                      <a:pt x="74" y="102"/>
                    </a:lnTo>
                    <a:lnTo>
                      <a:pt x="84" y="94"/>
                    </a:lnTo>
                    <a:lnTo>
                      <a:pt x="96" y="86"/>
                    </a:lnTo>
                    <a:lnTo>
                      <a:pt x="104" y="78"/>
                    </a:lnTo>
                    <a:lnTo>
                      <a:pt x="111" y="69"/>
                    </a:lnTo>
                    <a:lnTo>
                      <a:pt x="116" y="61"/>
                    </a:lnTo>
                    <a:lnTo>
                      <a:pt x="119" y="53"/>
                    </a:lnTo>
                    <a:lnTo>
                      <a:pt x="124" y="40"/>
                    </a:lnTo>
                    <a:lnTo>
                      <a:pt x="131" y="27"/>
                    </a:lnTo>
                    <a:lnTo>
                      <a:pt x="133" y="12"/>
                    </a:lnTo>
                    <a:lnTo>
                      <a:pt x="133" y="3"/>
                    </a:lnTo>
                    <a:lnTo>
                      <a:pt x="131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7" name="Google Shape;3237;p208"/>
              <p:cNvSpPr/>
              <p:nvPr/>
            </p:nvSpPr>
            <p:spPr>
              <a:xfrm>
                <a:off x="3324225" y="4183062"/>
                <a:ext cx="207962" cy="196850"/>
              </a:xfrm>
              <a:custGeom>
                <a:rect b="b" l="l" r="r" t="t"/>
                <a:pathLst>
                  <a:path extrusionOk="0" h="124" w="131">
                    <a:moveTo>
                      <a:pt x="131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2" y="24"/>
                    </a:lnTo>
                    <a:lnTo>
                      <a:pt x="5" y="34"/>
                    </a:lnTo>
                    <a:lnTo>
                      <a:pt x="9" y="45"/>
                    </a:lnTo>
                    <a:lnTo>
                      <a:pt x="17" y="58"/>
                    </a:lnTo>
                    <a:lnTo>
                      <a:pt x="22" y="69"/>
                    </a:lnTo>
                    <a:lnTo>
                      <a:pt x="31" y="79"/>
                    </a:lnTo>
                    <a:lnTo>
                      <a:pt x="39" y="88"/>
                    </a:lnTo>
                    <a:lnTo>
                      <a:pt x="47" y="96"/>
                    </a:lnTo>
                    <a:lnTo>
                      <a:pt x="57" y="103"/>
                    </a:lnTo>
                    <a:lnTo>
                      <a:pt x="66" y="106"/>
                    </a:lnTo>
                    <a:lnTo>
                      <a:pt x="76" y="111"/>
                    </a:lnTo>
                    <a:lnTo>
                      <a:pt x="88" y="116"/>
                    </a:lnTo>
                    <a:lnTo>
                      <a:pt x="103" y="120"/>
                    </a:lnTo>
                    <a:lnTo>
                      <a:pt x="120" y="124"/>
                    </a:lnTo>
                    <a:lnTo>
                      <a:pt x="128" y="124"/>
                    </a:lnTo>
                    <a:lnTo>
                      <a:pt x="131" y="122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8" name="Google Shape;3238;p208"/>
              <p:cNvSpPr/>
              <p:nvPr/>
            </p:nvSpPr>
            <p:spPr>
              <a:xfrm>
                <a:off x="3324225" y="3989387"/>
                <a:ext cx="211137" cy="193675"/>
              </a:xfrm>
              <a:custGeom>
                <a:rect b="b" l="l" r="r" t="t"/>
                <a:pathLst>
                  <a:path extrusionOk="0" h="122" w="133">
                    <a:moveTo>
                      <a:pt x="131" y="122"/>
                    </a:moveTo>
                    <a:lnTo>
                      <a:pt x="131" y="0"/>
                    </a:lnTo>
                    <a:lnTo>
                      <a:pt x="116" y="0"/>
                    </a:lnTo>
                    <a:lnTo>
                      <a:pt x="106" y="0"/>
                    </a:lnTo>
                    <a:lnTo>
                      <a:pt x="94" y="3"/>
                    </a:lnTo>
                    <a:lnTo>
                      <a:pt x="83" y="8"/>
                    </a:lnTo>
                    <a:lnTo>
                      <a:pt x="71" y="13"/>
                    </a:lnTo>
                    <a:lnTo>
                      <a:pt x="59" y="18"/>
                    </a:lnTo>
                    <a:lnTo>
                      <a:pt x="49" y="26"/>
                    </a:lnTo>
                    <a:lnTo>
                      <a:pt x="37" y="34"/>
                    </a:lnTo>
                    <a:lnTo>
                      <a:pt x="31" y="43"/>
                    </a:lnTo>
                    <a:lnTo>
                      <a:pt x="22" y="51"/>
                    </a:lnTo>
                    <a:lnTo>
                      <a:pt x="17" y="59"/>
                    </a:lnTo>
                    <a:lnTo>
                      <a:pt x="14" y="67"/>
                    </a:lnTo>
                    <a:lnTo>
                      <a:pt x="9" y="80"/>
                    </a:lnTo>
                    <a:lnTo>
                      <a:pt x="4" y="93"/>
                    </a:lnTo>
                    <a:lnTo>
                      <a:pt x="0" y="109"/>
                    </a:lnTo>
                    <a:lnTo>
                      <a:pt x="0" y="117"/>
                    </a:lnTo>
                    <a:lnTo>
                      <a:pt x="2" y="122"/>
                    </a:lnTo>
                    <a:lnTo>
                      <a:pt x="133" y="122"/>
                    </a:lnTo>
                    <a:lnTo>
                      <a:pt x="131" y="122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9" name="Google Shape;3239;p208"/>
              <p:cNvSpPr/>
              <p:nvPr/>
            </p:nvSpPr>
            <p:spPr>
              <a:xfrm>
                <a:off x="3532187" y="3986212"/>
                <a:ext cx="207962" cy="196850"/>
              </a:xfrm>
              <a:custGeom>
                <a:rect b="b" l="l" r="r" t="t"/>
                <a:pathLst>
                  <a:path extrusionOk="0" h="124" w="131">
                    <a:moveTo>
                      <a:pt x="0" y="124"/>
                    </a:moveTo>
                    <a:lnTo>
                      <a:pt x="131" y="124"/>
                    </a:lnTo>
                    <a:lnTo>
                      <a:pt x="131" y="110"/>
                    </a:lnTo>
                    <a:lnTo>
                      <a:pt x="131" y="100"/>
                    </a:lnTo>
                    <a:lnTo>
                      <a:pt x="128" y="90"/>
                    </a:lnTo>
                    <a:lnTo>
                      <a:pt x="123" y="79"/>
                    </a:lnTo>
                    <a:lnTo>
                      <a:pt x="118" y="68"/>
                    </a:lnTo>
                    <a:lnTo>
                      <a:pt x="111" y="55"/>
                    </a:lnTo>
                    <a:lnTo>
                      <a:pt x="103" y="45"/>
                    </a:lnTo>
                    <a:lnTo>
                      <a:pt x="94" y="36"/>
                    </a:lnTo>
                    <a:lnTo>
                      <a:pt x="86" y="28"/>
                    </a:lnTo>
                    <a:lnTo>
                      <a:pt x="76" y="21"/>
                    </a:lnTo>
                    <a:lnTo>
                      <a:pt x="67" y="18"/>
                    </a:lnTo>
                    <a:lnTo>
                      <a:pt x="59" y="13"/>
                    </a:lnTo>
                    <a:lnTo>
                      <a:pt x="46" y="8"/>
                    </a:lnTo>
                    <a:lnTo>
                      <a:pt x="30" y="4"/>
                    </a:lnTo>
                    <a:lnTo>
                      <a:pt x="14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0" y="124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40" name="Google Shape;3240;p208"/>
            <p:cNvGrpSpPr/>
            <p:nvPr/>
          </p:nvGrpSpPr>
          <p:grpSpPr>
            <a:xfrm>
              <a:off x="3771900" y="3986212"/>
              <a:ext cx="428625" cy="400050"/>
              <a:chOff x="3771900" y="3986212"/>
              <a:chExt cx="428625" cy="400050"/>
            </a:xfrm>
          </p:grpSpPr>
          <p:sp>
            <p:nvSpPr>
              <p:cNvPr id="3241" name="Google Shape;3241;p208"/>
              <p:cNvSpPr/>
              <p:nvPr/>
            </p:nvSpPr>
            <p:spPr>
              <a:xfrm>
                <a:off x="3778250" y="3989387"/>
                <a:ext cx="417512" cy="390525"/>
              </a:xfrm>
              <a:custGeom>
                <a:rect b="b" l="l" r="r" t="t"/>
                <a:pathLst>
                  <a:path extrusionOk="0" h="246" w="263">
                    <a:moveTo>
                      <a:pt x="263" y="124"/>
                    </a:moveTo>
                    <a:lnTo>
                      <a:pt x="253" y="75"/>
                    </a:lnTo>
                    <a:lnTo>
                      <a:pt x="224" y="37"/>
                    </a:lnTo>
                    <a:lnTo>
                      <a:pt x="182" y="10"/>
                    </a:lnTo>
                    <a:lnTo>
                      <a:pt x="130" y="0"/>
                    </a:lnTo>
                    <a:lnTo>
                      <a:pt x="80" y="10"/>
                    </a:lnTo>
                    <a:lnTo>
                      <a:pt x="38" y="37"/>
                    </a:lnTo>
                    <a:lnTo>
                      <a:pt x="10" y="75"/>
                    </a:lnTo>
                    <a:lnTo>
                      <a:pt x="0" y="124"/>
                    </a:lnTo>
                    <a:lnTo>
                      <a:pt x="10" y="170"/>
                    </a:lnTo>
                    <a:lnTo>
                      <a:pt x="38" y="210"/>
                    </a:lnTo>
                    <a:lnTo>
                      <a:pt x="80" y="236"/>
                    </a:lnTo>
                    <a:lnTo>
                      <a:pt x="130" y="246"/>
                    </a:lnTo>
                    <a:lnTo>
                      <a:pt x="182" y="236"/>
                    </a:lnTo>
                    <a:lnTo>
                      <a:pt x="224" y="210"/>
                    </a:lnTo>
                    <a:lnTo>
                      <a:pt x="253" y="170"/>
                    </a:lnTo>
                    <a:lnTo>
                      <a:pt x="263" y="124"/>
                    </a:lnTo>
                    <a:close/>
                  </a:path>
                </a:pathLst>
              </a:custGeom>
              <a:noFill/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242" name="Google Shape;3242;p208"/>
              <p:cNvCxnSpPr/>
              <p:nvPr/>
            </p:nvCxnSpPr>
            <p:spPr>
              <a:xfrm>
                <a:off x="3984625" y="3989387"/>
                <a:ext cx="1587" cy="395287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243" name="Google Shape;3243;p208"/>
              <p:cNvCxnSpPr/>
              <p:nvPr/>
            </p:nvCxnSpPr>
            <p:spPr>
              <a:xfrm>
                <a:off x="3778250" y="4186237"/>
                <a:ext cx="422275" cy="1587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3244" name="Google Shape;3244;p208"/>
              <p:cNvSpPr/>
              <p:nvPr/>
            </p:nvSpPr>
            <p:spPr>
              <a:xfrm>
                <a:off x="3775075" y="3992562"/>
                <a:ext cx="417512" cy="388937"/>
              </a:xfrm>
              <a:custGeom>
                <a:rect b="b" l="l" r="r" t="t"/>
                <a:pathLst>
                  <a:path extrusionOk="0" h="245" w="263">
                    <a:moveTo>
                      <a:pt x="263" y="122"/>
                    </a:moveTo>
                    <a:lnTo>
                      <a:pt x="252" y="75"/>
                    </a:lnTo>
                    <a:lnTo>
                      <a:pt x="225" y="37"/>
                    </a:lnTo>
                    <a:lnTo>
                      <a:pt x="183" y="9"/>
                    </a:lnTo>
                    <a:lnTo>
                      <a:pt x="131" y="0"/>
                    </a:lnTo>
                    <a:lnTo>
                      <a:pt x="79" y="9"/>
                    </a:lnTo>
                    <a:lnTo>
                      <a:pt x="37" y="37"/>
                    </a:lnTo>
                    <a:lnTo>
                      <a:pt x="8" y="75"/>
                    </a:lnTo>
                    <a:lnTo>
                      <a:pt x="0" y="122"/>
                    </a:lnTo>
                    <a:lnTo>
                      <a:pt x="8" y="170"/>
                    </a:lnTo>
                    <a:lnTo>
                      <a:pt x="37" y="208"/>
                    </a:lnTo>
                    <a:lnTo>
                      <a:pt x="79" y="236"/>
                    </a:lnTo>
                    <a:lnTo>
                      <a:pt x="131" y="245"/>
                    </a:lnTo>
                    <a:lnTo>
                      <a:pt x="183" y="236"/>
                    </a:lnTo>
                    <a:lnTo>
                      <a:pt x="225" y="208"/>
                    </a:lnTo>
                    <a:lnTo>
                      <a:pt x="252" y="170"/>
                    </a:lnTo>
                    <a:lnTo>
                      <a:pt x="263" y="122"/>
                    </a:lnTo>
                    <a:close/>
                  </a:path>
                </a:pathLst>
              </a:custGeom>
              <a:noFill/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245" name="Google Shape;3245;p208"/>
              <p:cNvCxnSpPr/>
              <p:nvPr/>
            </p:nvCxnSpPr>
            <p:spPr>
              <a:xfrm>
                <a:off x="3983037" y="3992562"/>
                <a:ext cx="1587" cy="393700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246" name="Google Shape;3246;p208"/>
              <p:cNvCxnSpPr/>
              <p:nvPr/>
            </p:nvCxnSpPr>
            <p:spPr>
              <a:xfrm>
                <a:off x="3775075" y="4186237"/>
                <a:ext cx="423862" cy="1587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3247" name="Google Shape;3247;p208"/>
              <p:cNvSpPr/>
              <p:nvPr/>
            </p:nvSpPr>
            <p:spPr>
              <a:xfrm>
                <a:off x="3979862" y="4186237"/>
                <a:ext cx="211137" cy="193675"/>
              </a:xfrm>
              <a:custGeom>
                <a:rect b="b" l="l" r="r" t="t"/>
                <a:pathLst>
                  <a:path extrusionOk="0" h="122" w="133">
                    <a:moveTo>
                      <a:pt x="2" y="0"/>
                    </a:moveTo>
                    <a:lnTo>
                      <a:pt x="2" y="122"/>
                    </a:lnTo>
                    <a:lnTo>
                      <a:pt x="17" y="122"/>
                    </a:lnTo>
                    <a:lnTo>
                      <a:pt x="27" y="120"/>
                    </a:lnTo>
                    <a:lnTo>
                      <a:pt x="39" y="117"/>
                    </a:lnTo>
                    <a:lnTo>
                      <a:pt x="50" y="114"/>
                    </a:lnTo>
                    <a:lnTo>
                      <a:pt x="62" y="107"/>
                    </a:lnTo>
                    <a:lnTo>
                      <a:pt x="74" y="102"/>
                    </a:lnTo>
                    <a:lnTo>
                      <a:pt x="84" y="94"/>
                    </a:lnTo>
                    <a:lnTo>
                      <a:pt x="96" y="86"/>
                    </a:lnTo>
                    <a:lnTo>
                      <a:pt x="104" y="78"/>
                    </a:lnTo>
                    <a:lnTo>
                      <a:pt x="111" y="69"/>
                    </a:lnTo>
                    <a:lnTo>
                      <a:pt x="116" y="61"/>
                    </a:lnTo>
                    <a:lnTo>
                      <a:pt x="119" y="53"/>
                    </a:lnTo>
                    <a:lnTo>
                      <a:pt x="124" y="40"/>
                    </a:lnTo>
                    <a:lnTo>
                      <a:pt x="131" y="27"/>
                    </a:lnTo>
                    <a:lnTo>
                      <a:pt x="133" y="12"/>
                    </a:lnTo>
                    <a:lnTo>
                      <a:pt x="133" y="3"/>
                    </a:lnTo>
                    <a:lnTo>
                      <a:pt x="131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8" name="Google Shape;3248;p208"/>
              <p:cNvSpPr/>
              <p:nvPr/>
            </p:nvSpPr>
            <p:spPr>
              <a:xfrm>
                <a:off x="3771900" y="4183062"/>
                <a:ext cx="207962" cy="196850"/>
              </a:xfrm>
              <a:custGeom>
                <a:rect b="b" l="l" r="r" t="t"/>
                <a:pathLst>
                  <a:path extrusionOk="0" h="124" w="131">
                    <a:moveTo>
                      <a:pt x="131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2" y="24"/>
                    </a:lnTo>
                    <a:lnTo>
                      <a:pt x="5" y="34"/>
                    </a:lnTo>
                    <a:lnTo>
                      <a:pt x="9" y="45"/>
                    </a:lnTo>
                    <a:lnTo>
                      <a:pt x="17" y="58"/>
                    </a:lnTo>
                    <a:lnTo>
                      <a:pt x="22" y="69"/>
                    </a:lnTo>
                    <a:lnTo>
                      <a:pt x="30" y="79"/>
                    </a:lnTo>
                    <a:lnTo>
                      <a:pt x="39" y="88"/>
                    </a:lnTo>
                    <a:lnTo>
                      <a:pt x="47" y="96"/>
                    </a:lnTo>
                    <a:lnTo>
                      <a:pt x="57" y="103"/>
                    </a:lnTo>
                    <a:lnTo>
                      <a:pt x="66" y="106"/>
                    </a:lnTo>
                    <a:lnTo>
                      <a:pt x="76" y="111"/>
                    </a:lnTo>
                    <a:lnTo>
                      <a:pt x="87" y="116"/>
                    </a:lnTo>
                    <a:lnTo>
                      <a:pt x="103" y="120"/>
                    </a:lnTo>
                    <a:lnTo>
                      <a:pt x="119" y="124"/>
                    </a:lnTo>
                    <a:lnTo>
                      <a:pt x="128" y="124"/>
                    </a:lnTo>
                    <a:lnTo>
                      <a:pt x="131" y="122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9" name="Google Shape;3249;p208"/>
              <p:cNvSpPr/>
              <p:nvPr/>
            </p:nvSpPr>
            <p:spPr>
              <a:xfrm>
                <a:off x="3771900" y="3989387"/>
                <a:ext cx="211137" cy="193675"/>
              </a:xfrm>
              <a:custGeom>
                <a:rect b="b" l="l" r="r" t="t"/>
                <a:pathLst>
                  <a:path extrusionOk="0" h="122" w="133">
                    <a:moveTo>
                      <a:pt x="131" y="122"/>
                    </a:moveTo>
                    <a:lnTo>
                      <a:pt x="131" y="0"/>
                    </a:lnTo>
                    <a:lnTo>
                      <a:pt x="116" y="0"/>
                    </a:lnTo>
                    <a:lnTo>
                      <a:pt x="106" y="0"/>
                    </a:lnTo>
                    <a:lnTo>
                      <a:pt x="94" y="3"/>
                    </a:lnTo>
                    <a:lnTo>
                      <a:pt x="82" y="8"/>
                    </a:lnTo>
                    <a:lnTo>
                      <a:pt x="71" y="13"/>
                    </a:lnTo>
                    <a:lnTo>
                      <a:pt x="59" y="18"/>
                    </a:lnTo>
                    <a:lnTo>
                      <a:pt x="49" y="26"/>
                    </a:lnTo>
                    <a:lnTo>
                      <a:pt x="37" y="34"/>
                    </a:lnTo>
                    <a:lnTo>
                      <a:pt x="30" y="43"/>
                    </a:lnTo>
                    <a:lnTo>
                      <a:pt x="22" y="51"/>
                    </a:lnTo>
                    <a:lnTo>
                      <a:pt x="17" y="59"/>
                    </a:lnTo>
                    <a:lnTo>
                      <a:pt x="14" y="67"/>
                    </a:lnTo>
                    <a:lnTo>
                      <a:pt x="9" y="80"/>
                    </a:lnTo>
                    <a:lnTo>
                      <a:pt x="4" y="93"/>
                    </a:lnTo>
                    <a:lnTo>
                      <a:pt x="0" y="109"/>
                    </a:lnTo>
                    <a:lnTo>
                      <a:pt x="0" y="117"/>
                    </a:lnTo>
                    <a:lnTo>
                      <a:pt x="2" y="122"/>
                    </a:lnTo>
                    <a:lnTo>
                      <a:pt x="133" y="122"/>
                    </a:lnTo>
                    <a:lnTo>
                      <a:pt x="131" y="122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0" name="Google Shape;3250;p208"/>
              <p:cNvSpPr/>
              <p:nvPr/>
            </p:nvSpPr>
            <p:spPr>
              <a:xfrm>
                <a:off x="3979862" y="3986212"/>
                <a:ext cx="207962" cy="196850"/>
              </a:xfrm>
              <a:custGeom>
                <a:rect b="b" l="l" r="r" t="t"/>
                <a:pathLst>
                  <a:path extrusionOk="0" h="124" w="131">
                    <a:moveTo>
                      <a:pt x="0" y="124"/>
                    </a:moveTo>
                    <a:lnTo>
                      <a:pt x="131" y="124"/>
                    </a:lnTo>
                    <a:lnTo>
                      <a:pt x="131" y="110"/>
                    </a:lnTo>
                    <a:lnTo>
                      <a:pt x="131" y="100"/>
                    </a:lnTo>
                    <a:lnTo>
                      <a:pt x="128" y="90"/>
                    </a:lnTo>
                    <a:lnTo>
                      <a:pt x="123" y="79"/>
                    </a:lnTo>
                    <a:lnTo>
                      <a:pt x="118" y="68"/>
                    </a:lnTo>
                    <a:lnTo>
                      <a:pt x="111" y="55"/>
                    </a:lnTo>
                    <a:lnTo>
                      <a:pt x="102" y="45"/>
                    </a:lnTo>
                    <a:lnTo>
                      <a:pt x="94" y="36"/>
                    </a:lnTo>
                    <a:lnTo>
                      <a:pt x="86" y="28"/>
                    </a:lnTo>
                    <a:lnTo>
                      <a:pt x="76" y="21"/>
                    </a:lnTo>
                    <a:lnTo>
                      <a:pt x="67" y="18"/>
                    </a:lnTo>
                    <a:lnTo>
                      <a:pt x="59" y="13"/>
                    </a:lnTo>
                    <a:lnTo>
                      <a:pt x="45" y="8"/>
                    </a:lnTo>
                    <a:lnTo>
                      <a:pt x="30" y="4"/>
                    </a:lnTo>
                    <a:lnTo>
                      <a:pt x="14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0" y="124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51" name="Google Shape;3251;p208"/>
            <p:cNvGrpSpPr/>
            <p:nvPr/>
          </p:nvGrpSpPr>
          <p:grpSpPr>
            <a:xfrm>
              <a:off x="6907212" y="3559175"/>
              <a:ext cx="425450" cy="407987"/>
              <a:chOff x="6907212" y="3559175"/>
              <a:chExt cx="425450" cy="407987"/>
            </a:xfrm>
          </p:grpSpPr>
          <p:sp>
            <p:nvSpPr>
              <p:cNvPr id="3252" name="Google Shape;3252;p208"/>
              <p:cNvSpPr/>
              <p:nvPr/>
            </p:nvSpPr>
            <p:spPr>
              <a:xfrm>
                <a:off x="6907212" y="3560762"/>
                <a:ext cx="420687" cy="400050"/>
              </a:xfrm>
              <a:custGeom>
                <a:rect b="b" l="l" r="r" t="t"/>
                <a:pathLst>
                  <a:path extrusionOk="0" h="252" w="265">
                    <a:moveTo>
                      <a:pt x="265" y="126"/>
                    </a:moveTo>
                    <a:lnTo>
                      <a:pt x="253" y="76"/>
                    </a:lnTo>
                    <a:lnTo>
                      <a:pt x="226" y="36"/>
                    </a:lnTo>
                    <a:lnTo>
                      <a:pt x="182" y="8"/>
                    </a:lnTo>
                    <a:lnTo>
                      <a:pt x="132" y="0"/>
                    </a:lnTo>
                    <a:lnTo>
                      <a:pt x="82" y="8"/>
                    </a:lnTo>
                    <a:lnTo>
                      <a:pt x="38" y="36"/>
                    </a:lnTo>
                    <a:lnTo>
                      <a:pt x="11" y="76"/>
                    </a:lnTo>
                    <a:lnTo>
                      <a:pt x="0" y="126"/>
                    </a:lnTo>
                    <a:lnTo>
                      <a:pt x="11" y="175"/>
                    </a:lnTo>
                    <a:lnTo>
                      <a:pt x="38" y="215"/>
                    </a:lnTo>
                    <a:lnTo>
                      <a:pt x="82" y="243"/>
                    </a:lnTo>
                    <a:lnTo>
                      <a:pt x="132" y="252"/>
                    </a:lnTo>
                    <a:lnTo>
                      <a:pt x="182" y="243"/>
                    </a:lnTo>
                    <a:lnTo>
                      <a:pt x="226" y="215"/>
                    </a:lnTo>
                    <a:lnTo>
                      <a:pt x="253" y="175"/>
                    </a:lnTo>
                    <a:lnTo>
                      <a:pt x="265" y="126"/>
                    </a:lnTo>
                    <a:close/>
                  </a:path>
                </a:pathLst>
              </a:custGeom>
              <a:noFill/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253" name="Google Shape;3253;p208"/>
              <p:cNvCxnSpPr/>
              <p:nvPr/>
            </p:nvCxnSpPr>
            <p:spPr>
              <a:xfrm>
                <a:off x="7116762" y="3560762"/>
                <a:ext cx="1587" cy="406400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254" name="Google Shape;3254;p208"/>
              <p:cNvCxnSpPr/>
              <p:nvPr/>
            </p:nvCxnSpPr>
            <p:spPr>
              <a:xfrm>
                <a:off x="6907212" y="3760787"/>
                <a:ext cx="425450" cy="1587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3255" name="Google Shape;3255;p208"/>
              <p:cNvSpPr/>
              <p:nvPr/>
            </p:nvSpPr>
            <p:spPr>
              <a:xfrm>
                <a:off x="7116762" y="3760787"/>
                <a:ext cx="211137" cy="198437"/>
              </a:xfrm>
              <a:custGeom>
                <a:rect b="b" l="l" r="r" t="t"/>
                <a:pathLst>
                  <a:path extrusionOk="0" h="125" w="133">
                    <a:moveTo>
                      <a:pt x="0" y="0"/>
                    </a:moveTo>
                    <a:lnTo>
                      <a:pt x="0" y="125"/>
                    </a:lnTo>
                    <a:lnTo>
                      <a:pt x="17" y="125"/>
                    </a:lnTo>
                    <a:lnTo>
                      <a:pt x="27" y="123"/>
                    </a:lnTo>
                    <a:lnTo>
                      <a:pt x="37" y="120"/>
                    </a:lnTo>
                    <a:lnTo>
                      <a:pt x="50" y="117"/>
                    </a:lnTo>
                    <a:lnTo>
                      <a:pt x="62" y="110"/>
                    </a:lnTo>
                    <a:lnTo>
                      <a:pt x="76" y="105"/>
                    </a:lnTo>
                    <a:lnTo>
                      <a:pt x="84" y="97"/>
                    </a:lnTo>
                    <a:lnTo>
                      <a:pt x="96" y="89"/>
                    </a:lnTo>
                    <a:lnTo>
                      <a:pt x="104" y="80"/>
                    </a:lnTo>
                    <a:lnTo>
                      <a:pt x="111" y="72"/>
                    </a:lnTo>
                    <a:lnTo>
                      <a:pt x="116" y="64"/>
                    </a:lnTo>
                    <a:lnTo>
                      <a:pt x="121" y="54"/>
                    </a:lnTo>
                    <a:lnTo>
                      <a:pt x="126" y="43"/>
                    </a:lnTo>
                    <a:lnTo>
                      <a:pt x="129" y="28"/>
                    </a:lnTo>
                    <a:lnTo>
                      <a:pt x="133" y="12"/>
                    </a:lnTo>
                    <a:lnTo>
                      <a:pt x="133" y="3"/>
                    </a:lnTo>
                    <a:lnTo>
                      <a:pt x="13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6" name="Google Shape;3256;p208"/>
              <p:cNvSpPr/>
              <p:nvPr/>
            </p:nvSpPr>
            <p:spPr>
              <a:xfrm>
                <a:off x="6908800" y="3559175"/>
                <a:ext cx="211137" cy="198437"/>
              </a:xfrm>
              <a:custGeom>
                <a:rect b="b" l="l" r="r" t="t"/>
                <a:pathLst>
                  <a:path extrusionOk="0" h="125" w="133">
                    <a:moveTo>
                      <a:pt x="131" y="125"/>
                    </a:moveTo>
                    <a:lnTo>
                      <a:pt x="131" y="0"/>
                    </a:lnTo>
                    <a:lnTo>
                      <a:pt x="116" y="0"/>
                    </a:lnTo>
                    <a:lnTo>
                      <a:pt x="104" y="1"/>
                    </a:lnTo>
                    <a:lnTo>
                      <a:pt x="94" y="5"/>
                    </a:lnTo>
                    <a:lnTo>
                      <a:pt x="82" y="8"/>
                    </a:lnTo>
                    <a:lnTo>
                      <a:pt x="71" y="14"/>
                    </a:lnTo>
                    <a:lnTo>
                      <a:pt x="57" y="19"/>
                    </a:lnTo>
                    <a:lnTo>
                      <a:pt x="47" y="27"/>
                    </a:lnTo>
                    <a:lnTo>
                      <a:pt x="37" y="35"/>
                    </a:lnTo>
                    <a:lnTo>
                      <a:pt x="29" y="43"/>
                    </a:lnTo>
                    <a:lnTo>
                      <a:pt x="22" y="53"/>
                    </a:lnTo>
                    <a:lnTo>
                      <a:pt x="17" y="61"/>
                    </a:lnTo>
                    <a:lnTo>
                      <a:pt x="12" y="70"/>
                    </a:lnTo>
                    <a:lnTo>
                      <a:pt x="7" y="83"/>
                    </a:lnTo>
                    <a:lnTo>
                      <a:pt x="2" y="96"/>
                    </a:lnTo>
                    <a:lnTo>
                      <a:pt x="0" y="112"/>
                    </a:lnTo>
                    <a:lnTo>
                      <a:pt x="0" y="122"/>
                    </a:lnTo>
                    <a:lnTo>
                      <a:pt x="0" y="125"/>
                    </a:lnTo>
                    <a:lnTo>
                      <a:pt x="133" y="125"/>
                    </a:lnTo>
                    <a:lnTo>
                      <a:pt x="131" y="125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7" name="Google Shape;3257;p208"/>
              <p:cNvSpPr/>
              <p:nvPr/>
            </p:nvSpPr>
            <p:spPr>
              <a:xfrm>
                <a:off x="7116762" y="3559175"/>
                <a:ext cx="211137" cy="201612"/>
              </a:xfrm>
              <a:custGeom>
                <a:rect b="b" l="l" r="r" t="t"/>
                <a:pathLst>
                  <a:path extrusionOk="0" h="127" w="133">
                    <a:moveTo>
                      <a:pt x="0" y="125"/>
                    </a:moveTo>
                    <a:lnTo>
                      <a:pt x="133" y="125"/>
                    </a:lnTo>
                    <a:lnTo>
                      <a:pt x="133" y="109"/>
                    </a:lnTo>
                    <a:lnTo>
                      <a:pt x="131" y="99"/>
                    </a:lnTo>
                    <a:lnTo>
                      <a:pt x="128" y="90"/>
                    </a:lnTo>
                    <a:lnTo>
                      <a:pt x="124" y="78"/>
                    </a:lnTo>
                    <a:lnTo>
                      <a:pt x="116" y="66"/>
                    </a:lnTo>
                    <a:lnTo>
                      <a:pt x="113" y="54"/>
                    </a:lnTo>
                    <a:lnTo>
                      <a:pt x="102" y="45"/>
                    </a:lnTo>
                    <a:lnTo>
                      <a:pt x="94" y="35"/>
                    </a:lnTo>
                    <a:lnTo>
                      <a:pt x="86" y="27"/>
                    </a:lnTo>
                    <a:lnTo>
                      <a:pt x="76" y="21"/>
                    </a:lnTo>
                    <a:lnTo>
                      <a:pt x="67" y="16"/>
                    </a:lnTo>
                    <a:lnTo>
                      <a:pt x="57" y="11"/>
                    </a:lnTo>
                    <a:lnTo>
                      <a:pt x="45" y="6"/>
                    </a:lnTo>
                    <a:lnTo>
                      <a:pt x="30" y="3"/>
                    </a:lnTo>
                    <a:lnTo>
                      <a:pt x="14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127"/>
                    </a:lnTo>
                    <a:lnTo>
                      <a:pt x="0" y="125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58" name="Google Shape;3258;p208"/>
            <p:cNvGrpSpPr/>
            <p:nvPr/>
          </p:nvGrpSpPr>
          <p:grpSpPr>
            <a:xfrm>
              <a:off x="3744912" y="4414837"/>
              <a:ext cx="455612" cy="404812"/>
              <a:chOff x="3744912" y="4414837"/>
              <a:chExt cx="455612" cy="404812"/>
            </a:xfrm>
          </p:grpSpPr>
          <p:sp>
            <p:nvSpPr>
              <p:cNvPr id="3259" name="Google Shape;3259;p208"/>
              <p:cNvSpPr/>
              <p:nvPr/>
            </p:nvSpPr>
            <p:spPr>
              <a:xfrm>
                <a:off x="3744912" y="4414837"/>
                <a:ext cx="450850" cy="400050"/>
              </a:xfrm>
              <a:custGeom>
                <a:rect b="b" l="l" r="r" t="t"/>
                <a:pathLst>
                  <a:path extrusionOk="0" h="252" w="284">
                    <a:moveTo>
                      <a:pt x="284" y="127"/>
                    </a:moveTo>
                    <a:lnTo>
                      <a:pt x="272" y="77"/>
                    </a:lnTo>
                    <a:lnTo>
                      <a:pt x="242" y="37"/>
                    </a:lnTo>
                    <a:lnTo>
                      <a:pt x="197" y="11"/>
                    </a:lnTo>
                    <a:lnTo>
                      <a:pt x="143" y="0"/>
                    </a:lnTo>
                    <a:lnTo>
                      <a:pt x="88" y="11"/>
                    </a:lnTo>
                    <a:lnTo>
                      <a:pt x="42" y="37"/>
                    </a:lnTo>
                    <a:lnTo>
                      <a:pt x="12" y="77"/>
                    </a:lnTo>
                    <a:lnTo>
                      <a:pt x="0" y="127"/>
                    </a:lnTo>
                    <a:lnTo>
                      <a:pt x="12" y="175"/>
                    </a:lnTo>
                    <a:lnTo>
                      <a:pt x="42" y="215"/>
                    </a:lnTo>
                    <a:lnTo>
                      <a:pt x="88" y="242"/>
                    </a:lnTo>
                    <a:lnTo>
                      <a:pt x="143" y="252"/>
                    </a:lnTo>
                    <a:lnTo>
                      <a:pt x="197" y="242"/>
                    </a:lnTo>
                    <a:lnTo>
                      <a:pt x="242" y="215"/>
                    </a:lnTo>
                    <a:lnTo>
                      <a:pt x="272" y="175"/>
                    </a:lnTo>
                    <a:lnTo>
                      <a:pt x="284" y="127"/>
                    </a:lnTo>
                    <a:close/>
                  </a:path>
                </a:pathLst>
              </a:custGeom>
              <a:noFill/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260" name="Google Shape;3260;p208"/>
              <p:cNvCxnSpPr/>
              <p:nvPr/>
            </p:nvCxnSpPr>
            <p:spPr>
              <a:xfrm>
                <a:off x="3968750" y="4414837"/>
                <a:ext cx="1587" cy="404812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261" name="Google Shape;3261;p208"/>
              <p:cNvCxnSpPr/>
              <p:nvPr/>
            </p:nvCxnSpPr>
            <p:spPr>
              <a:xfrm>
                <a:off x="3744912" y="4613275"/>
                <a:ext cx="455612" cy="1587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3262" name="Google Shape;3262;p208"/>
              <p:cNvSpPr/>
              <p:nvPr/>
            </p:nvSpPr>
            <p:spPr>
              <a:xfrm>
                <a:off x="3744912" y="4414837"/>
                <a:ext cx="227012" cy="198437"/>
              </a:xfrm>
              <a:custGeom>
                <a:rect b="b" l="l" r="r" t="t"/>
                <a:pathLst>
                  <a:path extrusionOk="0" h="125" w="143">
                    <a:moveTo>
                      <a:pt x="143" y="125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15" y="2"/>
                    </a:lnTo>
                    <a:lnTo>
                      <a:pt x="103" y="5"/>
                    </a:lnTo>
                    <a:lnTo>
                      <a:pt x="89" y="8"/>
                    </a:lnTo>
                    <a:lnTo>
                      <a:pt x="78" y="16"/>
                    </a:lnTo>
                    <a:lnTo>
                      <a:pt x="63" y="21"/>
                    </a:lnTo>
                    <a:lnTo>
                      <a:pt x="52" y="29"/>
                    </a:lnTo>
                    <a:lnTo>
                      <a:pt x="41" y="37"/>
                    </a:lnTo>
                    <a:lnTo>
                      <a:pt x="32" y="45"/>
                    </a:lnTo>
                    <a:lnTo>
                      <a:pt x="24" y="55"/>
                    </a:lnTo>
                    <a:lnTo>
                      <a:pt x="21" y="63"/>
                    </a:lnTo>
                    <a:lnTo>
                      <a:pt x="14" y="72"/>
                    </a:lnTo>
                    <a:lnTo>
                      <a:pt x="11" y="83"/>
                    </a:lnTo>
                    <a:lnTo>
                      <a:pt x="4" y="98"/>
                    </a:lnTo>
                    <a:lnTo>
                      <a:pt x="0" y="114"/>
                    </a:lnTo>
                    <a:lnTo>
                      <a:pt x="0" y="122"/>
                    </a:lnTo>
                    <a:lnTo>
                      <a:pt x="4" y="125"/>
                    </a:lnTo>
                    <a:lnTo>
                      <a:pt x="143" y="125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63" name="Google Shape;3263;p208"/>
            <p:cNvGrpSpPr/>
            <p:nvPr/>
          </p:nvGrpSpPr>
          <p:grpSpPr>
            <a:xfrm>
              <a:off x="6432550" y="3986212"/>
              <a:ext cx="452437" cy="406400"/>
              <a:chOff x="6432550" y="3986212"/>
              <a:chExt cx="452437" cy="406400"/>
            </a:xfrm>
          </p:grpSpPr>
          <p:sp>
            <p:nvSpPr>
              <p:cNvPr id="3264" name="Google Shape;3264;p208"/>
              <p:cNvSpPr/>
              <p:nvPr/>
            </p:nvSpPr>
            <p:spPr>
              <a:xfrm>
                <a:off x="6432550" y="3986212"/>
                <a:ext cx="447675" cy="400050"/>
              </a:xfrm>
              <a:custGeom>
                <a:rect b="b" l="l" r="r" t="t"/>
                <a:pathLst>
                  <a:path extrusionOk="0" h="252" w="282">
                    <a:moveTo>
                      <a:pt x="282" y="127"/>
                    </a:moveTo>
                    <a:lnTo>
                      <a:pt x="272" y="77"/>
                    </a:lnTo>
                    <a:lnTo>
                      <a:pt x="240" y="37"/>
                    </a:lnTo>
                    <a:lnTo>
                      <a:pt x="196" y="12"/>
                    </a:lnTo>
                    <a:lnTo>
                      <a:pt x="141" y="0"/>
                    </a:lnTo>
                    <a:lnTo>
                      <a:pt x="86" y="12"/>
                    </a:lnTo>
                    <a:lnTo>
                      <a:pt x="42" y="37"/>
                    </a:lnTo>
                    <a:lnTo>
                      <a:pt x="10" y="77"/>
                    </a:lnTo>
                    <a:lnTo>
                      <a:pt x="0" y="127"/>
                    </a:lnTo>
                    <a:lnTo>
                      <a:pt x="10" y="175"/>
                    </a:lnTo>
                    <a:lnTo>
                      <a:pt x="42" y="215"/>
                    </a:lnTo>
                    <a:lnTo>
                      <a:pt x="86" y="243"/>
                    </a:lnTo>
                    <a:lnTo>
                      <a:pt x="141" y="252"/>
                    </a:lnTo>
                    <a:lnTo>
                      <a:pt x="196" y="243"/>
                    </a:lnTo>
                    <a:lnTo>
                      <a:pt x="240" y="215"/>
                    </a:lnTo>
                    <a:lnTo>
                      <a:pt x="272" y="175"/>
                    </a:lnTo>
                    <a:lnTo>
                      <a:pt x="282" y="127"/>
                    </a:lnTo>
                    <a:close/>
                  </a:path>
                </a:pathLst>
              </a:custGeom>
              <a:noFill/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265" name="Google Shape;3265;p208"/>
              <p:cNvCxnSpPr/>
              <p:nvPr/>
            </p:nvCxnSpPr>
            <p:spPr>
              <a:xfrm>
                <a:off x="6656387" y="3986212"/>
                <a:ext cx="1587" cy="406400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266" name="Google Shape;3266;p208"/>
              <p:cNvCxnSpPr/>
              <p:nvPr/>
            </p:nvCxnSpPr>
            <p:spPr>
              <a:xfrm>
                <a:off x="6432550" y="4186237"/>
                <a:ext cx="452437" cy="1587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3267" name="Google Shape;3267;p208"/>
              <p:cNvSpPr/>
              <p:nvPr/>
            </p:nvSpPr>
            <p:spPr>
              <a:xfrm>
                <a:off x="6432550" y="3986212"/>
                <a:ext cx="223837" cy="200025"/>
              </a:xfrm>
              <a:custGeom>
                <a:rect b="b" l="l" r="r" t="t"/>
                <a:pathLst>
                  <a:path extrusionOk="0" h="126" w="141">
                    <a:moveTo>
                      <a:pt x="141" y="126"/>
                    </a:moveTo>
                    <a:lnTo>
                      <a:pt x="141" y="0"/>
                    </a:lnTo>
                    <a:lnTo>
                      <a:pt x="124" y="0"/>
                    </a:lnTo>
                    <a:lnTo>
                      <a:pt x="112" y="2"/>
                    </a:lnTo>
                    <a:lnTo>
                      <a:pt x="102" y="5"/>
                    </a:lnTo>
                    <a:lnTo>
                      <a:pt x="89" y="8"/>
                    </a:lnTo>
                    <a:lnTo>
                      <a:pt x="76" y="16"/>
                    </a:lnTo>
                    <a:lnTo>
                      <a:pt x="62" y="21"/>
                    </a:lnTo>
                    <a:lnTo>
                      <a:pt x="52" y="29"/>
                    </a:lnTo>
                    <a:lnTo>
                      <a:pt x="39" y="37"/>
                    </a:lnTo>
                    <a:lnTo>
                      <a:pt x="32" y="45"/>
                    </a:lnTo>
                    <a:lnTo>
                      <a:pt x="24" y="55"/>
                    </a:lnTo>
                    <a:lnTo>
                      <a:pt x="18" y="63"/>
                    </a:lnTo>
                    <a:lnTo>
                      <a:pt x="13" y="73"/>
                    </a:lnTo>
                    <a:lnTo>
                      <a:pt x="8" y="84"/>
                    </a:lnTo>
                    <a:lnTo>
                      <a:pt x="3" y="98"/>
                    </a:lnTo>
                    <a:lnTo>
                      <a:pt x="0" y="114"/>
                    </a:lnTo>
                    <a:lnTo>
                      <a:pt x="0" y="122"/>
                    </a:lnTo>
                    <a:lnTo>
                      <a:pt x="2" y="126"/>
                    </a:lnTo>
                    <a:lnTo>
                      <a:pt x="141" y="126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68" name="Google Shape;3268;p208"/>
            <p:cNvGrpSpPr/>
            <p:nvPr/>
          </p:nvGrpSpPr>
          <p:grpSpPr>
            <a:xfrm>
              <a:off x="7353300" y="3986212"/>
              <a:ext cx="427037" cy="407987"/>
              <a:chOff x="7353300" y="3986212"/>
              <a:chExt cx="427037" cy="407987"/>
            </a:xfrm>
          </p:grpSpPr>
          <p:sp>
            <p:nvSpPr>
              <p:cNvPr id="3269" name="Google Shape;3269;p208"/>
              <p:cNvSpPr/>
              <p:nvPr/>
            </p:nvSpPr>
            <p:spPr>
              <a:xfrm>
                <a:off x="7353300" y="3989387"/>
                <a:ext cx="420687" cy="400050"/>
              </a:xfrm>
              <a:custGeom>
                <a:rect b="b" l="l" r="r" t="t"/>
                <a:pathLst>
                  <a:path extrusionOk="0" h="252" w="265">
                    <a:moveTo>
                      <a:pt x="265" y="125"/>
                    </a:moveTo>
                    <a:lnTo>
                      <a:pt x="254" y="77"/>
                    </a:lnTo>
                    <a:lnTo>
                      <a:pt x="227" y="37"/>
                    </a:lnTo>
                    <a:lnTo>
                      <a:pt x="183" y="10"/>
                    </a:lnTo>
                    <a:lnTo>
                      <a:pt x="133" y="0"/>
                    </a:lnTo>
                    <a:lnTo>
                      <a:pt x="83" y="10"/>
                    </a:lnTo>
                    <a:lnTo>
                      <a:pt x="39" y="37"/>
                    </a:lnTo>
                    <a:lnTo>
                      <a:pt x="12" y="77"/>
                    </a:lnTo>
                    <a:lnTo>
                      <a:pt x="0" y="125"/>
                    </a:lnTo>
                    <a:lnTo>
                      <a:pt x="12" y="175"/>
                    </a:lnTo>
                    <a:lnTo>
                      <a:pt x="39" y="215"/>
                    </a:lnTo>
                    <a:lnTo>
                      <a:pt x="83" y="242"/>
                    </a:lnTo>
                    <a:lnTo>
                      <a:pt x="133" y="252"/>
                    </a:lnTo>
                    <a:lnTo>
                      <a:pt x="183" y="242"/>
                    </a:lnTo>
                    <a:lnTo>
                      <a:pt x="227" y="215"/>
                    </a:lnTo>
                    <a:lnTo>
                      <a:pt x="254" y="175"/>
                    </a:lnTo>
                    <a:lnTo>
                      <a:pt x="265" y="125"/>
                    </a:lnTo>
                    <a:close/>
                  </a:path>
                </a:pathLst>
              </a:custGeom>
              <a:noFill/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270" name="Google Shape;3270;p208"/>
              <p:cNvCxnSpPr/>
              <p:nvPr/>
            </p:nvCxnSpPr>
            <p:spPr>
              <a:xfrm>
                <a:off x="7564437" y="3989387"/>
                <a:ext cx="1587" cy="404812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271" name="Google Shape;3271;p208"/>
              <p:cNvCxnSpPr/>
              <p:nvPr/>
            </p:nvCxnSpPr>
            <p:spPr>
              <a:xfrm>
                <a:off x="7353300" y="4187825"/>
                <a:ext cx="427037" cy="1587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3272" name="Google Shape;3272;p208"/>
              <p:cNvSpPr/>
              <p:nvPr/>
            </p:nvSpPr>
            <p:spPr>
              <a:xfrm>
                <a:off x="7564437" y="4187825"/>
                <a:ext cx="209550" cy="198437"/>
              </a:xfrm>
              <a:custGeom>
                <a:rect b="b" l="l" r="r" t="t"/>
                <a:pathLst>
                  <a:path extrusionOk="0" h="125" w="132">
                    <a:moveTo>
                      <a:pt x="0" y="0"/>
                    </a:moveTo>
                    <a:lnTo>
                      <a:pt x="0" y="125"/>
                    </a:lnTo>
                    <a:lnTo>
                      <a:pt x="17" y="125"/>
                    </a:lnTo>
                    <a:lnTo>
                      <a:pt x="27" y="124"/>
                    </a:lnTo>
                    <a:lnTo>
                      <a:pt x="37" y="121"/>
                    </a:lnTo>
                    <a:lnTo>
                      <a:pt x="50" y="117"/>
                    </a:lnTo>
                    <a:lnTo>
                      <a:pt x="62" y="111"/>
                    </a:lnTo>
                    <a:lnTo>
                      <a:pt x="75" y="106"/>
                    </a:lnTo>
                    <a:lnTo>
                      <a:pt x="84" y="98"/>
                    </a:lnTo>
                    <a:lnTo>
                      <a:pt x="96" y="90"/>
                    </a:lnTo>
                    <a:lnTo>
                      <a:pt x="104" y="80"/>
                    </a:lnTo>
                    <a:lnTo>
                      <a:pt x="111" y="72"/>
                    </a:lnTo>
                    <a:lnTo>
                      <a:pt x="116" y="64"/>
                    </a:lnTo>
                    <a:lnTo>
                      <a:pt x="121" y="55"/>
                    </a:lnTo>
                    <a:lnTo>
                      <a:pt x="126" y="44"/>
                    </a:lnTo>
                    <a:lnTo>
                      <a:pt x="129" y="29"/>
                    </a:lnTo>
                    <a:lnTo>
                      <a:pt x="132" y="13"/>
                    </a:lnTo>
                    <a:lnTo>
                      <a:pt x="132" y="3"/>
                    </a:lnTo>
                    <a:lnTo>
                      <a:pt x="13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3" name="Google Shape;3273;p208"/>
              <p:cNvSpPr/>
              <p:nvPr/>
            </p:nvSpPr>
            <p:spPr>
              <a:xfrm>
                <a:off x="7356475" y="3986212"/>
                <a:ext cx="211137" cy="200025"/>
              </a:xfrm>
              <a:custGeom>
                <a:rect b="b" l="l" r="r" t="t"/>
                <a:pathLst>
                  <a:path extrusionOk="0" h="126" w="133">
                    <a:moveTo>
                      <a:pt x="131" y="126"/>
                    </a:moveTo>
                    <a:lnTo>
                      <a:pt x="131" y="0"/>
                    </a:lnTo>
                    <a:lnTo>
                      <a:pt x="116" y="0"/>
                    </a:lnTo>
                    <a:lnTo>
                      <a:pt x="104" y="2"/>
                    </a:lnTo>
                    <a:lnTo>
                      <a:pt x="94" y="5"/>
                    </a:lnTo>
                    <a:lnTo>
                      <a:pt x="82" y="8"/>
                    </a:lnTo>
                    <a:lnTo>
                      <a:pt x="71" y="16"/>
                    </a:lnTo>
                    <a:lnTo>
                      <a:pt x="57" y="20"/>
                    </a:lnTo>
                    <a:lnTo>
                      <a:pt x="47" y="29"/>
                    </a:lnTo>
                    <a:lnTo>
                      <a:pt x="37" y="37"/>
                    </a:lnTo>
                    <a:lnTo>
                      <a:pt x="29" y="45"/>
                    </a:lnTo>
                    <a:lnTo>
                      <a:pt x="22" y="55"/>
                    </a:lnTo>
                    <a:lnTo>
                      <a:pt x="17" y="63"/>
                    </a:lnTo>
                    <a:lnTo>
                      <a:pt x="12" y="73"/>
                    </a:lnTo>
                    <a:lnTo>
                      <a:pt x="7" y="84"/>
                    </a:lnTo>
                    <a:lnTo>
                      <a:pt x="2" y="98"/>
                    </a:lnTo>
                    <a:lnTo>
                      <a:pt x="0" y="114"/>
                    </a:lnTo>
                    <a:lnTo>
                      <a:pt x="0" y="122"/>
                    </a:lnTo>
                    <a:lnTo>
                      <a:pt x="0" y="126"/>
                    </a:lnTo>
                    <a:lnTo>
                      <a:pt x="133" y="126"/>
                    </a:lnTo>
                    <a:lnTo>
                      <a:pt x="131" y="126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4" name="Google Shape;3274;p208"/>
              <p:cNvSpPr/>
              <p:nvPr/>
            </p:nvSpPr>
            <p:spPr>
              <a:xfrm>
                <a:off x="7564437" y="3986212"/>
                <a:ext cx="209550" cy="201612"/>
              </a:xfrm>
              <a:custGeom>
                <a:rect b="b" l="l" r="r" t="t"/>
                <a:pathLst>
                  <a:path extrusionOk="0" h="127" w="132">
                    <a:moveTo>
                      <a:pt x="0" y="126"/>
                    </a:moveTo>
                    <a:lnTo>
                      <a:pt x="132" y="126"/>
                    </a:lnTo>
                    <a:lnTo>
                      <a:pt x="132" y="111"/>
                    </a:lnTo>
                    <a:lnTo>
                      <a:pt x="131" y="101"/>
                    </a:lnTo>
                    <a:lnTo>
                      <a:pt x="127" y="90"/>
                    </a:lnTo>
                    <a:lnTo>
                      <a:pt x="124" y="79"/>
                    </a:lnTo>
                    <a:lnTo>
                      <a:pt x="116" y="68"/>
                    </a:lnTo>
                    <a:lnTo>
                      <a:pt x="112" y="57"/>
                    </a:lnTo>
                    <a:lnTo>
                      <a:pt x="102" y="47"/>
                    </a:lnTo>
                    <a:lnTo>
                      <a:pt x="94" y="36"/>
                    </a:lnTo>
                    <a:lnTo>
                      <a:pt x="86" y="29"/>
                    </a:lnTo>
                    <a:lnTo>
                      <a:pt x="75" y="21"/>
                    </a:lnTo>
                    <a:lnTo>
                      <a:pt x="67" y="16"/>
                    </a:lnTo>
                    <a:lnTo>
                      <a:pt x="57" y="13"/>
                    </a:lnTo>
                    <a:lnTo>
                      <a:pt x="45" y="8"/>
                    </a:lnTo>
                    <a:lnTo>
                      <a:pt x="30" y="4"/>
                    </a:lnTo>
                    <a:lnTo>
                      <a:pt x="13" y="0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127"/>
                    </a:lnTo>
                    <a:lnTo>
                      <a:pt x="0" y="126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75" name="Google Shape;3275;p208"/>
            <p:cNvGrpSpPr/>
            <p:nvPr/>
          </p:nvGrpSpPr>
          <p:grpSpPr>
            <a:xfrm>
              <a:off x="3287712" y="4414837"/>
              <a:ext cx="463550" cy="412750"/>
              <a:chOff x="3287712" y="4414837"/>
              <a:chExt cx="463550" cy="412750"/>
            </a:xfrm>
          </p:grpSpPr>
          <p:sp>
            <p:nvSpPr>
              <p:cNvPr id="3276" name="Google Shape;3276;p208"/>
              <p:cNvSpPr/>
              <p:nvPr/>
            </p:nvSpPr>
            <p:spPr>
              <a:xfrm>
                <a:off x="3287712" y="4419600"/>
                <a:ext cx="457200" cy="403225"/>
              </a:xfrm>
              <a:custGeom>
                <a:rect b="b" l="l" r="r" t="t"/>
                <a:pathLst>
                  <a:path extrusionOk="0" h="254" w="288">
                    <a:moveTo>
                      <a:pt x="288" y="127"/>
                    </a:moveTo>
                    <a:lnTo>
                      <a:pt x="277" y="77"/>
                    </a:lnTo>
                    <a:lnTo>
                      <a:pt x="247" y="37"/>
                    </a:lnTo>
                    <a:lnTo>
                      <a:pt x="200" y="8"/>
                    </a:lnTo>
                    <a:lnTo>
                      <a:pt x="144" y="0"/>
                    </a:lnTo>
                    <a:lnTo>
                      <a:pt x="89" y="8"/>
                    </a:lnTo>
                    <a:lnTo>
                      <a:pt x="42" y="37"/>
                    </a:lnTo>
                    <a:lnTo>
                      <a:pt x="12" y="77"/>
                    </a:lnTo>
                    <a:lnTo>
                      <a:pt x="0" y="127"/>
                    </a:lnTo>
                    <a:lnTo>
                      <a:pt x="12" y="175"/>
                    </a:lnTo>
                    <a:lnTo>
                      <a:pt x="42" y="217"/>
                    </a:lnTo>
                    <a:lnTo>
                      <a:pt x="89" y="244"/>
                    </a:lnTo>
                    <a:lnTo>
                      <a:pt x="144" y="254"/>
                    </a:lnTo>
                    <a:lnTo>
                      <a:pt x="200" y="244"/>
                    </a:lnTo>
                    <a:lnTo>
                      <a:pt x="247" y="217"/>
                    </a:lnTo>
                    <a:lnTo>
                      <a:pt x="277" y="175"/>
                    </a:lnTo>
                    <a:lnTo>
                      <a:pt x="288" y="127"/>
                    </a:lnTo>
                    <a:close/>
                  </a:path>
                </a:pathLst>
              </a:custGeom>
              <a:noFill/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277" name="Google Shape;3277;p208"/>
              <p:cNvCxnSpPr/>
              <p:nvPr/>
            </p:nvCxnSpPr>
            <p:spPr>
              <a:xfrm>
                <a:off x="3516312" y="4419600"/>
                <a:ext cx="1587" cy="407987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278" name="Google Shape;3278;p208"/>
              <p:cNvCxnSpPr/>
              <p:nvPr/>
            </p:nvCxnSpPr>
            <p:spPr>
              <a:xfrm>
                <a:off x="3287712" y="4621212"/>
                <a:ext cx="463550" cy="1587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3279" name="Google Shape;3279;p208"/>
              <p:cNvSpPr/>
              <p:nvPr/>
            </p:nvSpPr>
            <p:spPr>
              <a:xfrm>
                <a:off x="3290887" y="4418012"/>
                <a:ext cx="228600" cy="200025"/>
              </a:xfrm>
              <a:custGeom>
                <a:rect b="b" l="l" r="r" t="t"/>
                <a:pathLst>
                  <a:path extrusionOk="0" h="126" w="144">
                    <a:moveTo>
                      <a:pt x="144" y="126"/>
                    </a:moveTo>
                    <a:lnTo>
                      <a:pt x="144" y="0"/>
                    </a:lnTo>
                    <a:lnTo>
                      <a:pt x="125" y="0"/>
                    </a:lnTo>
                    <a:lnTo>
                      <a:pt x="114" y="0"/>
                    </a:lnTo>
                    <a:lnTo>
                      <a:pt x="104" y="3"/>
                    </a:lnTo>
                    <a:lnTo>
                      <a:pt x="90" y="8"/>
                    </a:lnTo>
                    <a:lnTo>
                      <a:pt x="77" y="14"/>
                    </a:lnTo>
                    <a:lnTo>
                      <a:pt x="63" y="19"/>
                    </a:lnTo>
                    <a:lnTo>
                      <a:pt x="52" y="27"/>
                    </a:lnTo>
                    <a:lnTo>
                      <a:pt x="40" y="37"/>
                    </a:lnTo>
                    <a:lnTo>
                      <a:pt x="32" y="45"/>
                    </a:lnTo>
                    <a:lnTo>
                      <a:pt x="23" y="53"/>
                    </a:lnTo>
                    <a:lnTo>
                      <a:pt x="18" y="62"/>
                    </a:lnTo>
                    <a:lnTo>
                      <a:pt x="13" y="72"/>
                    </a:lnTo>
                    <a:lnTo>
                      <a:pt x="8" y="83"/>
                    </a:lnTo>
                    <a:lnTo>
                      <a:pt x="3" y="98"/>
                    </a:lnTo>
                    <a:lnTo>
                      <a:pt x="0" y="114"/>
                    </a:lnTo>
                    <a:lnTo>
                      <a:pt x="0" y="123"/>
                    </a:lnTo>
                    <a:lnTo>
                      <a:pt x="0" y="126"/>
                    </a:lnTo>
                    <a:lnTo>
                      <a:pt x="144" y="126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0" name="Google Shape;3280;p208"/>
              <p:cNvSpPr/>
              <p:nvPr/>
            </p:nvSpPr>
            <p:spPr>
              <a:xfrm>
                <a:off x="3519487" y="4414837"/>
                <a:ext cx="228600" cy="206375"/>
              </a:xfrm>
              <a:custGeom>
                <a:rect b="b" l="l" r="r" t="t"/>
                <a:pathLst>
                  <a:path extrusionOk="0" h="130" w="144">
                    <a:moveTo>
                      <a:pt x="0" y="128"/>
                    </a:moveTo>
                    <a:lnTo>
                      <a:pt x="144" y="128"/>
                    </a:lnTo>
                    <a:lnTo>
                      <a:pt x="144" y="114"/>
                    </a:lnTo>
                    <a:lnTo>
                      <a:pt x="142" y="103"/>
                    </a:lnTo>
                    <a:lnTo>
                      <a:pt x="139" y="93"/>
                    </a:lnTo>
                    <a:lnTo>
                      <a:pt x="134" y="82"/>
                    </a:lnTo>
                    <a:lnTo>
                      <a:pt x="127" y="69"/>
                    </a:lnTo>
                    <a:lnTo>
                      <a:pt x="122" y="56"/>
                    </a:lnTo>
                    <a:lnTo>
                      <a:pt x="112" y="47"/>
                    </a:lnTo>
                    <a:lnTo>
                      <a:pt x="104" y="35"/>
                    </a:lnTo>
                    <a:lnTo>
                      <a:pt x="92" y="29"/>
                    </a:lnTo>
                    <a:lnTo>
                      <a:pt x="82" y="22"/>
                    </a:lnTo>
                    <a:lnTo>
                      <a:pt x="74" y="18"/>
                    </a:lnTo>
                    <a:lnTo>
                      <a:pt x="64" y="13"/>
                    </a:lnTo>
                    <a:lnTo>
                      <a:pt x="49" y="8"/>
                    </a:lnTo>
                    <a:lnTo>
                      <a:pt x="33" y="3"/>
                    </a:lnTo>
                    <a:lnTo>
                      <a:pt x="15" y="0"/>
                    </a:lnTo>
                    <a:lnTo>
                      <a:pt x="5" y="0"/>
                    </a:lnTo>
                    <a:lnTo>
                      <a:pt x="0" y="3"/>
                    </a:lnTo>
                    <a:lnTo>
                      <a:pt x="0" y="130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81" name="Google Shape;3281;p208"/>
            <p:cNvGrpSpPr/>
            <p:nvPr/>
          </p:nvGrpSpPr>
          <p:grpSpPr>
            <a:xfrm>
              <a:off x="5984875" y="3559175"/>
              <a:ext cx="452437" cy="404812"/>
              <a:chOff x="5984875" y="3559175"/>
              <a:chExt cx="452437" cy="404812"/>
            </a:xfrm>
          </p:grpSpPr>
          <p:sp>
            <p:nvSpPr>
              <p:cNvPr id="3282" name="Google Shape;3282;p208"/>
              <p:cNvSpPr/>
              <p:nvPr/>
            </p:nvSpPr>
            <p:spPr>
              <a:xfrm>
                <a:off x="5984875" y="3559175"/>
                <a:ext cx="447675" cy="400050"/>
              </a:xfrm>
              <a:custGeom>
                <a:rect b="b" l="l" r="r" t="t"/>
                <a:pathLst>
                  <a:path extrusionOk="0" h="252" w="282">
                    <a:moveTo>
                      <a:pt x="282" y="127"/>
                    </a:moveTo>
                    <a:lnTo>
                      <a:pt x="272" y="77"/>
                    </a:lnTo>
                    <a:lnTo>
                      <a:pt x="240" y="37"/>
                    </a:lnTo>
                    <a:lnTo>
                      <a:pt x="196" y="9"/>
                    </a:lnTo>
                    <a:lnTo>
                      <a:pt x="141" y="0"/>
                    </a:lnTo>
                    <a:lnTo>
                      <a:pt x="86" y="9"/>
                    </a:lnTo>
                    <a:lnTo>
                      <a:pt x="42" y="37"/>
                    </a:lnTo>
                    <a:lnTo>
                      <a:pt x="10" y="77"/>
                    </a:lnTo>
                    <a:lnTo>
                      <a:pt x="0" y="127"/>
                    </a:lnTo>
                    <a:lnTo>
                      <a:pt x="10" y="175"/>
                    </a:lnTo>
                    <a:lnTo>
                      <a:pt x="42" y="215"/>
                    </a:lnTo>
                    <a:lnTo>
                      <a:pt x="86" y="242"/>
                    </a:lnTo>
                    <a:lnTo>
                      <a:pt x="141" y="252"/>
                    </a:lnTo>
                    <a:lnTo>
                      <a:pt x="196" y="242"/>
                    </a:lnTo>
                    <a:lnTo>
                      <a:pt x="240" y="215"/>
                    </a:lnTo>
                    <a:lnTo>
                      <a:pt x="272" y="175"/>
                    </a:lnTo>
                    <a:lnTo>
                      <a:pt x="282" y="127"/>
                    </a:lnTo>
                    <a:close/>
                  </a:path>
                </a:pathLst>
              </a:custGeom>
              <a:noFill/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283" name="Google Shape;3283;p208"/>
              <p:cNvCxnSpPr/>
              <p:nvPr/>
            </p:nvCxnSpPr>
            <p:spPr>
              <a:xfrm>
                <a:off x="6208712" y="3559175"/>
                <a:ext cx="1587" cy="404812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284" name="Google Shape;3284;p208"/>
              <p:cNvCxnSpPr/>
              <p:nvPr/>
            </p:nvCxnSpPr>
            <p:spPr>
              <a:xfrm>
                <a:off x="5984875" y="3757612"/>
                <a:ext cx="452437" cy="1587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3285" name="Google Shape;3285;p208"/>
              <p:cNvSpPr/>
              <p:nvPr/>
            </p:nvSpPr>
            <p:spPr>
              <a:xfrm>
                <a:off x="5984875" y="3559175"/>
                <a:ext cx="223837" cy="198437"/>
              </a:xfrm>
              <a:custGeom>
                <a:rect b="b" l="l" r="r" t="t"/>
                <a:pathLst>
                  <a:path extrusionOk="0" h="125" w="141">
                    <a:moveTo>
                      <a:pt x="141" y="125"/>
                    </a:moveTo>
                    <a:lnTo>
                      <a:pt x="141" y="0"/>
                    </a:lnTo>
                    <a:lnTo>
                      <a:pt x="124" y="0"/>
                    </a:lnTo>
                    <a:lnTo>
                      <a:pt x="113" y="1"/>
                    </a:lnTo>
                    <a:lnTo>
                      <a:pt x="103" y="5"/>
                    </a:lnTo>
                    <a:lnTo>
                      <a:pt x="89" y="8"/>
                    </a:lnTo>
                    <a:lnTo>
                      <a:pt x="76" y="14"/>
                    </a:lnTo>
                    <a:lnTo>
                      <a:pt x="62" y="19"/>
                    </a:lnTo>
                    <a:lnTo>
                      <a:pt x="52" y="27"/>
                    </a:lnTo>
                    <a:lnTo>
                      <a:pt x="39" y="35"/>
                    </a:lnTo>
                    <a:lnTo>
                      <a:pt x="32" y="45"/>
                    </a:lnTo>
                    <a:lnTo>
                      <a:pt x="24" y="53"/>
                    </a:lnTo>
                    <a:lnTo>
                      <a:pt x="19" y="61"/>
                    </a:lnTo>
                    <a:lnTo>
                      <a:pt x="14" y="70"/>
                    </a:lnTo>
                    <a:lnTo>
                      <a:pt x="9" y="83"/>
                    </a:lnTo>
                    <a:lnTo>
                      <a:pt x="4" y="96"/>
                    </a:lnTo>
                    <a:lnTo>
                      <a:pt x="0" y="112"/>
                    </a:lnTo>
                    <a:lnTo>
                      <a:pt x="0" y="122"/>
                    </a:lnTo>
                    <a:lnTo>
                      <a:pt x="2" y="125"/>
                    </a:lnTo>
                    <a:lnTo>
                      <a:pt x="141" y="125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86" name="Google Shape;3286;p208"/>
            <p:cNvGrpSpPr/>
            <p:nvPr/>
          </p:nvGrpSpPr>
          <p:grpSpPr>
            <a:xfrm>
              <a:off x="4643437" y="3559175"/>
              <a:ext cx="452437" cy="404812"/>
              <a:chOff x="4643437" y="3559175"/>
              <a:chExt cx="452437" cy="404812"/>
            </a:xfrm>
          </p:grpSpPr>
          <p:sp>
            <p:nvSpPr>
              <p:cNvPr id="3287" name="Google Shape;3287;p208"/>
              <p:cNvSpPr/>
              <p:nvPr/>
            </p:nvSpPr>
            <p:spPr>
              <a:xfrm>
                <a:off x="4643437" y="3559175"/>
                <a:ext cx="447675" cy="400050"/>
              </a:xfrm>
              <a:custGeom>
                <a:rect b="b" l="l" r="r" t="t"/>
                <a:pathLst>
                  <a:path extrusionOk="0" h="252" w="282">
                    <a:moveTo>
                      <a:pt x="282" y="127"/>
                    </a:moveTo>
                    <a:lnTo>
                      <a:pt x="272" y="77"/>
                    </a:lnTo>
                    <a:lnTo>
                      <a:pt x="240" y="37"/>
                    </a:lnTo>
                    <a:lnTo>
                      <a:pt x="196" y="9"/>
                    </a:lnTo>
                    <a:lnTo>
                      <a:pt x="141" y="0"/>
                    </a:lnTo>
                    <a:lnTo>
                      <a:pt x="85" y="9"/>
                    </a:lnTo>
                    <a:lnTo>
                      <a:pt x="42" y="37"/>
                    </a:lnTo>
                    <a:lnTo>
                      <a:pt x="10" y="77"/>
                    </a:lnTo>
                    <a:lnTo>
                      <a:pt x="0" y="127"/>
                    </a:lnTo>
                    <a:lnTo>
                      <a:pt x="10" y="175"/>
                    </a:lnTo>
                    <a:lnTo>
                      <a:pt x="42" y="215"/>
                    </a:lnTo>
                    <a:lnTo>
                      <a:pt x="85" y="242"/>
                    </a:lnTo>
                    <a:lnTo>
                      <a:pt x="141" y="252"/>
                    </a:lnTo>
                    <a:lnTo>
                      <a:pt x="196" y="242"/>
                    </a:lnTo>
                    <a:lnTo>
                      <a:pt x="240" y="215"/>
                    </a:lnTo>
                    <a:lnTo>
                      <a:pt x="272" y="175"/>
                    </a:lnTo>
                    <a:lnTo>
                      <a:pt x="282" y="127"/>
                    </a:lnTo>
                    <a:close/>
                  </a:path>
                </a:pathLst>
              </a:custGeom>
              <a:noFill/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288" name="Google Shape;3288;p208"/>
              <p:cNvCxnSpPr/>
              <p:nvPr/>
            </p:nvCxnSpPr>
            <p:spPr>
              <a:xfrm>
                <a:off x="4867275" y="3559175"/>
                <a:ext cx="1587" cy="404812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289" name="Google Shape;3289;p208"/>
              <p:cNvCxnSpPr/>
              <p:nvPr/>
            </p:nvCxnSpPr>
            <p:spPr>
              <a:xfrm>
                <a:off x="4643437" y="3757612"/>
                <a:ext cx="452437" cy="1587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3290" name="Google Shape;3290;p208"/>
              <p:cNvSpPr/>
              <p:nvPr/>
            </p:nvSpPr>
            <p:spPr>
              <a:xfrm>
                <a:off x="4643437" y="3559175"/>
                <a:ext cx="223837" cy="198437"/>
              </a:xfrm>
              <a:custGeom>
                <a:rect b="b" l="l" r="r" t="t"/>
                <a:pathLst>
                  <a:path extrusionOk="0" h="125" w="141">
                    <a:moveTo>
                      <a:pt x="141" y="125"/>
                    </a:moveTo>
                    <a:lnTo>
                      <a:pt x="141" y="0"/>
                    </a:lnTo>
                    <a:lnTo>
                      <a:pt x="124" y="0"/>
                    </a:lnTo>
                    <a:lnTo>
                      <a:pt x="112" y="1"/>
                    </a:lnTo>
                    <a:lnTo>
                      <a:pt x="102" y="5"/>
                    </a:lnTo>
                    <a:lnTo>
                      <a:pt x="89" y="8"/>
                    </a:lnTo>
                    <a:lnTo>
                      <a:pt x="75" y="14"/>
                    </a:lnTo>
                    <a:lnTo>
                      <a:pt x="62" y="19"/>
                    </a:lnTo>
                    <a:lnTo>
                      <a:pt x="52" y="27"/>
                    </a:lnTo>
                    <a:lnTo>
                      <a:pt x="38" y="35"/>
                    </a:lnTo>
                    <a:lnTo>
                      <a:pt x="32" y="45"/>
                    </a:lnTo>
                    <a:lnTo>
                      <a:pt x="23" y="53"/>
                    </a:lnTo>
                    <a:lnTo>
                      <a:pt x="18" y="61"/>
                    </a:lnTo>
                    <a:lnTo>
                      <a:pt x="13" y="70"/>
                    </a:lnTo>
                    <a:lnTo>
                      <a:pt x="8" y="83"/>
                    </a:lnTo>
                    <a:lnTo>
                      <a:pt x="3" y="96"/>
                    </a:lnTo>
                    <a:lnTo>
                      <a:pt x="0" y="112"/>
                    </a:lnTo>
                    <a:lnTo>
                      <a:pt x="0" y="122"/>
                    </a:lnTo>
                    <a:lnTo>
                      <a:pt x="1" y="125"/>
                    </a:lnTo>
                    <a:lnTo>
                      <a:pt x="141" y="125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91" name="Google Shape;3291;p208"/>
            <p:cNvGrpSpPr/>
            <p:nvPr/>
          </p:nvGrpSpPr>
          <p:grpSpPr>
            <a:xfrm>
              <a:off x="5564187" y="3986212"/>
              <a:ext cx="427037" cy="407987"/>
              <a:chOff x="5564187" y="3986212"/>
              <a:chExt cx="427037" cy="407987"/>
            </a:xfrm>
          </p:grpSpPr>
          <p:sp>
            <p:nvSpPr>
              <p:cNvPr id="3292" name="Google Shape;3292;p208"/>
              <p:cNvSpPr/>
              <p:nvPr/>
            </p:nvSpPr>
            <p:spPr>
              <a:xfrm>
                <a:off x="5564187" y="3989387"/>
                <a:ext cx="420687" cy="400050"/>
              </a:xfrm>
              <a:custGeom>
                <a:rect b="b" l="l" r="r" t="t"/>
                <a:pathLst>
                  <a:path extrusionOk="0" h="252" w="265">
                    <a:moveTo>
                      <a:pt x="265" y="125"/>
                    </a:moveTo>
                    <a:lnTo>
                      <a:pt x="253" y="77"/>
                    </a:lnTo>
                    <a:lnTo>
                      <a:pt x="227" y="37"/>
                    </a:lnTo>
                    <a:lnTo>
                      <a:pt x="183" y="10"/>
                    </a:lnTo>
                    <a:lnTo>
                      <a:pt x="133" y="0"/>
                    </a:lnTo>
                    <a:lnTo>
                      <a:pt x="82" y="10"/>
                    </a:lnTo>
                    <a:lnTo>
                      <a:pt x="39" y="37"/>
                    </a:lnTo>
                    <a:lnTo>
                      <a:pt x="12" y="77"/>
                    </a:lnTo>
                    <a:lnTo>
                      <a:pt x="0" y="125"/>
                    </a:lnTo>
                    <a:lnTo>
                      <a:pt x="12" y="175"/>
                    </a:lnTo>
                    <a:lnTo>
                      <a:pt x="39" y="215"/>
                    </a:lnTo>
                    <a:lnTo>
                      <a:pt x="82" y="242"/>
                    </a:lnTo>
                    <a:lnTo>
                      <a:pt x="133" y="252"/>
                    </a:lnTo>
                    <a:lnTo>
                      <a:pt x="183" y="242"/>
                    </a:lnTo>
                    <a:lnTo>
                      <a:pt x="227" y="215"/>
                    </a:lnTo>
                    <a:lnTo>
                      <a:pt x="253" y="175"/>
                    </a:lnTo>
                    <a:lnTo>
                      <a:pt x="265" y="125"/>
                    </a:lnTo>
                    <a:close/>
                  </a:path>
                </a:pathLst>
              </a:custGeom>
              <a:noFill/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293" name="Google Shape;3293;p208"/>
              <p:cNvCxnSpPr/>
              <p:nvPr/>
            </p:nvCxnSpPr>
            <p:spPr>
              <a:xfrm>
                <a:off x="5775325" y="3989387"/>
                <a:ext cx="1587" cy="404812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294" name="Google Shape;3294;p208"/>
              <p:cNvCxnSpPr/>
              <p:nvPr/>
            </p:nvCxnSpPr>
            <p:spPr>
              <a:xfrm>
                <a:off x="5564187" y="4187825"/>
                <a:ext cx="427037" cy="1587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3295" name="Google Shape;3295;p208"/>
              <p:cNvSpPr/>
              <p:nvPr/>
            </p:nvSpPr>
            <p:spPr>
              <a:xfrm>
                <a:off x="5775325" y="4187825"/>
                <a:ext cx="209550" cy="198437"/>
              </a:xfrm>
              <a:custGeom>
                <a:rect b="b" l="l" r="r" t="t"/>
                <a:pathLst>
                  <a:path extrusionOk="0" h="125" w="132">
                    <a:moveTo>
                      <a:pt x="0" y="0"/>
                    </a:moveTo>
                    <a:lnTo>
                      <a:pt x="0" y="125"/>
                    </a:lnTo>
                    <a:lnTo>
                      <a:pt x="16" y="125"/>
                    </a:lnTo>
                    <a:lnTo>
                      <a:pt x="27" y="124"/>
                    </a:lnTo>
                    <a:lnTo>
                      <a:pt x="37" y="121"/>
                    </a:lnTo>
                    <a:lnTo>
                      <a:pt x="50" y="117"/>
                    </a:lnTo>
                    <a:lnTo>
                      <a:pt x="62" y="111"/>
                    </a:lnTo>
                    <a:lnTo>
                      <a:pt x="75" y="106"/>
                    </a:lnTo>
                    <a:lnTo>
                      <a:pt x="84" y="98"/>
                    </a:lnTo>
                    <a:lnTo>
                      <a:pt x="95" y="90"/>
                    </a:lnTo>
                    <a:lnTo>
                      <a:pt x="104" y="80"/>
                    </a:lnTo>
                    <a:lnTo>
                      <a:pt x="110" y="72"/>
                    </a:lnTo>
                    <a:lnTo>
                      <a:pt x="115" y="64"/>
                    </a:lnTo>
                    <a:lnTo>
                      <a:pt x="120" y="55"/>
                    </a:lnTo>
                    <a:lnTo>
                      <a:pt x="126" y="44"/>
                    </a:lnTo>
                    <a:lnTo>
                      <a:pt x="129" y="29"/>
                    </a:lnTo>
                    <a:lnTo>
                      <a:pt x="132" y="13"/>
                    </a:lnTo>
                    <a:lnTo>
                      <a:pt x="132" y="3"/>
                    </a:lnTo>
                    <a:lnTo>
                      <a:pt x="13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6" name="Google Shape;3296;p208"/>
              <p:cNvSpPr/>
              <p:nvPr/>
            </p:nvSpPr>
            <p:spPr>
              <a:xfrm>
                <a:off x="5567362" y="3986212"/>
                <a:ext cx="209550" cy="200025"/>
              </a:xfrm>
              <a:custGeom>
                <a:rect b="b" l="l" r="r" t="t"/>
                <a:pathLst>
                  <a:path extrusionOk="0" h="126" w="132">
                    <a:moveTo>
                      <a:pt x="131" y="126"/>
                    </a:moveTo>
                    <a:lnTo>
                      <a:pt x="131" y="0"/>
                    </a:lnTo>
                    <a:lnTo>
                      <a:pt x="116" y="0"/>
                    </a:lnTo>
                    <a:lnTo>
                      <a:pt x="104" y="2"/>
                    </a:lnTo>
                    <a:lnTo>
                      <a:pt x="94" y="5"/>
                    </a:lnTo>
                    <a:lnTo>
                      <a:pt x="82" y="8"/>
                    </a:lnTo>
                    <a:lnTo>
                      <a:pt x="70" y="16"/>
                    </a:lnTo>
                    <a:lnTo>
                      <a:pt x="57" y="20"/>
                    </a:lnTo>
                    <a:lnTo>
                      <a:pt x="47" y="29"/>
                    </a:lnTo>
                    <a:lnTo>
                      <a:pt x="37" y="37"/>
                    </a:lnTo>
                    <a:lnTo>
                      <a:pt x="28" y="45"/>
                    </a:lnTo>
                    <a:lnTo>
                      <a:pt x="22" y="55"/>
                    </a:lnTo>
                    <a:lnTo>
                      <a:pt x="17" y="63"/>
                    </a:lnTo>
                    <a:lnTo>
                      <a:pt x="12" y="73"/>
                    </a:lnTo>
                    <a:lnTo>
                      <a:pt x="7" y="84"/>
                    </a:lnTo>
                    <a:lnTo>
                      <a:pt x="2" y="98"/>
                    </a:lnTo>
                    <a:lnTo>
                      <a:pt x="0" y="114"/>
                    </a:lnTo>
                    <a:lnTo>
                      <a:pt x="0" y="122"/>
                    </a:lnTo>
                    <a:lnTo>
                      <a:pt x="0" y="126"/>
                    </a:lnTo>
                    <a:lnTo>
                      <a:pt x="132" y="126"/>
                    </a:lnTo>
                    <a:lnTo>
                      <a:pt x="131" y="126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7" name="Google Shape;3297;p208"/>
              <p:cNvSpPr/>
              <p:nvPr/>
            </p:nvSpPr>
            <p:spPr>
              <a:xfrm>
                <a:off x="5775325" y="3986212"/>
                <a:ext cx="209550" cy="201612"/>
              </a:xfrm>
              <a:custGeom>
                <a:rect b="b" l="l" r="r" t="t"/>
                <a:pathLst>
                  <a:path extrusionOk="0" h="127" w="132">
                    <a:moveTo>
                      <a:pt x="0" y="126"/>
                    </a:moveTo>
                    <a:lnTo>
                      <a:pt x="132" y="126"/>
                    </a:lnTo>
                    <a:lnTo>
                      <a:pt x="132" y="111"/>
                    </a:lnTo>
                    <a:lnTo>
                      <a:pt x="131" y="101"/>
                    </a:lnTo>
                    <a:lnTo>
                      <a:pt x="127" y="90"/>
                    </a:lnTo>
                    <a:lnTo>
                      <a:pt x="124" y="79"/>
                    </a:lnTo>
                    <a:lnTo>
                      <a:pt x="115" y="68"/>
                    </a:lnTo>
                    <a:lnTo>
                      <a:pt x="112" y="57"/>
                    </a:lnTo>
                    <a:lnTo>
                      <a:pt x="102" y="47"/>
                    </a:lnTo>
                    <a:lnTo>
                      <a:pt x="94" y="36"/>
                    </a:lnTo>
                    <a:lnTo>
                      <a:pt x="85" y="29"/>
                    </a:lnTo>
                    <a:lnTo>
                      <a:pt x="75" y="21"/>
                    </a:lnTo>
                    <a:lnTo>
                      <a:pt x="67" y="16"/>
                    </a:lnTo>
                    <a:lnTo>
                      <a:pt x="57" y="13"/>
                    </a:lnTo>
                    <a:lnTo>
                      <a:pt x="45" y="8"/>
                    </a:lnTo>
                    <a:lnTo>
                      <a:pt x="30" y="4"/>
                    </a:lnTo>
                    <a:lnTo>
                      <a:pt x="13" y="0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127"/>
                    </a:lnTo>
                    <a:lnTo>
                      <a:pt x="0" y="126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98" name="Google Shape;3298;p208"/>
            <p:cNvGrpSpPr/>
            <p:nvPr/>
          </p:nvGrpSpPr>
          <p:grpSpPr>
            <a:xfrm>
              <a:off x="5524500" y="4414837"/>
              <a:ext cx="466725" cy="412750"/>
              <a:chOff x="5524500" y="4414837"/>
              <a:chExt cx="466725" cy="412750"/>
            </a:xfrm>
          </p:grpSpPr>
          <p:sp>
            <p:nvSpPr>
              <p:cNvPr id="3299" name="Google Shape;3299;p208"/>
              <p:cNvSpPr/>
              <p:nvPr/>
            </p:nvSpPr>
            <p:spPr>
              <a:xfrm>
                <a:off x="5524500" y="4419600"/>
                <a:ext cx="460375" cy="403225"/>
              </a:xfrm>
              <a:custGeom>
                <a:rect b="b" l="l" r="r" t="t"/>
                <a:pathLst>
                  <a:path extrusionOk="0" h="254" w="290">
                    <a:moveTo>
                      <a:pt x="290" y="127"/>
                    </a:moveTo>
                    <a:lnTo>
                      <a:pt x="278" y="77"/>
                    </a:lnTo>
                    <a:lnTo>
                      <a:pt x="247" y="37"/>
                    </a:lnTo>
                    <a:lnTo>
                      <a:pt x="201" y="8"/>
                    </a:lnTo>
                    <a:lnTo>
                      <a:pt x="146" y="0"/>
                    </a:lnTo>
                    <a:lnTo>
                      <a:pt x="89" y="8"/>
                    </a:lnTo>
                    <a:lnTo>
                      <a:pt x="44" y="37"/>
                    </a:lnTo>
                    <a:lnTo>
                      <a:pt x="12" y="77"/>
                    </a:lnTo>
                    <a:lnTo>
                      <a:pt x="0" y="127"/>
                    </a:lnTo>
                    <a:lnTo>
                      <a:pt x="12" y="175"/>
                    </a:lnTo>
                    <a:lnTo>
                      <a:pt x="44" y="217"/>
                    </a:lnTo>
                    <a:lnTo>
                      <a:pt x="89" y="244"/>
                    </a:lnTo>
                    <a:lnTo>
                      <a:pt x="146" y="254"/>
                    </a:lnTo>
                    <a:lnTo>
                      <a:pt x="201" y="244"/>
                    </a:lnTo>
                    <a:lnTo>
                      <a:pt x="247" y="217"/>
                    </a:lnTo>
                    <a:lnTo>
                      <a:pt x="278" y="175"/>
                    </a:lnTo>
                    <a:lnTo>
                      <a:pt x="290" y="127"/>
                    </a:lnTo>
                    <a:close/>
                  </a:path>
                </a:pathLst>
              </a:custGeom>
              <a:noFill/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300" name="Google Shape;3300;p208"/>
              <p:cNvCxnSpPr/>
              <p:nvPr/>
            </p:nvCxnSpPr>
            <p:spPr>
              <a:xfrm>
                <a:off x="5753100" y="4419600"/>
                <a:ext cx="1587" cy="407987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301" name="Google Shape;3301;p208"/>
              <p:cNvCxnSpPr/>
              <p:nvPr/>
            </p:nvCxnSpPr>
            <p:spPr>
              <a:xfrm>
                <a:off x="5524500" y="4621212"/>
                <a:ext cx="466725" cy="1587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3302" name="Google Shape;3302;p208"/>
              <p:cNvSpPr/>
              <p:nvPr/>
            </p:nvSpPr>
            <p:spPr>
              <a:xfrm>
                <a:off x="5527675" y="4418012"/>
                <a:ext cx="231775" cy="200025"/>
              </a:xfrm>
              <a:custGeom>
                <a:rect b="b" l="l" r="r" t="t"/>
                <a:pathLst>
                  <a:path extrusionOk="0" h="126" w="146">
                    <a:moveTo>
                      <a:pt x="144" y="126"/>
                    </a:moveTo>
                    <a:lnTo>
                      <a:pt x="144" y="0"/>
                    </a:lnTo>
                    <a:lnTo>
                      <a:pt x="127" y="0"/>
                    </a:lnTo>
                    <a:lnTo>
                      <a:pt x="115" y="0"/>
                    </a:lnTo>
                    <a:lnTo>
                      <a:pt x="104" y="3"/>
                    </a:lnTo>
                    <a:lnTo>
                      <a:pt x="90" y="8"/>
                    </a:lnTo>
                    <a:lnTo>
                      <a:pt x="77" y="14"/>
                    </a:lnTo>
                    <a:lnTo>
                      <a:pt x="63" y="19"/>
                    </a:lnTo>
                    <a:lnTo>
                      <a:pt x="53" y="27"/>
                    </a:lnTo>
                    <a:lnTo>
                      <a:pt x="40" y="37"/>
                    </a:lnTo>
                    <a:lnTo>
                      <a:pt x="32" y="45"/>
                    </a:lnTo>
                    <a:lnTo>
                      <a:pt x="25" y="53"/>
                    </a:lnTo>
                    <a:lnTo>
                      <a:pt x="18" y="62"/>
                    </a:lnTo>
                    <a:lnTo>
                      <a:pt x="13" y="72"/>
                    </a:lnTo>
                    <a:lnTo>
                      <a:pt x="8" y="83"/>
                    </a:lnTo>
                    <a:lnTo>
                      <a:pt x="3" y="98"/>
                    </a:lnTo>
                    <a:lnTo>
                      <a:pt x="0" y="114"/>
                    </a:lnTo>
                    <a:lnTo>
                      <a:pt x="0" y="123"/>
                    </a:lnTo>
                    <a:lnTo>
                      <a:pt x="1" y="126"/>
                    </a:lnTo>
                    <a:lnTo>
                      <a:pt x="146" y="126"/>
                    </a:lnTo>
                    <a:lnTo>
                      <a:pt x="144" y="126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3" name="Google Shape;3303;p208"/>
              <p:cNvSpPr/>
              <p:nvPr/>
            </p:nvSpPr>
            <p:spPr>
              <a:xfrm>
                <a:off x="5756275" y="4414837"/>
                <a:ext cx="228600" cy="206375"/>
              </a:xfrm>
              <a:custGeom>
                <a:rect b="b" l="l" r="r" t="t"/>
                <a:pathLst>
                  <a:path extrusionOk="0" h="130" w="144">
                    <a:moveTo>
                      <a:pt x="0" y="128"/>
                    </a:moveTo>
                    <a:lnTo>
                      <a:pt x="144" y="128"/>
                    </a:lnTo>
                    <a:lnTo>
                      <a:pt x="144" y="114"/>
                    </a:lnTo>
                    <a:lnTo>
                      <a:pt x="144" y="103"/>
                    </a:lnTo>
                    <a:lnTo>
                      <a:pt x="139" y="93"/>
                    </a:lnTo>
                    <a:lnTo>
                      <a:pt x="136" y="82"/>
                    </a:lnTo>
                    <a:lnTo>
                      <a:pt x="129" y="69"/>
                    </a:lnTo>
                    <a:lnTo>
                      <a:pt x="122" y="56"/>
                    </a:lnTo>
                    <a:lnTo>
                      <a:pt x="114" y="47"/>
                    </a:lnTo>
                    <a:lnTo>
                      <a:pt x="104" y="35"/>
                    </a:lnTo>
                    <a:lnTo>
                      <a:pt x="94" y="29"/>
                    </a:lnTo>
                    <a:lnTo>
                      <a:pt x="84" y="22"/>
                    </a:lnTo>
                    <a:lnTo>
                      <a:pt x="74" y="18"/>
                    </a:lnTo>
                    <a:lnTo>
                      <a:pt x="64" y="13"/>
                    </a:lnTo>
                    <a:lnTo>
                      <a:pt x="50" y="8"/>
                    </a:lnTo>
                    <a:lnTo>
                      <a:pt x="34" y="3"/>
                    </a:lnTo>
                    <a:lnTo>
                      <a:pt x="15" y="0"/>
                    </a:lnTo>
                    <a:lnTo>
                      <a:pt x="5" y="0"/>
                    </a:lnTo>
                    <a:lnTo>
                      <a:pt x="0" y="3"/>
                    </a:lnTo>
                    <a:lnTo>
                      <a:pt x="0" y="130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04" name="Google Shape;3304;p208"/>
            <p:cNvGrpSpPr/>
            <p:nvPr/>
          </p:nvGrpSpPr>
          <p:grpSpPr>
            <a:xfrm>
              <a:off x="5091112" y="4414837"/>
              <a:ext cx="452437" cy="404812"/>
              <a:chOff x="5091112" y="4414837"/>
              <a:chExt cx="452437" cy="404812"/>
            </a:xfrm>
          </p:grpSpPr>
          <p:sp>
            <p:nvSpPr>
              <p:cNvPr id="3305" name="Google Shape;3305;p208"/>
              <p:cNvSpPr/>
              <p:nvPr/>
            </p:nvSpPr>
            <p:spPr>
              <a:xfrm>
                <a:off x="5091112" y="4414837"/>
                <a:ext cx="446087" cy="400050"/>
              </a:xfrm>
              <a:custGeom>
                <a:rect b="b" l="l" r="r" t="t"/>
                <a:pathLst>
                  <a:path extrusionOk="0" h="252" w="281">
                    <a:moveTo>
                      <a:pt x="281" y="127"/>
                    </a:moveTo>
                    <a:lnTo>
                      <a:pt x="271" y="77"/>
                    </a:lnTo>
                    <a:lnTo>
                      <a:pt x="239" y="37"/>
                    </a:lnTo>
                    <a:lnTo>
                      <a:pt x="196" y="11"/>
                    </a:lnTo>
                    <a:lnTo>
                      <a:pt x="141" y="0"/>
                    </a:lnTo>
                    <a:lnTo>
                      <a:pt x="85" y="11"/>
                    </a:lnTo>
                    <a:lnTo>
                      <a:pt x="42" y="37"/>
                    </a:lnTo>
                    <a:lnTo>
                      <a:pt x="10" y="77"/>
                    </a:lnTo>
                    <a:lnTo>
                      <a:pt x="0" y="127"/>
                    </a:lnTo>
                    <a:lnTo>
                      <a:pt x="10" y="175"/>
                    </a:lnTo>
                    <a:lnTo>
                      <a:pt x="42" y="215"/>
                    </a:lnTo>
                    <a:lnTo>
                      <a:pt x="85" y="242"/>
                    </a:lnTo>
                    <a:lnTo>
                      <a:pt x="141" y="252"/>
                    </a:lnTo>
                    <a:lnTo>
                      <a:pt x="196" y="242"/>
                    </a:lnTo>
                    <a:lnTo>
                      <a:pt x="239" y="215"/>
                    </a:lnTo>
                    <a:lnTo>
                      <a:pt x="271" y="175"/>
                    </a:lnTo>
                    <a:lnTo>
                      <a:pt x="281" y="127"/>
                    </a:lnTo>
                    <a:close/>
                  </a:path>
                </a:pathLst>
              </a:custGeom>
              <a:noFill/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306" name="Google Shape;3306;p208"/>
              <p:cNvCxnSpPr/>
              <p:nvPr/>
            </p:nvCxnSpPr>
            <p:spPr>
              <a:xfrm>
                <a:off x="5314950" y="4414837"/>
                <a:ext cx="1587" cy="404812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307" name="Google Shape;3307;p208"/>
              <p:cNvCxnSpPr/>
              <p:nvPr/>
            </p:nvCxnSpPr>
            <p:spPr>
              <a:xfrm>
                <a:off x="5091112" y="4613275"/>
                <a:ext cx="452437" cy="1587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3308" name="Google Shape;3308;p208"/>
              <p:cNvSpPr/>
              <p:nvPr/>
            </p:nvSpPr>
            <p:spPr>
              <a:xfrm>
                <a:off x="5091112" y="4414837"/>
                <a:ext cx="223837" cy="198437"/>
              </a:xfrm>
              <a:custGeom>
                <a:rect b="b" l="l" r="r" t="t"/>
                <a:pathLst>
                  <a:path extrusionOk="0" h="125" w="141">
                    <a:moveTo>
                      <a:pt x="141" y="125"/>
                    </a:moveTo>
                    <a:lnTo>
                      <a:pt x="141" y="0"/>
                    </a:lnTo>
                    <a:lnTo>
                      <a:pt x="124" y="0"/>
                    </a:lnTo>
                    <a:lnTo>
                      <a:pt x="112" y="2"/>
                    </a:lnTo>
                    <a:lnTo>
                      <a:pt x="102" y="5"/>
                    </a:lnTo>
                    <a:lnTo>
                      <a:pt x="89" y="8"/>
                    </a:lnTo>
                    <a:lnTo>
                      <a:pt x="75" y="16"/>
                    </a:lnTo>
                    <a:lnTo>
                      <a:pt x="62" y="21"/>
                    </a:lnTo>
                    <a:lnTo>
                      <a:pt x="52" y="29"/>
                    </a:lnTo>
                    <a:lnTo>
                      <a:pt x="38" y="37"/>
                    </a:lnTo>
                    <a:lnTo>
                      <a:pt x="31" y="45"/>
                    </a:lnTo>
                    <a:lnTo>
                      <a:pt x="23" y="55"/>
                    </a:lnTo>
                    <a:lnTo>
                      <a:pt x="18" y="63"/>
                    </a:lnTo>
                    <a:lnTo>
                      <a:pt x="13" y="72"/>
                    </a:lnTo>
                    <a:lnTo>
                      <a:pt x="8" y="83"/>
                    </a:lnTo>
                    <a:lnTo>
                      <a:pt x="3" y="98"/>
                    </a:lnTo>
                    <a:lnTo>
                      <a:pt x="0" y="114"/>
                    </a:lnTo>
                    <a:lnTo>
                      <a:pt x="0" y="122"/>
                    </a:lnTo>
                    <a:lnTo>
                      <a:pt x="1" y="125"/>
                    </a:lnTo>
                    <a:lnTo>
                      <a:pt x="141" y="125"/>
                    </a:lnTo>
                    <a:close/>
                  </a:path>
                </a:pathLst>
              </a:custGeom>
              <a:noFill/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09" name="Google Shape;3309;p208"/>
            <p:cNvGrpSpPr/>
            <p:nvPr/>
          </p:nvGrpSpPr>
          <p:grpSpPr>
            <a:xfrm>
              <a:off x="4183062" y="3559175"/>
              <a:ext cx="465137" cy="412749"/>
              <a:chOff x="4183062" y="3559175"/>
              <a:chExt cx="465137" cy="412749"/>
            </a:xfrm>
          </p:grpSpPr>
          <p:sp>
            <p:nvSpPr>
              <p:cNvPr id="3310" name="Google Shape;3310;p208"/>
              <p:cNvSpPr/>
              <p:nvPr/>
            </p:nvSpPr>
            <p:spPr>
              <a:xfrm>
                <a:off x="4183062" y="3560762"/>
                <a:ext cx="460375" cy="406400"/>
              </a:xfrm>
              <a:custGeom>
                <a:rect b="b" l="l" r="r" t="t"/>
                <a:pathLst>
                  <a:path extrusionOk="0" h="256" w="290">
                    <a:moveTo>
                      <a:pt x="290" y="129"/>
                    </a:moveTo>
                    <a:lnTo>
                      <a:pt x="278" y="77"/>
                    </a:lnTo>
                    <a:lnTo>
                      <a:pt x="246" y="37"/>
                    </a:lnTo>
                    <a:lnTo>
                      <a:pt x="199" y="10"/>
                    </a:lnTo>
                    <a:lnTo>
                      <a:pt x="144" y="0"/>
                    </a:lnTo>
                    <a:lnTo>
                      <a:pt x="88" y="10"/>
                    </a:lnTo>
                    <a:lnTo>
                      <a:pt x="42" y="37"/>
                    </a:lnTo>
                    <a:lnTo>
                      <a:pt x="11" y="77"/>
                    </a:lnTo>
                    <a:lnTo>
                      <a:pt x="0" y="129"/>
                    </a:lnTo>
                    <a:lnTo>
                      <a:pt x="11" y="177"/>
                    </a:lnTo>
                    <a:lnTo>
                      <a:pt x="42" y="219"/>
                    </a:lnTo>
                    <a:lnTo>
                      <a:pt x="88" y="246"/>
                    </a:lnTo>
                    <a:lnTo>
                      <a:pt x="144" y="256"/>
                    </a:lnTo>
                    <a:lnTo>
                      <a:pt x="199" y="246"/>
                    </a:lnTo>
                    <a:lnTo>
                      <a:pt x="246" y="219"/>
                    </a:lnTo>
                    <a:lnTo>
                      <a:pt x="278" y="177"/>
                    </a:lnTo>
                    <a:lnTo>
                      <a:pt x="290" y="129"/>
                    </a:lnTo>
                    <a:close/>
                  </a:path>
                </a:pathLst>
              </a:custGeom>
              <a:noFill/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311" name="Google Shape;3311;p208"/>
              <p:cNvCxnSpPr/>
              <p:nvPr/>
            </p:nvCxnSpPr>
            <p:spPr>
              <a:xfrm>
                <a:off x="4411662" y="3560762"/>
                <a:ext cx="1587" cy="411162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312" name="Google Shape;3312;p208"/>
              <p:cNvCxnSpPr/>
              <p:nvPr/>
            </p:nvCxnSpPr>
            <p:spPr>
              <a:xfrm>
                <a:off x="4183062" y="3765550"/>
                <a:ext cx="465137" cy="1587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3313" name="Google Shape;3313;p208"/>
              <p:cNvSpPr/>
              <p:nvPr/>
            </p:nvSpPr>
            <p:spPr>
              <a:xfrm>
                <a:off x="4184650" y="3559175"/>
                <a:ext cx="230187" cy="203200"/>
              </a:xfrm>
              <a:custGeom>
                <a:rect b="b" l="l" r="r" t="t"/>
                <a:pathLst>
                  <a:path extrusionOk="0" h="128" w="145">
                    <a:moveTo>
                      <a:pt x="145" y="128"/>
                    </a:moveTo>
                    <a:lnTo>
                      <a:pt x="145" y="0"/>
                    </a:lnTo>
                    <a:lnTo>
                      <a:pt x="126" y="0"/>
                    </a:lnTo>
                    <a:lnTo>
                      <a:pt x="114" y="1"/>
                    </a:lnTo>
                    <a:lnTo>
                      <a:pt x="104" y="5"/>
                    </a:lnTo>
                    <a:lnTo>
                      <a:pt x="91" y="8"/>
                    </a:lnTo>
                    <a:lnTo>
                      <a:pt x="77" y="14"/>
                    </a:lnTo>
                    <a:lnTo>
                      <a:pt x="64" y="19"/>
                    </a:lnTo>
                    <a:lnTo>
                      <a:pt x="52" y="27"/>
                    </a:lnTo>
                    <a:lnTo>
                      <a:pt x="41" y="37"/>
                    </a:lnTo>
                    <a:lnTo>
                      <a:pt x="32" y="45"/>
                    </a:lnTo>
                    <a:lnTo>
                      <a:pt x="24" y="54"/>
                    </a:lnTo>
                    <a:lnTo>
                      <a:pt x="19" y="62"/>
                    </a:lnTo>
                    <a:lnTo>
                      <a:pt x="14" y="72"/>
                    </a:lnTo>
                    <a:lnTo>
                      <a:pt x="9" y="83"/>
                    </a:lnTo>
                    <a:lnTo>
                      <a:pt x="4" y="98"/>
                    </a:lnTo>
                    <a:lnTo>
                      <a:pt x="0" y="114"/>
                    </a:lnTo>
                    <a:lnTo>
                      <a:pt x="0" y="125"/>
                    </a:lnTo>
                    <a:lnTo>
                      <a:pt x="0" y="128"/>
                    </a:lnTo>
                    <a:lnTo>
                      <a:pt x="145" y="128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4" name="Google Shape;3314;p208"/>
              <p:cNvSpPr/>
              <p:nvPr/>
            </p:nvSpPr>
            <p:spPr>
              <a:xfrm>
                <a:off x="4414837" y="3559175"/>
                <a:ext cx="228600" cy="206375"/>
              </a:xfrm>
              <a:custGeom>
                <a:rect b="b" l="l" r="r" t="t"/>
                <a:pathLst>
                  <a:path extrusionOk="0" h="130" w="144">
                    <a:moveTo>
                      <a:pt x="0" y="128"/>
                    </a:moveTo>
                    <a:lnTo>
                      <a:pt x="144" y="128"/>
                    </a:lnTo>
                    <a:lnTo>
                      <a:pt x="144" y="112"/>
                    </a:lnTo>
                    <a:lnTo>
                      <a:pt x="144" y="102"/>
                    </a:lnTo>
                    <a:lnTo>
                      <a:pt x="139" y="91"/>
                    </a:lnTo>
                    <a:lnTo>
                      <a:pt x="135" y="80"/>
                    </a:lnTo>
                    <a:lnTo>
                      <a:pt x="129" y="69"/>
                    </a:lnTo>
                    <a:lnTo>
                      <a:pt x="122" y="56"/>
                    </a:lnTo>
                    <a:lnTo>
                      <a:pt x="114" y="46"/>
                    </a:lnTo>
                    <a:lnTo>
                      <a:pt x="104" y="35"/>
                    </a:lnTo>
                    <a:lnTo>
                      <a:pt x="92" y="27"/>
                    </a:lnTo>
                    <a:lnTo>
                      <a:pt x="82" y="22"/>
                    </a:lnTo>
                    <a:lnTo>
                      <a:pt x="73" y="17"/>
                    </a:lnTo>
                    <a:lnTo>
                      <a:pt x="63" y="11"/>
                    </a:lnTo>
                    <a:lnTo>
                      <a:pt x="48" y="8"/>
                    </a:lnTo>
                    <a:lnTo>
                      <a:pt x="33" y="3"/>
                    </a:lnTo>
                    <a:lnTo>
                      <a:pt x="15" y="0"/>
                    </a:lnTo>
                    <a:lnTo>
                      <a:pt x="5" y="0"/>
                    </a:lnTo>
                    <a:lnTo>
                      <a:pt x="0" y="1"/>
                    </a:lnTo>
                    <a:lnTo>
                      <a:pt x="0" y="130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15" name="Google Shape;3315;p208"/>
            <p:cNvGrpSpPr/>
            <p:nvPr/>
          </p:nvGrpSpPr>
          <p:grpSpPr>
            <a:xfrm>
              <a:off x="3735387" y="3559175"/>
              <a:ext cx="463550" cy="412749"/>
              <a:chOff x="3735387" y="3559175"/>
              <a:chExt cx="463550" cy="412749"/>
            </a:xfrm>
          </p:grpSpPr>
          <p:sp>
            <p:nvSpPr>
              <p:cNvPr id="3316" name="Google Shape;3316;p208"/>
              <p:cNvSpPr/>
              <p:nvPr/>
            </p:nvSpPr>
            <p:spPr>
              <a:xfrm>
                <a:off x="3735387" y="3560762"/>
                <a:ext cx="457200" cy="406400"/>
              </a:xfrm>
              <a:custGeom>
                <a:rect b="b" l="l" r="r" t="t"/>
                <a:pathLst>
                  <a:path extrusionOk="0" h="256" w="288">
                    <a:moveTo>
                      <a:pt x="288" y="129"/>
                    </a:moveTo>
                    <a:lnTo>
                      <a:pt x="277" y="77"/>
                    </a:lnTo>
                    <a:lnTo>
                      <a:pt x="246" y="37"/>
                    </a:lnTo>
                    <a:lnTo>
                      <a:pt x="199" y="10"/>
                    </a:lnTo>
                    <a:lnTo>
                      <a:pt x="144" y="0"/>
                    </a:lnTo>
                    <a:lnTo>
                      <a:pt x="89" y="10"/>
                    </a:lnTo>
                    <a:lnTo>
                      <a:pt x="42" y="37"/>
                    </a:lnTo>
                    <a:lnTo>
                      <a:pt x="12" y="77"/>
                    </a:lnTo>
                    <a:lnTo>
                      <a:pt x="0" y="129"/>
                    </a:lnTo>
                    <a:lnTo>
                      <a:pt x="12" y="177"/>
                    </a:lnTo>
                    <a:lnTo>
                      <a:pt x="42" y="219"/>
                    </a:lnTo>
                    <a:lnTo>
                      <a:pt x="89" y="246"/>
                    </a:lnTo>
                    <a:lnTo>
                      <a:pt x="144" y="256"/>
                    </a:lnTo>
                    <a:lnTo>
                      <a:pt x="199" y="246"/>
                    </a:lnTo>
                    <a:lnTo>
                      <a:pt x="246" y="219"/>
                    </a:lnTo>
                    <a:lnTo>
                      <a:pt x="277" y="177"/>
                    </a:lnTo>
                    <a:lnTo>
                      <a:pt x="288" y="129"/>
                    </a:lnTo>
                    <a:close/>
                  </a:path>
                </a:pathLst>
              </a:custGeom>
              <a:noFill/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317" name="Google Shape;3317;p208"/>
              <p:cNvCxnSpPr/>
              <p:nvPr/>
            </p:nvCxnSpPr>
            <p:spPr>
              <a:xfrm>
                <a:off x="3963987" y="3560762"/>
                <a:ext cx="1587" cy="411162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318" name="Google Shape;3318;p208"/>
              <p:cNvCxnSpPr/>
              <p:nvPr/>
            </p:nvCxnSpPr>
            <p:spPr>
              <a:xfrm>
                <a:off x="3735387" y="3765550"/>
                <a:ext cx="463550" cy="1587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3319" name="Google Shape;3319;p208"/>
              <p:cNvSpPr/>
              <p:nvPr/>
            </p:nvSpPr>
            <p:spPr>
              <a:xfrm>
                <a:off x="3736975" y="3559175"/>
                <a:ext cx="230187" cy="203200"/>
              </a:xfrm>
              <a:custGeom>
                <a:rect b="b" l="l" r="r" t="t"/>
                <a:pathLst>
                  <a:path extrusionOk="0" h="128" w="145">
                    <a:moveTo>
                      <a:pt x="145" y="128"/>
                    </a:moveTo>
                    <a:lnTo>
                      <a:pt x="145" y="0"/>
                    </a:lnTo>
                    <a:lnTo>
                      <a:pt x="126" y="0"/>
                    </a:lnTo>
                    <a:lnTo>
                      <a:pt x="115" y="1"/>
                    </a:lnTo>
                    <a:lnTo>
                      <a:pt x="104" y="5"/>
                    </a:lnTo>
                    <a:lnTo>
                      <a:pt x="91" y="8"/>
                    </a:lnTo>
                    <a:lnTo>
                      <a:pt x="78" y="14"/>
                    </a:lnTo>
                    <a:lnTo>
                      <a:pt x="64" y="19"/>
                    </a:lnTo>
                    <a:lnTo>
                      <a:pt x="52" y="27"/>
                    </a:lnTo>
                    <a:lnTo>
                      <a:pt x="41" y="37"/>
                    </a:lnTo>
                    <a:lnTo>
                      <a:pt x="32" y="45"/>
                    </a:lnTo>
                    <a:lnTo>
                      <a:pt x="24" y="54"/>
                    </a:lnTo>
                    <a:lnTo>
                      <a:pt x="19" y="62"/>
                    </a:lnTo>
                    <a:lnTo>
                      <a:pt x="14" y="72"/>
                    </a:lnTo>
                    <a:lnTo>
                      <a:pt x="9" y="83"/>
                    </a:lnTo>
                    <a:lnTo>
                      <a:pt x="4" y="98"/>
                    </a:lnTo>
                    <a:lnTo>
                      <a:pt x="0" y="114"/>
                    </a:lnTo>
                    <a:lnTo>
                      <a:pt x="0" y="125"/>
                    </a:lnTo>
                    <a:lnTo>
                      <a:pt x="0" y="128"/>
                    </a:lnTo>
                    <a:lnTo>
                      <a:pt x="145" y="128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0" name="Google Shape;3320;p208"/>
              <p:cNvSpPr/>
              <p:nvPr/>
            </p:nvSpPr>
            <p:spPr>
              <a:xfrm>
                <a:off x="3967162" y="3559175"/>
                <a:ext cx="228600" cy="206375"/>
              </a:xfrm>
              <a:custGeom>
                <a:rect b="b" l="l" r="r" t="t"/>
                <a:pathLst>
                  <a:path extrusionOk="0" h="130" w="144">
                    <a:moveTo>
                      <a:pt x="0" y="128"/>
                    </a:moveTo>
                    <a:lnTo>
                      <a:pt x="144" y="128"/>
                    </a:lnTo>
                    <a:lnTo>
                      <a:pt x="144" y="112"/>
                    </a:lnTo>
                    <a:lnTo>
                      <a:pt x="142" y="102"/>
                    </a:lnTo>
                    <a:lnTo>
                      <a:pt x="139" y="91"/>
                    </a:lnTo>
                    <a:lnTo>
                      <a:pt x="134" y="80"/>
                    </a:lnTo>
                    <a:lnTo>
                      <a:pt x="127" y="69"/>
                    </a:lnTo>
                    <a:lnTo>
                      <a:pt x="122" y="56"/>
                    </a:lnTo>
                    <a:lnTo>
                      <a:pt x="112" y="46"/>
                    </a:lnTo>
                    <a:lnTo>
                      <a:pt x="104" y="35"/>
                    </a:lnTo>
                    <a:lnTo>
                      <a:pt x="92" y="27"/>
                    </a:lnTo>
                    <a:lnTo>
                      <a:pt x="82" y="22"/>
                    </a:lnTo>
                    <a:lnTo>
                      <a:pt x="74" y="17"/>
                    </a:lnTo>
                    <a:lnTo>
                      <a:pt x="63" y="11"/>
                    </a:lnTo>
                    <a:lnTo>
                      <a:pt x="48" y="8"/>
                    </a:lnTo>
                    <a:lnTo>
                      <a:pt x="33" y="3"/>
                    </a:lnTo>
                    <a:lnTo>
                      <a:pt x="15" y="0"/>
                    </a:lnTo>
                    <a:lnTo>
                      <a:pt x="5" y="0"/>
                    </a:lnTo>
                    <a:lnTo>
                      <a:pt x="0" y="1"/>
                    </a:lnTo>
                    <a:lnTo>
                      <a:pt x="0" y="130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21" name="Google Shape;3321;p208"/>
            <p:cNvGrpSpPr/>
            <p:nvPr/>
          </p:nvGrpSpPr>
          <p:grpSpPr>
            <a:xfrm>
              <a:off x="4219575" y="4414837"/>
              <a:ext cx="428624" cy="400050"/>
              <a:chOff x="4219575" y="4414837"/>
              <a:chExt cx="428624" cy="400050"/>
            </a:xfrm>
          </p:grpSpPr>
          <p:sp>
            <p:nvSpPr>
              <p:cNvPr id="3322" name="Google Shape;3322;p208"/>
              <p:cNvSpPr/>
              <p:nvPr/>
            </p:nvSpPr>
            <p:spPr>
              <a:xfrm>
                <a:off x="4224337" y="4418012"/>
                <a:ext cx="419100" cy="388937"/>
              </a:xfrm>
              <a:custGeom>
                <a:rect b="b" l="l" r="r" t="t"/>
                <a:pathLst>
                  <a:path extrusionOk="0" h="245" w="264">
                    <a:moveTo>
                      <a:pt x="264" y="123"/>
                    </a:moveTo>
                    <a:lnTo>
                      <a:pt x="254" y="75"/>
                    </a:lnTo>
                    <a:lnTo>
                      <a:pt x="225" y="37"/>
                    </a:lnTo>
                    <a:lnTo>
                      <a:pt x="183" y="9"/>
                    </a:lnTo>
                    <a:lnTo>
                      <a:pt x="131" y="0"/>
                    </a:lnTo>
                    <a:lnTo>
                      <a:pt x="81" y="9"/>
                    </a:lnTo>
                    <a:lnTo>
                      <a:pt x="39" y="37"/>
                    </a:lnTo>
                    <a:lnTo>
                      <a:pt x="10" y="75"/>
                    </a:lnTo>
                    <a:lnTo>
                      <a:pt x="0" y="123"/>
                    </a:lnTo>
                    <a:lnTo>
                      <a:pt x="10" y="170"/>
                    </a:lnTo>
                    <a:lnTo>
                      <a:pt x="39" y="210"/>
                    </a:lnTo>
                    <a:lnTo>
                      <a:pt x="81" y="236"/>
                    </a:lnTo>
                    <a:lnTo>
                      <a:pt x="131" y="245"/>
                    </a:lnTo>
                    <a:lnTo>
                      <a:pt x="183" y="236"/>
                    </a:lnTo>
                    <a:lnTo>
                      <a:pt x="225" y="210"/>
                    </a:lnTo>
                    <a:lnTo>
                      <a:pt x="254" y="170"/>
                    </a:lnTo>
                    <a:lnTo>
                      <a:pt x="264" y="123"/>
                    </a:lnTo>
                    <a:close/>
                  </a:path>
                </a:pathLst>
              </a:custGeom>
              <a:noFill/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323" name="Google Shape;3323;p208"/>
              <p:cNvCxnSpPr/>
              <p:nvPr/>
            </p:nvCxnSpPr>
            <p:spPr>
              <a:xfrm>
                <a:off x="4432300" y="4418012"/>
                <a:ext cx="1587" cy="393700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324" name="Google Shape;3324;p208"/>
              <p:cNvCxnSpPr/>
              <p:nvPr/>
            </p:nvCxnSpPr>
            <p:spPr>
              <a:xfrm>
                <a:off x="4224337" y="4613275"/>
                <a:ext cx="423862" cy="1587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3325" name="Google Shape;3325;p208"/>
              <p:cNvSpPr/>
              <p:nvPr/>
            </p:nvSpPr>
            <p:spPr>
              <a:xfrm>
                <a:off x="4222750" y="4419600"/>
                <a:ext cx="417512" cy="390525"/>
              </a:xfrm>
              <a:custGeom>
                <a:rect b="b" l="l" r="r" t="t"/>
                <a:pathLst>
                  <a:path extrusionOk="0" h="246" w="263">
                    <a:moveTo>
                      <a:pt x="263" y="122"/>
                    </a:moveTo>
                    <a:lnTo>
                      <a:pt x="253" y="76"/>
                    </a:lnTo>
                    <a:lnTo>
                      <a:pt x="225" y="37"/>
                    </a:lnTo>
                    <a:lnTo>
                      <a:pt x="183" y="10"/>
                    </a:lnTo>
                    <a:lnTo>
                      <a:pt x="131" y="0"/>
                    </a:lnTo>
                    <a:lnTo>
                      <a:pt x="79" y="10"/>
                    </a:lnTo>
                    <a:lnTo>
                      <a:pt x="37" y="37"/>
                    </a:lnTo>
                    <a:lnTo>
                      <a:pt x="8" y="76"/>
                    </a:lnTo>
                    <a:lnTo>
                      <a:pt x="0" y="122"/>
                    </a:lnTo>
                    <a:lnTo>
                      <a:pt x="8" y="170"/>
                    </a:lnTo>
                    <a:lnTo>
                      <a:pt x="37" y="209"/>
                    </a:lnTo>
                    <a:lnTo>
                      <a:pt x="79" y="236"/>
                    </a:lnTo>
                    <a:lnTo>
                      <a:pt x="131" y="246"/>
                    </a:lnTo>
                    <a:lnTo>
                      <a:pt x="183" y="236"/>
                    </a:lnTo>
                    <a:lnTo>
                      <a:pt x="225" y="209"/>
                    </a:lnTo>
                    <a:lnTo>
                      <a:pt x="253" y="170"/>
                    </a:lnTo>
                    <a:lnTo>
                      <a:pt x="263" y="122"/>
                    </a:lnTo>
                    <a:close/>
                  </a:path>
                </a:pathLst>
              </a:custGeom>
              <a:noFill/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326" name="Google Shape;3326;p208"/>
              <p:cNvCxnSpPr/>
              <p:nvPr/>
            </p:nvCxnSpPr>
            <p:spPr>
              <a:xfrm>
                <a:off x="4430712" y="4419600"/>
                <a:ext cx="1587" cy="395287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327" name="Google Shape;3327;p208"/>
              <p:cNvCxnSpPr/>
              <p:nvPr/>
            </p:nvCxnSpPr>
            <p:spPr>
              <a:xfrm>
                <a:off x="4222750" y="4613275"/>
                <a:ext cx="422275" cy="1587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3328" name="Google Shape;3328;p208"/>
              <p:cNvSpPr/>
              <p:nvPr/>
            </p:nvSpPr>
            <p:spPr>
              <a:xfrm>
                <a:off x="4427537" y="4613275"/>
                <a:ext cx="209550" cy="193675"/>
              </a:xfrm>
              <a:custGeom>
                <a:rect b="b" l="l" r="r" t="t"/>
                <a:pathLst>
                  <a:path extrusionOk="0" h="122" w="132">
                    <a:moveTo>
                      <a:pt x="2" y="0"/>
                    </a:moveTo>
                    <a:lnTo>
                      <a:pt x="2" y="122"/>
                    </a:lnTo>
                    <a:lnTo>
                      <a:pt x="17" y="122"/>
                    </a:lnTo>
                    <a:lnTo>
                      <a:pt x="27" y="121"/>
                    </a:lnTo>
                    <a:lnTo>
                      <a:pt x="38" y="117"/>
                    </a:lnTo>
                    <a:lnTo>
                      <a:pt x="50" y="114"/>
                    </a:lnTo>
                    <a:lnTo>
                      <a:pt x="62" y="108"/>
                    </a:lnTo>
                    <a:lnTo>
                      <a:pt x="74" y="103"/>
                    </a:lnTo>
                    <a:lnTo>
                      <a:pt x="84" y="95"/>
                    </a:lnTo>
                    <a:lnTo>
                      <a:pt x="96" y="87"/>
                    </a:lnTo>
                    <a:lnTo>
                      <a:pt x="104" y="79"/>
                    </a:lnTo>
                    <a:lnTo>
                      <a:pt x="111" y="69"/>
                    </a:lnTo>
                    <a:lnTo>
                      <a:pt x="116" y="61"/>
                    </a:lnTo>
                    <a:lnTo>
                      <a:pt x="121" y="53"/>
                    </a:lnTo>
                    <a:lnTo>
                      <a:pt x="126" y="40"/>
                    </a:lnTo>
                    <a:lnTo>
                      <a:pt x="131" y="27"/>
                    </a:lnTo>
                    <a:lnTo>
                      <a:pt x="132" y="13"/>
                    </a:lnTo>
                    <a:lnTo>
                      <a:pt x="132" y="3"/>
                    </a:lnTo>
                    <a:lnTo>
                      <a:pt x="13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9" name="Google Shape;3329;p208"/>
              <p:cNvSpPr/>
              <p:nvPr/>
            </p:nvSpPr>
            <p:spPr>
              <a:xfrm>
                <a:off x="4219575" y="4611687"/>
                <a:ext cx="207962" cy="195262"/>
              </a:xfrm>
              <a:custGeom>
                <a:rect b="b" l="l" r="r" t="t"/>
                <a:pathLst>
                  <a:path extrusionOk="0" h="123" w="131">
                    <a:moveTo>
                      <a:pt x="131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2" y="24"/>
                    </a:lnTo>
                    <a:lnTo>
                      <a:pt x="5" y="33"/>
                    </a:lnTo>
                    <a:lnTo>
                      <a:pt x="8" y="45"/>
                    </a:lnTo>
                    <a:lnTo>
                      <a:pt x="17" y="57"/>
                    </a:lnTo>
                    <a:lnTo>
                      <a:pt x="22" y="69"/>
                    </a:lnTo>
                    <a:lnTo>
                      <a:pt x="30" y="78"/>
                    </a:lnTo>
                    <a:lnTo>
                      <a:pt x="39" y="88"/>
                    </a:lnTo>
                    <a:lnTo>
                      <a:pt x="47" y="96"/>
                    </a:lnTo>
                    <a:lnTo>
                      <a:pt x="57" y="102"/>
                    </a:lnTo>
                    <a:lnTo>
                      <a:pt x="65" y="106"/>
                    </a:lnTo>
                    <a:lnTo>
                      <a:pt x="76" y="110"/>
                    </a:lnTo>
                    <a:lnTo>
                      <a:pt x="87" y="115"/>
                    </a:lnTo>
                    <a:lnTo>
                      <a:pt x="102" y="120"/>
                    </a:lnTo>
                    <a:lnTo>
                      <a:pt x="119" y="123"/>
                    </a:lnTo>
                    <a:lnTo>
                      <a:pt x="128" y="123"/>
                    </a:lnTo>
                    <a:lnTo>
                      <a:pt x="131" y="122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0" name="Google Shape;3330;p208"/>
              <p:cNvSpPr/>
              <p:nvPr/>
            </p:nvSpPr>
            <p:spPr>
              <a:xfrm>
                <a:off x="4219575" y="4418012"/>
                <a:ext cx="211137" cy="193675"/>
              </a:xfrm>
              <a:custGeom>
                <a:rect b="b" l="l" r="r" t="t"/>
                <a:pathLst>
                  <a:path extrusionOk="0" h="122" w="133">
                    <a:moveTo>
                      <a:pt x="131" y="122"/>
                    </a:moveTo>
                    <a:lnTo>
                      <a:pt x="131" y="0"/>
                    </a:lnTo>
                    <a:lnTo>
                      <a:pt x="116" y="0"/>
                    </a:lnTo>
                    <a:lnTo>
                      <a:pt x="106" y="0"/>
                    </a:lnTo>
                    <a:lnTo>
                      <a:pt x="94" y="3"/>
                    </a:lnTo>
                    <a:lnTo>
                      <a:pt x="82" y="8"/>
                    </a:lnTo>
                    <a:lnTo>
                      <a:pt x="71" y="12"/>
                    </a:lnTo>
                    <a:lnTo>
                      <a:pt x="59" y="17"/>
                    </a:lnTo>
                    <a:lnTo>
                      <a:pt x="49" y="25"/>
                    </a:lnTo>
                    <a:lnTo>
                      <a:pt x="37" y="33"/>
                    </a:lnTo>
                    <a:lnTo>
                      <a:pt x="30" y="43"/>
                    </a:lnTo>
                    <a:lnTo>
                      <a:pt x="22" y="51"/>
                    </a:lnTo>
                    <a:lnTo>
                      <a:pt x="17" y="59"/>
                    </a:lnTo>
                    <a:lnTo>
                      <a:pt x="13" y="67"/>
                    </a:lnTo>
                    <a:lnTo>
                      <a:pt x="8" y="80"/>
                    </a:lnTo>
                    <a:lnTo>
                      <a:pt x="3" y="93"/>
                    </a:lnTo>
                    <a:lnTo>
                      <a:pt x="0" y="109"/>
                    </a:lnTo>
                    <a:lnTo>
                      <a:pt x="0" y="117"/>
                    </a:lnTo>
                    <a:lnTo>
                      <a:pt x="2" y="122"/>
                    </a:lnTo>
                    <a:lnTo>
                      <a:pt x="133" y="122"/>
                    </a:lnTo>
                    <a:lnTo>
                      <a:pt x="131" y="122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1" name="Google Shape;3331;p208"/>
              <p:cNvSpPr/>
              <p:nvPr/>
            </p:nvSpPr>
            <p:spPr>
              <a:xfrm>
                <a:off x="4427537" y="4414837"/>
                <a:ext cx="209550" cy="196850"/>
              </a:xfrm>
              <a:custGeom>
                <a:rect b="b" l="l" r="r" t="t"/>
                <a:pathLst>
                  <a:path extrusionOk="0" h="124" w="132">
                    <a:moveTo>
                      <a:pt x="0" y="124"/>
                    </a:moveTo>
                    <a:lnTo>
                      <a:pt x="132" y="124"/>
                    </a:lnTo>
                    <a:lnTo>
                      <a:pt x="132" y="109"/>
                    </a:lnTo>
                    <a:lnTo>
                      <a:pt x="131" y="100"/>
                    </a:lnTo>
                    <a:lnTo>
                      <a:pt x="127" y="90"/>
                    </a:lnTo>
                    <a:lnTo>
                      <a:pt x="124" y="79"/>
                    </a:lnTo>
                    <a:lnTo>
                      <a:pt x="117" y="67"/>
                    </a:lnTo>
                    <a:lnTo>
                      <a:pt x="112" y="55"/>
                    </a:lnTo>
                    <a:lnTo>
                      <a:pt x="104" y="45"/>
                    </a:lnTo>
                    <a:lnTo>
                      <a:pt x="94" y="35"/>
                    </a:lnTo>
                    <a:lnTo>
                      <a:pt x="85" y="27"/>
                    </a:lnTo>
                    <a:lnTo>
                      <a:pt x="75" y="21"/>
                    </a:lnTo>
                    <a:lnTo>
                      <a:pt x="67" y="18"/>
                    </a:lnTo>
                    <a:lnTo>
                      <a:pt x="59" y="13"/>
                    </a:lnTo>
                    <a:lnTo>
                      <a:pt x="45" y="8"/>
                    </a:lnTo>
                    <a:lnTo>
                      <a:pt x="30" y="3"/>
                    </a:lnTo>
                    <a:lnTo>
                      <a:pt x="13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0" y="124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32" name="Google Shape;3332;p208"/>
            <p:cNvGrpSpPr/>
            <p:nvPr/>
          </p:nvGrpSpPr>
          <p:grpSpPr>
            <a:xfrm>
              <a:off x="4219575" y="3986212"/>
              <a:ext cx="428624" cy="400050"/>
              <a:chOff x="4219575" y="3986212"/>
              <a:chExt cx="428624" cy="400050"/>
            </a:xfrm>
          </p:grpSpPr>
          <p:sp>
            <p:nvSpPr>
              <p:cNvPr id="3333" name="Google Shape;3333;p208"/>
              <p:cNvSpPr/>
              <p:nvPr/>
            </p:nvSpPr>
            <p:spPr>
              <a:xfrm>
                <a:off x="4224337" y="3989387"/>
                <a:ext cx="419100" cy="390525"/>
              </a:xfrm>
              <a:custGeom>
                <a:rect b="b" l="l" r="r" t="t"/>
                <a:pathLst>
                  <a:path extrusionOk="0" h="246" w="264">
                    <a:moveTo>
                      <a:pt x="264" y="124"/>
                    </a:moveTo>
                    <a:lnTo>
                      <a:pt x="254" y="75"/>
                    </a:lnTo>
                    <a:lnTo>
                      <a:pt x="225" y="37"/>
                    </a:lnTo>
                    <a:lnTo>
                      <a:pt x="183" y="10"/>
                    </a:lnTo>
                    <a:lnTo>
                      <a:pt x="131" y="0"/>
                    </a:lnTo>
                    <a:lnTo>
                      <a:pt x="81" y="10"/>
                    </a:lnTo>
                    <a:lnTo>
                      <a:pt x="39" y="37"/>
                    </a:lnTo>
                    <a:lnTo>
                      <a:pt x="10" y="75"/>
                    </a:lnTo>
                    <a:lnTo>
                      <a:pt x="0" y="124"/>
                    </a:lnTo>
                    <a:lnTo>
                      <a:pt x="10" y="170"/>
                    </a:lnTo>
                    <a:lnTo>
                      <a:pt x="39" y="210"/>
                    </a:lnTo>
                    <a:lnTo>
                      <a:pt x="81" y="236"/>
                    </a:lnTo>
                    <a:lnTo>
                      <a:pt x="131" y="246"/>
                    </a:lnTo>
                    <a:lnTo>
                      <a:pt x="183" y="236"/>
                    </a:lnTo>
                    <a:lnTo>
                      <a:pt x="225" y="210"/>
                    </a:lnTo>
                    <a:lnTo>
                      <a:pt x="254" y="170"/>
                    </a:lnTo>
                    <a:lnTo>
                      <a:pt x="264" y="124"/>
                    </a:lnTo>
                    <a:close/>
                  </a:path>
                </a:pathLst>
              </a:custGeom>
              <a:noFill/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334" name="Google Shape;3334;p208"/>
              <p:cNvCxnSpPr/>
              <p:nvPr/>
            </p:nvCxnSpPr>
            <p:spPr>
              <a:xfrm>
                <a:off x="4432300" y="3989387"/>
                <a:ext cx="1587" cy="395287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335" name="Google Shape;3335;p208"/>
              <p:cNvCxnSpPr/>
              <p:nvPr/>
            </p:nvCxnSpPr>
            <p:spPr>
              <a:xfrm>
                <a:off x="4224337" y="4186237"/>
                <a:ext cx="423862" cy="1587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3336" name="Google Shape;3336;p208"/>
              <p:cNvSpPr/>
              <p:nvPr/>
            </p:nvSpPr>
            <p:spPr>
              <a:xfrm>
                <a:off x="4222750" y="3992562"/>
                <a:ext cx="417512" cy="388937"/>
              </a:xfrm>
              <a:custGeom>
                <a:rect b="b" l="l" r="r" t="t"/>
                <a:pathLst>
                  <a:path extrusionOk="0" h="245" w="263">
                    <a:moveTo>
                      <a:pt x="263" y="122"/>
                    </a:moveTo>
                    <a:lnTo>
                      <a:pt x="253" y="75"/>
                    </a:lnTo>
                    <a:lnTo>
                      <a:pt x="225" y="37"/>
                    </a:lnTo>
                    <a:lnTo>
                      <a:pt x="183" y="9"/>
                    </a:lnTo>
                    <a:lnTo>
                      <a:pt x="131" y="0"/>
                    </a:lnTo>
                    <a:lnTo>
                      <a:pt x="79" y="9"/>
                    </a:lnTo>
                    <a:lnTo>
                      <a:pt x="37" y="37"/>
                    </a:lnTo>
                    <a:lnTo>
                      <a:pt x="8" y="75"/>
                    </a:lnTo>
                    <a:lnTo>
                      <a:pt x="0" y="122"/>
                    </a:lnTo>
                    <a:lnTo>
                      <a:pt x="8" y="170"/>
                    </a:lnTo>
                    <a:lnTo>
                      <a:pt x="37" y="208"/>
                    </a:lnTo>
                    <a:lnTo>
                      <a:pt x="79" y="236"/>
                    </a:lnTo>
                    <a:lnTo>
                      <a:pt x="131" y="245"/>
                    </a:lnTo>
                    <a:lnTo>
                      <a:pt x="183" y="236"/>
                    </a:lnTo>
                    <a:lnTo>
                      <a:pt x="225" y="208"/>
                    </a:lnTo>
                    <a:lnTo>
                      <a:pt x="253" y="170"/>
                    </a:lnTo>
                    <a:lnTo>
                      <a:pt x="263" y="122"/>
                    </a:lnTo>
                    <a:close/>
                  </a:path>
                </a:pathLst>
              </a:custGeom>
              <a:noFill/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337" name="Google Shape;3337;p208"/>
              <p:cNvCxnSpPr/>
              <p:nvPr/>
            </p:nvCxnSpPr>
            <p:spPr>
              <a:xfrm>
                <a:off x="4430712" y="3992562"/>
                <a:ext cx="1587" cy="393700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338" name="Google Shape;3338;p208"/>
              <p:cNvCxnSpPr/>
              <p:nvPr/>
            </p:nvCxnSpPr>
            <p:spPr>
              <a:xfrm>
                <a:off x="4222750" y="4186237"/>
                <a:ext cx="422275" cy="1587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3339" name="Google Shape;3339;p208"/>
              <p:cNvSpPr/>
              <p:nvPr/>
            </p:nvSpPr>
            <p:spPr>
              <a:xfrm>
                <a:off x="4427537" y="4186237"/>
                <a:ext cx="209550" cy="193675"/>
              </a:xfrm>
              <a:custGeom>
                <a:rect b="b" l="l" r="r" t="t"/>
                <a:pathLst>
                  <a:path extrusionOk="0" h="122" w="132">
                    <a:moveTo>
                      <a:pt x="2" y="0"/>
                    </a:moveTo>
                    <a:lnTo>
                      <a:pt x="2" y="122"/>
                    </a:lnTo>
                    <a:lnTo>
                      <a:pt x="17" y="122"/>
                    </a:lnTo>
                    <a:lnTo>
                      <a:pt x="27" y="120"/>
                    </a:lnTo>
                    <a:lnTo>
                      <a:pt x="38" y="117"/>
                    </a:lnTo>
                    <a:lnTo>
                      <a:pt x="50" y="114"/>
                    </a:lnTo>
                    <a:lnTo>
                      <a:pt x="62" y="107"/>
                    </a:lnTo>
                    <a:lnTo>
                      <a:pt x="74" y="102"/>
                    </a:lnTo>
                    <a:lnTo>
                      <a:pt x="84" y="94"/>
                    </a:lnTo>
                    <a:lnTo>
                      <a:pt x="96" y="86"/>
                    </a:lnTo>
                    <a:lnTo>
                      <a:pt x="104" y="78"/>
                    </a:lnTo>
                    <a:lnTo>
                      <a:pt x="111" y="69"/>
                    </a:lnTo>
                    <a:lnTo>
                      <a:pt x="116" y="61"/>
                    </a:lnTo>
                    <a:lnTo>
                      <a:pt x="121" y="53"/>
                    </a:lnTo>
                    <a:lnTo>
                      <a:pt x="126" y="40"/>
                    </a:lnTo>
                    <a:lnTo>
                      <a:pt x="131" y="27"/>
                    </a:lnTo>
                    <a:lnTo>
                      <a:pt x="132" y="12"/>
                    </a:lnTo>
                    <a:lnTo>
                      <a:pt x="132" y="3"/>
                    </a:lnTo>
                    <a:lnTo>
                      <a:pt x="13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0" name="Google Shape;3340;p208"/>
              <p:cNvSpPr/>
              <p:nvPr/>
            </p:nvSpPr>
            <p:spPr>
              <a:xfrm>
                <a:off x="4219575" y="4183062"/>
                <a:ext cx="207962" cy="196850"/>
              </a:xfrm>
              <a:custGeom>
                <a:rect b="b" l="l" r="r" t="t"/>
                <a:pathLst>
                  <a:path extrusionOk="0" h="124" w="131">
                    <a:moveTo>
                      <a:pt x="131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2" y="24"/>
                    </a:lnTo>
                    <a:lnTo>
                      <a:pt x="5" y="34"/>
                    </a:lnTo>
                    <a:lnTo>
                      <a:pt x="8" y="45"/>
                    </a:lnTo>
                    <a:lnTo>
                      <a:pt x="17" y="58"/>
                    </a:lnTo>
                    <a:lnTo>
                      <a:pt x="22" y="69"/>
                    </a:lnTo>
                    <a:lnTo>
                      <a:pt x="30" y="79"/>
                    </a:lnTo>
                    <a:lnTo>
                      <a:pt x="39" y="88"/>
                    </a:lnTo>
                    <a:lnTo>
                      <a:pt x="47" y="96"/>
                    </a:lnTo>
                    <a:lnTo>
                      <a:pt x="57" y="103"/>
                    </a:lnTo>
                    <a:lnTo>
                      <a:pt x="65" y="106"/>
                    </a:lnTo>
                    <a:lnTo>
                      <a:pt x="76" y="111"/>
                    </a:lnTo>
                    <a:lnTo>
                      <a:pt x="87" y="116"/>
                    </a:lnTo>
                    <a:lnTo>
                      <a:pt x="102" y="120"/>
                    </a:lnTo>
                    <a:lnTo>
                      <a:pt x="119" y="124"/>
                    </a:lnTo>
                    <a:lnTo>
                      <a:pt x="128" y="124"/>
                    </a:lnTo>
                    <a:lnTo>
                      <a:pt x="131" y="122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1" name="Google Shape;3341;p208"/>
              <p:cNvSpPr/>
              <p:nvPr/>
            </p:nvSpPr>
            <p:spPr>
              <a:xfrm>
                <a:off x="4219575" y="3989387"/>
                <a:ext cx="211137" cy="193675"/>
              </a:xfrm>
              <a:custGeom>
                <a:rect b="b" l="l" r="r" t="t"/>
                <a:pathLst>
                  <a:path extrusionOk="0" h="122" w="133">
                    <a:moveTo>
                      <a:pt x="131" y="122"/>
                    </a:moveTo>
                    <a:lnTo>
                      <a:pt x="131" y="0"/>
                    </a:lnTo>
                    <a:lnTo>
                      <a:pt x="116" y="0"/>
                    </a:lnTo>
                    <a:lnTo>
                      <a:pt x="106" y="0"/>
                    </a:lnTo>
                    <a:lnTo>
                      <a:pt x="94" y="3"/>
                    </a:lnTo>
                    <a:lnTo>
                      <a:pt x="82" y="8"/>
                    </a:lnTo>
                    <a:lnTo>
                      <a:pt x="71" y="13"/>
                    </a:lnTo>
                    <a:lnTo>
                      <a:pt x="59" y="18"/>
                    </a:lnTo>
                    <a:lnTo>
                      <a:pt x="49" y="26"/>
                    </a:lnTo>
                    <a:lnTo>
                      <a:pt x="37" y="34"/>
                    </a:lnTo>
                    <a:lnTo>
                      <a:pt x="30" y="43"/>
                    </a:lnTo>
                    <a:lnTo>
                      <a:pt x="22" y="51"/>
                    </a:lnTo>
                    <a:lnTo>
                      <a:pt x="17" y="59"/>
                    </a:lnTo>
                    <a:lnTo>
                      <a:pt x="13" y="67"/>
                    </a:lnTo>
                    <a:lnTo>
                      <a:pt x="8" y="80"/>
                    </a:lnTo>
                    <a:lnTo>
                      <a:pt x="3" y="93"/>
                    </a:lnTo>
                    <a:lnTo>
                      <a:pt x="0" y="109"/>
                    </a:lnTo>
                    <a:lnTo>
                      <a:pt x="0" y="117"/>
                    </a:lnTo>
                    <a:lnTo>
                      <a:pt x="2" y="122"/>
                    </a:lnTo>
                    <a:lnTo>
                      <a:pt x="133" y="122"/>
                    </a:lnTo>
                    <a:lnTo>
                      <a:pt x="131" y="122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2" name="Google Shape;3342;p208"/>
              <p:cNvSpPr/>
              <p:nvPr/>
            </p:nvSpPr>
            <p:spPr>
              <a:xfrm>
                <a:off x="4427537" y="3986212"/>
                <a:ext cx="209550" cy="196850"/>
              </a:xfrm>
              <a:custGeom>
                <a:rect b="b" l="l" r="r" t="t"/>
                <a:pathLst>
                  <a:path extrusionOk="0" h="124" w="132">
                    <a:moveTo>
                      <a:pt x="0" y="124"/>
                    </a:moveTo>
                    <a:lnTo>
                      <a:pt x="132" y="124"/>
                    </a:lnTo>
                    <a:lnTo>
                      <a:pt x="132" y="110"/>
                    </a:lnTo>
                    <a:lnTo>
                      <a:pt x="131" y="100"/>
                    </a:lnTo>
                    <a:lnTo>
                      <a:pt x="127" y="90"/>
                    </a:lnTo>
                    <a:lnTo>
                      <a:pt x="124" y="79"/>
                    </a:lnTo>
                    <a:lnTo>
                      <a:pt x="117" y="68"/>
                    </a:lnTo>
                    <a:lnTo>
                      <a:pt x="112" y="55"/>
                    </a:lnTo>
                    <a:lnTo>
                      <a:pt x="104" y="45"/>
                    </a:lnTo>
                    <a:lnTo>
                      <a:pt x="94" y="36"/>
                    </a:lnTo>
                    <a:lnTo>
                      <a:pt x="85" y="28"/>
                    </a:lnTo>
                    <a:lnTo>
                      <a:pt x="75" y="21"/>
                    </a:lnTo>
                    <a:lnTo>
                      <a:pt x="67" y="18"/>
                    </a:lnTo>
                    <a:lnTo>
                      <a:pt x="59" y="13"/>
                    </a:lnTo>
                    <a:lnTo>
                      <a:pt x="45" y="8"/>
                    </a:lnTo>
                    <a:lnTo>
                      <a:pt x="30" y="4"/>
                    </a:lnTo>
                    <a:lnTo>
                      <a:pt x="13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0" y="124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43" name="Google Shape;3343;p208"/>
            <p:cNvGrpSpPr/>
            <p:nvPr/>
          </p:nvGrpSpPr>
          <p:grpSpPr>
            <a:xfrm>
              <a:off x="5972175" y="3986212"/>
              <a:ext cx="465137" cy="412750"/>
              <a:chOff x="5972175" y="3986212"/>
              <a:chExt cx="465137" cy="412750"/>
            </a:xfrm>
          </p:grpSpPr>
          <p:sp>
            <p:nvSpPr>
              <p:cNvPr id="3344" name="Google Shape;3344;p208"/>
              <p:cNvSpPr/>
              <p:nvPr/>
            </p:nvSpPr>
            <p:spPr>
              <a:xfrm>
                <a:off x="5972175" y="3992562"/>
                <a:ext cx="460375" cy="401637"/>
              </a:xfrm>
              <a:custGeom>
                <a:rect b="b" l="l" r="r" t="t"/>
                <a:pathLst>
                  <a:path extrusionOk="0" h="253" w="290">
                    <a:moveTo>
                      <a:pt x="290" y="126"/>
                    </a:moveTo>
                    <a:lnTo>
                      <a:pt x="278" y="77"/>
                    </a:lnTo>
                    <a:lnTo>
                      <a:pt x="246" y="37"/>
                    </a:lnTo>
                    <a:lnTo>
                      <a:pt x="201" y="8"/>
                    </a:lnTo>
                    <a:lnTo>
                      <a:pt x="146" y="0"/>
                    </a:lnTo>
                    <a:lnTo>
                      <a:pt x="89" y="8"/>
                    </a:lnTo>
                    <a:lnTo>
                      <a:pt x="43" y="37"/>
                    </a:lnTo>
                    <a:lnTo>
                      <a:pt x="12" y="77"/>
                    </a:lnTo>
                    <a:lnTo>
                      <a:pt x="0" y="126"/>
                    </a:lnTo>
                    <a:lnTo>
                      <a:pt x="12" y="175"/>
                    </a:lnTo>
                    <a:lnTo>
                      <a:pt x="43" y="216"/>
                    </a:lnTo>
                    <a:lnTo>
                      <a:pt x="89" y="244"/>
                    </a:lnTo>
                    <a:lnTo>
                      <a:pt x="146" y="253"/>
                    </a:lnTo>
                    <a:lnTo>
                      <a:pt x="201" y="244"/>
                    </a:lnTo>
                    <a:lnTo>
                      <a:pt x="246" y="216"/>
                    </a:lnTo>
                    <a:lnTo>
                      <a:pt x="278" y="175"/>
                    </a:lnTo>
                    <a:lnTo>
                      <a:pt x="290" y="126"/>
                    </a:lnTo>
                    <a:close/>
                  </a:path>
                </a:pathLst>
              </a:custGeom>
              <a:noFill/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345" name="Google Shape;3345;p208"/>
              <p:cNvCxnSpPr/>
              <p:nvPr/>
            </p:nvCxnSpPr>
            <p:spPr>
              <a:xfrm>
                <a:off x="6200775" y="3992562"/>
                <a:ext cx="1587" cy="406400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346" name="Google Shape;3346;p208"/>
              <p:cNvCxnSpPr/>
              <p:nvPr/>
            </p:nvCxnSpPr>
            <p:spPr>
              <a:xfrm>
                <a:off x="5972175" y="4192587"/>
                <a:ext cx="465137" cy="1587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3347" name="Google Shape;3347;p208"/>
              <p:cNvSpPr/>
              <p:nvPr/>
            </p:nvSpPr>
            <p:spPr>
              <a:xfrm>
                <a:off x="5975350" y="3989387"/>
                <a:ext cx="230187" cy="201612"/>
              </a:xfrm>
              <a:custGeom>
                <a:rect b="b" l="l" r="r" t="t"/>
                <a:pathLst>
                  <a:path extrusionOk="0" h="127" w="145">
                    <a:moveTo>
                      <a:pt x="144" y="127"/>
                    </a:moveTo>
                    <a:lnTo>
                      <a:pt x="144" y="0"/>
                    </a:lnTo>
                    <a:lnTo>
                      <a:pt x="127" y="0"/>
                    </a:lnTo>
                    <a:lnTo>
                      <a:pt x="115" y="0"/>
                    </a:lnTo>
                    <a:lnTo>
                      <a:pt x="104" y="3"/>
                    </a:lnTo>
                    <a:lnTo>
                      <a:pt x="90" y="8"/>
                    </a:lnTo>
                    <a:lnTo>
                      <a:pt x="77" y="14"/>
                    </a:lnTo>
                    <a:lnTo>
                      <a:pt x="63" y="19"/>
                    </a:lnTo>
                    <a:lnTo>
                      <a:pt x="53" y="27"/>
                    </a:lnTo>
                    <a:lnTo>
                      <a:pt x="40" y="37"/>
                    </a:lnTo>
                    <a:lnTo>
                      <a:pt x="31" y="45"/>
                    </a:lnTo>
                    <a:lnTo>
                      <a:pt x="25" y="53"/>
                    </a:lnTo>
                    <a:lnTo>
                      <a:pt x="18" y="63"/>
                    </a:lnTo>
                    <a:lnTo>
                      <a:pt x="13" y="72"/>
                    </a:lnTo>
                    <a:lnTo>
                      <a:pt x="8" y="83"/>
                    </a:lnTo>
                    <a:lnTo>
                      <a:pt x="3" y="98"/>
                    </a:lnTo>
                    <a:lnTo>
                      <a:pt x="0" y="114"/>
                    </a:lnTo>
                    <a:lnTo>
                      <a:pt x="0" y="124"/>
                    </a:lnTo>
                    <a:lnTo>
                      <a:pt x="1" y="127"/>
                    </a:lnTo>
                    <a:lnTo>
                      <a:pt x="145" y="127"/>
                    </a:lnTo>
                    <a:lnTo>
                      <a:pt x="144" y="127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8" name="Google Shape;3348;p208"/>
              <p:cNvSpPr/>
              <p:nvPr/>
            </p:nvSpPr>
            <p:spPr>
              <a:xfrm>
                <a:off x="6203950" y="3986212"/>
                <a:ext cx="228600" cy="206375"/>
              </a:xfrm>
              <a:custGeom>
                <a:rect b="b" l="l" r="r" t="t"/>
                <a:pathLst>
                  <a:path extrusionOk="0" h="130" w="144">
                    <a:moveTo>
                      <a:pt x="0" y="129"/>
                    </a:moveTo>
                    <a:lnTo>
                      <a:pt x="144" y="129"/>
                    </a:lnTo>
                    <a:lnTo>
                      <a:pt x="144" y="114"/>
                    </a:lnTo>
                    <a:lnTo>
                      <a:pt x="144" y="103"/>
                    </a:lnTo>
                    <a:lnTo>
                      <a:pt x="139" y="93"/>
                    </a:lnTo>
                    <a:lnTo>
                      <a:pt x="136" y="82"/>
                    </a:lnTo>
                    <a:lnTo>
                      <a:pt x="129" y="69"/>
                    </a:lnTo>
                    <a:lnTo>
                      <a:pt x="122" y="57"/>
                    </a:lnTo>
                    <a:lnTo>
                      <a:pt x="114" y="47"/>
                    </a:lnTo>
                    <a:lnTo>
                      <a:pt x="104" y="36"/>
                    </a:lnTo>
                    <a:lnTo>
                      <a:pt x="94" y="29"/>
                    </a:lnTo>
                    <a:lnTo>
                      <a:pt x="84" y="23"/>
                    </a:lnTo>
                    <a:lnTo>
                      <a:pt x="74" y="18"/>
                    </a:lnTo>
                    <a:lnTo>
                      <a:pt x="64" y="13"/>
                    </a:lnTo>
                    <a:lnTo>
                      <a:pt x="50" y="8"/>
                    </a:lnTo>
                    <a:lnTo>
                      <a:pt x="33" y="4"/>
                    </a:lnTo>
                    <a:lnTo>
                      <a:pt x="15" y="0"/>
                    </a:lnTo>
                    <a:lnTo>
                      <a:pt x="5" y="0"/>
                    </a:lnTo>
                    <a:lnTo>
                      <a:pt x="0" y="4"/>
                    </a:lnTo>
                    <a:lnTo>
                      <a:pt x="0" y="130"/>
                    </a:lnTo>
                    <a:lnTo>
                      <a:pt x="0" y="129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49" name="Google Shape;3349;p208"/>
            <p:cNvGrpSpPr/>
            <p:nvPr/>
          </p:nvGrpSpPr>
          <p:grpSpPr>
            <a:xfrm>
              <a:off x="4629150" y="3986212"/>
              <a:ext cx="466725" cy="412750"/>
              <a:chOff x="4629150" y="3986212"/>
              <a:chExt cx="466725" cy="412750"/>
            </a:xfrm>
          </p:grpSpPr>
          <p:sp>
            <p:nvSpPr>
              <p:cNvPr id="3350" name="Google Shape;3350;p208"/>
              <p:cNvSpPr/>
              <p:nvPr/>
            </p:nvSpPr>
            <p:spPr>
              <a:xfrm>
                <a:off x="4629150" y="3992562"/>
                <a:ext cx="461962" cy="401637"/>
              </a:xfrm>
              <a:custGeom>
                <a:rect b="b" l="l" r="r" t="t"/>
                <a:pathLst>
                  <a:path extrusionOk="0" h="253" w="291">
                    <a:moveTo>
                      <a:pt x="291" y="126"/>
                    </a:moveTo>
                    <a:lnTo>
                      <a:pt x="279" y="77"/>
                    </a:lnTo>
                    <a:lnTo>
                      <a:pt x="247" y="37"/>
                    </a:lnTo>
                    <a:lnTo>
                      <a:pt x="202" y="8"/>
                    </a:lnTo>
                    <a:lnTo>
                      <a:pt x="146" y="0"/>
                    </a:lnTo>
                    <a:lnTo>
                      <a:pt x="89" y="8"/>
                    </a:lnTo>
                    <a:lnTo>
                      <a:pt x="44" y="37"/>
                    </a:lnTo>
                    <a:lnTo>
                      <a:pt x="12" y="77"/>
                    </a:lnTo>
                    <a:lnTo>
                      <a:pt x="0" y="126"/>
                    </a:lnTo>
                    <a:lnTo>
                      <a:pt x="12" y="175"/>
                    </a:lnTo>
                    <a:lnTo>
                      <a:pt x="44" y="216"/>
                    </a:lnTo>
                    <a:lnTo>
                      <a:pt x="89" y="244"/>
                    </a:lnTo>
                    <a:lnTo>
                      <a:pt x="146" y="253"/>
                    </a:lnTo>
                    <a:lnTo>
                      <a:pt x="202" y="244"/>
                    </a:lnTo>
                    <a:lnTo>
                      <a:pt x="247" y="216"/>
                    </a:lnTo>
                    <a:lnTo>
                      <a:pt x="279" y="175"/>
                    </a:lnTo>
                    <a:lnTo>
                      <a:pt x="291" y="126"/>
                    </a:lnTo>
                    <a:close/>
                  </a:path>
                </a:pathLst>
              </a:custGeom>
              <a:noFill/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351" name="Google Shape;3351;p208"/>
              <p:cNvCxnSpPr/>
              <p:nvPr/>
            </p:nvCxnSpPr>
            <p:spPr>
              <a:xfrm>
                <a:off x="4859337" y="3992562"/>
                <a:ext cx="1587" cy="406400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352" name="Google Shape;3352;p208"/>
              <p:cNvCxnSpPr/>
              <p:nvPr/>
            </p:nvCxnSpPr>
            <p:spPr>
              <a:xfrm>
                <a:off x="4629150" y="4192587"/>
                <a:ext cx="466725" cy="1587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3353" name="Google Shape;3353;p208"/>
              <p:cNvSpPr/>
              <p:nvPr/>
            </p:nvSpPr>
            <p:spPr>
              <a:xfrm>
                <a:off x="4632325" y="3989387"/>
                <a:ext cx="231775" cy="201612"/>
              </a:xfrm>
              <a:custGeom>
                <a:rect b="b" l="l" r="r" t="t"/>
                <a:pathLst>
                  <a:path extrusionOk="0" h="127" w="146">
                    <a:moveTo>
                      <a:pt x="144" y="127"/>
                    </a:moveTo>
                    <a:lnTo>
                      <a:pt x="144" y="0"/>
                    </a:lnTo>
                    <a:lnTo>
                      <a:pt x="128" y="0"/>
                    </a:lnTo>
                    <a:lnTo>
                      <a:pt x="116" y="0"/>
                    </a:lnTo>
                    <a:lnTo>
                      <a:pt x="104" y="3"/>
                    </a:lnTo>
                    <a:lnTo>
                      <a:pt x="91" y="8"/>
                    </a:lnTo>
                    <a:lnTo>
                      <a:pt x="77" y="14"/>
                    </a:lnTo>
                    <a:lnTo>
                      <a:pt x="64" y="19"/>
                    </a:lnTo>
                    <a:lnTo>
                      <a:pt x="54" y="27"/>
                    </a:lnTo>
                    <a:lnTo>
                      <a:pt x="40" y="37"/>
                    </a:lnTo>
                    <a:lnTo>
                      <a:pt x="32" y="45"/>
                    </a:lnTo>
                    <a:lnTo>
                      <a:pt x="25" y="53"/>
                    </a:lnTo>
                    <a:lnTo>
                      <a:pt x="19" y="63"/>
                    </a:lnTo>
                    <a:lnTo>
                      <a:pt x="14" y="72"/>
                    </a:lnTo>
                    <a:lnTo>
                      <a:pt x="8" y="83"/>
                    </a:lnTo>
                    <a:lnTo>
                      <a:pt x="3" y="98"/>
                    </a:lnTo>
                    <a:lnTo>
                      <a:pt x="0" y="114"/>
                    </a:lnTo>
                    <a:lnTo>
                      <a:pt x="0" y="124"/>
                    </a:lnTo>
                    <a:lnTo>
                      <a:pt x="2" y="127"/>
                    </a:lnTo>
                    <a:lnTo>
                      <a:pt x="146" y="127"/>
                    </a:lnTo>
                    <a:lnTo>
                      <a:pt x="144" y="127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4" name="Google Shape;3354;p208"/>
              <p:cNvSpPr/>
              <p:nvPr/>
            </p:nvSpPr>
            <p:spPr>
              <a:xfrm>
                <a:off x="4860925" y="3986212"/>
                <a:ext cx="230187" cy="206375"/>
              </a:xfrm>
              <a:custGeom>
                <a:rect b="b" l="l" r="r" t="t"/>
                <a:pathLst>
                  <a:path extrusionOk="0" h="130" w="145">
                    <a:moveTo>
                      <a:pt x="0" y="129"/>
                    </a:moveTo>
                    <a:lnTo>
                      <a:pt x="145" y="129"/>
                    </a:lnTo>
                    <a:lnTo>
                      <a:pt x="145" y="114"/>
                    </a:lnTo>
                    <a:lnTo>
                      <a:pt x="145" y="103"/>
                    </a:lnTo>
                    <a:lnTo>
                      <a:pt x="140" y="93"/>
                    </a:lnTo>
                    <a:lnTo>
                      <a:pt x="136" y="82"/>
                    </a:lnTo>
                    <a:lnTo>
                      <a:pt x="130" y="69"/>
                    </a:lnTo>
                    <a:lnTo>
                      <a:pt x="123" y="57"/>
                    </a:lnTo>
                    <a:lnTo>
                      <a:pt x="114" y="47"/>
                    </a:lnTo>
                    <a:lnTo>
                      <a:pt x="104" y="36"/>
                    </a:lnTo>
                    <a:lnTo>
                      <a:pt x="94" y="29"/>
                    </a:lnTo>
                    <a:lnTo>
                      <a:pt x="84" y="23"/>
                    </a:lnTo>
                    <a:lnTo>
                      <a:pt x="74" y="18"/>
                    </a:lnTo>
                    <a:lnTo>
                      <a:pt x="64" y="13"/>
                    </a:lnTo>
                    <a:lnTo>
                      <a:pt x="51" y="8"/>
                    </a:lnTo>
                    <a:lnTo>
                      <a:pt x="34" y="4"/>
                    </a:lnTo>
                    <a:lnTo>
                      <a:pt x="15" y="0"/>
                    </a:lnTo>
                    <a:lnTo>
                      <a:pt x="5" y="0"/>
                    </a:lnTo>
                    <a:lnTo>
                      <a:pt x="0" y="4"/>
                    </a:lnTo>
                    <a:lnTo>
                      <a:pt x="0" y="130"/>
                    </a:lnTo>
                    <a:lnTo>
                      <a:pt x="0" y="129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55" name="Google Shape;3355;p208"/>
            <p:cNvGrpSpPr/>
            <p:nvPr/>
          </p:nvGrpSpPr>
          <p:grpSpPr>
            <a:xfrm>
              <a:off x="5116512" y="3986212"/>
              <a:ext cx="427037" cy="407987"/>
              <a:chOff x="5116512" y="3986212"/>
              <a:chExt cx="427037" cy="407987"/>
            </a:xfrm>
          </p:grpSpPr>
          <p:sp>
            <p:nvSpPr>
              <p:cNvPr id="3356" name="Google Shape;3356;p208"/>
              <p:cNvSpPr/>
              <p:nvPr/>
            </p:nvSpPr>
            <p:spPr>
              <a:xfrm>
                <a:off x="5116512" y="3989387"/>
                <a:ext cx="420687" cy="400050"/>
              </a:xfrm>
              <a:custGeom>
                <a:rect b="b" l="l" r="r" t="t"/>
                <a:pathLst>
                  <a:path extrusionOk="0" h="252" w="265">
                    <a:moveTo>
                      <a:pt x="265" y="125"/>
                    </a:moveTo>
                    <a:lnTo>
                      <a:pt x="254" y="77"/>
                    </a:lnTo>
                    <a:lnTo>
                      <a:pt x="227" y="37"/>
                    </a:lnTo>
                    <a:lnTo>
                      <a:pt x="183" y="10"/>
                    </a:lnTo>
                    <a:lnTo>
                      <a:pt x="133" y="0"/>
                    </a:lnTo>
                    <a:lnTo>
                      <a:pt x="83" y="10"/>
                    </a:lnTo>
                    <a:lnTo>
                      <a:pt x="39" y="37"/>
                    </a:lnTo>
                    <a:lnTo>
                      <a:pt x="12" y="77"/>
                    </a:lnTo>
                    <a:lnTo>
                      <a:pt x="0" y="125"/>
                    </a:lnTo>
                    <a:lnTo>
                      <a:pt x="12" y="175"/>
                    </a:lnTo>
                    <a:lnTo>
                      <a:pt x="39" y="215"/>
                    </a:lnTo>
                    <a:lnTo>
                      <a:pt x="83" y="242"/>
                    </a:lnTo>
                    <a:lnTo>
                      <a:pt x="133" y="252"/>
                    </a:lnTo>
                    <a:lnTo>
                      <a:pt x="183" y="242"/>
                    </a:lnTo>
                    <a:lnTo>
                      <a:pt x="227" y="215"/>
                    </a:lnTo>
                    <a:lnTo>
                      <a:pt x="254" y="175"/>
                    </a:lnTo>
                    <a:lnTo>
                      <a:pt x="265" y="125"/>
                    </a:lnTo>
                    <a:close/>
                  </a:path>
                </a:pathLst>
              </a:custGeom>
              <a:noFill/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357" name="Google Shape;3357;p208"/>
              <p:cNvCxnSpPr/>
              <p:nvPr/>
            </p:nvCxnSpPr>
            <p:spPr>
              <a:xfrm>
                <a:off x="5327650" y="3989387"/>
                <a:ext cx="1587" cy="404812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358" name="Google Shape;3358;p208"/>
              <p:cNvCxnSpPr/>
              <p:nvPr/>
            </p:nvCxnSpPr>
            <p:spPr>
              <a:xfrm>
                <a:off x="5116512" y="4187825"/>
                <a:ext cx="427037" cy="1587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3359" name="Google Shape;3359;p208"/>
              <p:cNvSpPr/>
              <p:nvPr/>
            </p:nvSpPr>
            <p:spPr>
              <a:xfrm>
                <a:off x="5327650" y="4187825"/>
                <a:ext cx="209550" cy="198437"/>
              </a:xfrm>
              <a:custGeom>
                <a:rect b="b" l="l" r="r" t="t"/>
                <a:pathLst>
                  <a:path extrusionOk="0" h="125" w="132">
                    <a:moveTo>
                      <a:pt x="0" y="0"/>
                    </a:moveTo>
                    <a:lnTo>
                      <a:pt x="0" y="125"/>
                    </a:lnTo>
                    <a:lnTo>
                      <a:pt x="17" y="125"/>
                    </a:lnTo>
                    <a:lnTo>
                      <a:pt x="27" y="124"/>
                    </a:lnTo>
                    <a:lnTo>
                      <a:pt x="37" y="121"/>
                    </a:lnTo>
                    <a:lnTo>
                      <a:pt x="50" y="117"/>
                    </a:lnTo>
                    <a:lnTo>
                      <a:pt x="62" y="111"/>
                    </a:lnTo>
                    <a:lnTo>
                      <a:pt x="75" y="106"/>
                    </a:lnTo>
                    <a:lnTo>
                      <a:pt x="84" y="98"/>
                    </a:lnTo>
                    <a:lnTo>
                      <a:pt x="96" y="90"/>
                    </a:lnTo>
                    <a:lnTo>
                      <a:pt x="104" y="80"/>
                    </a:lnTo>
                    <a:lnTo>
                      <a:pt x="111" y="72"/>
                    </a:lnTo>
                    <a:lnTo>
                      <a:pt x="116" y="64"/>
                    </a:lnTo>
                    <a:lnTo>
                      <a:pt x="121" y="55"/>
                    </a:lnTo>
                    <a:lnTo>
                      <a:pt x="126" y="44"/>
                    </a:lnTo>
                    <a:lnTo>
                      <a:pt x="129" y="29"/>
                    </a:lnTo>
                    <a:lnTo>
                      <a:pt x="132" y="13"/>
                    </a:lnTo>
                    <a:lnTo>
                      <a:pt x="132" y="3"/>
                    </a:lnTo>
                    <a:lnTo>
                      <a:pt x="13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0" name="Google Shape;3360;p208"/>
              <p:cNvSpPr/>
              <p:nvPr/>
            </p:nvSpPr>
            <p:spPr>
              <a:xfrm>
                <a:off x="5119687" y="3986212"/>
                <a:ext cx="211137" cy="200025"/>
              </a:xfrm>
              <a:custGeom>
                <a:rect b="b" l="l" r="r" t="t"/>
                <a:pathLst>
                  <a:path extrusionOk="0" h="126" w="133">
                    <a:moveTo>
                      <a:pt x="131" y="126"/>
                    </a:moveTo>
                    <a:lnTo>
                      <a:pt x="131" y="0"/>
                    </a:lnTo>
                    <a:lnTo>
                      <a:pt x="116" y="0"/>
                    </a:lnTo>
                    <a:lnTo>
                      <a:pt x="104" y="2"/>
                    </a:lnTo>
                    <a:lnTo>
                      <a:pt x="94" y="5"/>
                    </a:lnTo>
                    <a:lnTo>
                      <a:pt x="82" y="8"/>
                    </a:lnTo>
                    <a:lnTo>
                      <a:pt x="71" y="16"/>
                    </a:lnTo>
                    <a:lnTo>
                      <a:pt x="57" y="20"/>
                    </a:lnTo>
                    <a:lnTo>
                      <a:pt x="47" y="29"/>
                    </a:lnTo>
                    <a:lnTo>
                      <a:pt x="37" y="37"/>
                    </a:lnTo>
                    <a:lnTo>
                      <a:pt x="29" y="45"/>
                    </a:lnTo>
                    <a:lnTo>
                      <a:pt x="22" y="55"/>
                    </a:lnTo>
                    <a:lnTo>
                      <a:pt x="17" y="63"/>
                    </a:lnTo>
                    <a:lnTo>
                      <a:pt x="12" y="73"/>
                    </a:lnTo>
                    <a:lnTo>
                      <a:pt x="7" y="84"/>
                    </a:lnTo>
                    <a:lnTo>
                      <a:pt x="2" y="98"/>
                    </a:lnTo>
                    <a:lnTo>
                      <a:pt x="0" y="114"/>
                    </a:lnTo>
                    <a:lnTo>
                      <a:pt x="0" y="122"/>
                    </a:lnTo>
                    <a:lnTo>
                      <a:pt x="0" y="126"/>
                    </a:lnTo>
                    <a:lnTo>
                      <a:pt x="133" y="126"/>
                    </a:lnTo>
                    <a:lnTo>
                      <a:pt x="131" y="126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1" name="Google Shape;3361;p208"/>
              <p:cNvSpPr/>
              <p:nvPr/>
            </p:nvSpPr>
            <p:spPr>
              <a:xfrm>
                <a:off x="5327650" y="3986212"/>
                <a:ext cx="209550" cy="201612"/>
              </a:xfrm>
              <a:custGeom>
                <a:rect b="b" l="l" r="r" t="t"/>
                <a:pathLst>
                  <a:path extrusionOk="0" h="127" w="132">
                    <a:moveTo>
                      <a:pt x="0" y="126"/>
                    </a:moveTo>
                    <a:lnTo>
                      <a:pt x="132" y="126"/>
                    </a:lnTo>
                    <a:lnTo>
                      <a:pt x="132" y="111"/>
                    </a:lnTo>
                    <a:lnTo>
                      <a:pt x="131" y="101"/>
                    </a:lnTo>
                    <a:lnTo>
                      <a:pt x="127" y="90"/>
                    </a:lnTo>
                    <a:lnTo>
                      <a:pt x="124" y="79"/>
                    </a:lnTo>
                    <a:lnTo>
                      <a:pt x="116" y="68"/>
                    </a:lnTo>
                    <a:lnTo>
                      <a:pt x="112" y="57"/>
                    </a:lnTo>
                    <a:lnTo>
                      <a:pt x="102" y="47"/>
                    </a:lnTo>
                    <a:lnTo>
                      <a:pt x="94" y="36"/>
                    </a:lnTo>
                    <a:lnTo>
                      <a:pt x="85" y="29"/>
                    </a:lnTo>
                    <a:lnTo>
                      <a:pt x="75" y="21"/>
                    </a:lnTo>
                    <a:lnTo>
                      <a:pt x="67" y="16"/>
                    </a:lnTo>
                    <a:lnTo>
                      <a:pt x="57" y="13"/>
                    </a:lnTo>
                    <a:lnTo>
                      <a:pt x="45" y="8"/>
                    </a:lnTo>
                    <a:lnTo>
                      <a:pt x="30" y="4"/>
                    </a:lnTo>
                    <a:lnTo>
                      <a:pt x="13" y="0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127"/>
                    </a:lnTo>
                    <a:lnTo>
                      <a:pt x="0" y="126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62" name="Google Shape;3362;p208"/>
            <p:cNvGrpSpPr/>
            <p:nvPr/>
          </p:nvGrpSpPr>
          <p:grpSpPr>
            <a:xfrm>
              <a:off x="6011862" y="4414837"/>
              <a:ext cx="425450" cy="407987"/>
              <a:chOff x="6011862" y="4414837"/>
              <a:chExt cx="425450" cy="407987"/>
            </a:xfrm>
          </p:grpSpPr>
          <p:sp>
            <p:nvSpPr>
              <p:cNvPr id="3363" name="Google Shape;3363;p208"/>
              <p:cNvSpPr/>
              <p:nvPr/>
            </p:nvSpPr>
            <p:spPr>
              <a:xfrm>
                <a:off x="6011862" y="4418012"/>
                <a:ext cx="420687" cy="400050"/>
              </a:xfrm>
              <a:custGeom>
                <a:rect b="b" l="l" r="r" t="t"/>
                <a:pathLst>
                  <a:path extrusionOk="0" h="252" w="265">
                    <a:moveTo>
                      <a:pt x="265" y="125"/>
                    </a:moveTo>
                    <a:lnTo>
                      <a:pt x="253" y="77"/>
                    </a:lnTo>
                    <a:lnTo>
                      <a:pt x="226" y="37"/>
                    </a:lnTo>
                    <a:lnTo>
                      <a:pt x="183" y="9"/>
                    </a:lnTo>
                    <a:lnTo>
                      <a:pt x="133" y="0"/>
                    </a:lnTo>
                    <a:lnTo>
                      <a:pt x="82" y="9"/>
                    </a:lnTo>
                    <a:lnTo>
                      <a:pt x="39" y="37"/>
                    </a:lnTo>
                    <a:lnTo>
                      <a:pt x="12" y="77"/>
                    </a:lnTo>
                    <a:lnTo>
                      <a:pt x="0" y="125"/>
                    </a:lnTo>
                    <a:lnTo>
                      <a:pt x="12" y="175"/>
                    </a:lnTo>
                    <a:lnTo>
                      <a:pt x="39" y="215"/>
                    </a:lnTo>
                    <a:lnTo>
                      <a:pt x="82" y="242"/>
                    </a:lnTo>
                    <a:lnTo>
                      <a:pt x="133" y="252"/>
                    </a:lnTo>
                    <a:lnTo>
                      <a:pt x="183" y="242"/>
                    </a:lnTo>
                    <a:lnTo>
                      <a:pt x="226" y="215"/>
                    </a:lnTo>
                    <a:lnTo>
                      <a:pt x="253" y="175"/>
                    </a:lnTo>
                    <a:lnTo>
                      <a:pt x="265" y="125"/>
                    </a:lnTo>
                    <a:close/>
                  </a:path>
                </a:pathLst>
              </a:custGeom>
              <a:noFill/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364" name="Google Shape;3364;p208"/>
              <p:cNvCxnSpPr/>
              <p:nvPr/>
            </p:nvCxnSpPr>
            <p:spPr>
              <a:xfrm>
                <a:off x="6223000" y="4418012"/>
                <a:ext cx="1587" cy="404812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365" name="Google Shape;3365;p208"/>
              <p:cNvCxnSpPr/>
              <p:nvPr/>
            </p:nvCxnSpPr>
            <p:spPr>
              <a:xfrm>
                <a:off x="6011862" y="4616450"/>
                <a:ext cx="425450" cy="1587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3366" name="Google Shape;3366;p208"/>
              <p:cNvSpPr/>
              <p:nvPr/>
            </p:nvSpPr>
            <p:spPr>
              <a:xfrm>
                <a:off x="6223000" y="4616450"/>
                <a:ext cx="209550" cy="198437"/>
              </a:xfrm>
              <a:custGeom>
                <a:rect b="b" l="l" r="r" t="t"/>
                <a:pathLst>
                  <a:path extrusionOk="0" h="125" w="132">
                    <a:moveTo>
                      <a:pt x="0" y="0"/>
                    </a:moveTo>
                    <a:lnTo>
                      <a:pt x="0" y="125"/>
                    </a:lnTo>
                    <a:lnTo>
                      <a:pt x="16" y="125"/>
                    </a:lnTo>
                    <a:lnTo>
                      <a:pt x="26" y="123"/>
                    </a:lnTo>
                    <a:lnTo>
                      <a:pt x="36" y="120"/>
                    </a:lnTo>
                    <a:lnTo>
                      <a:pt x="50" y="117"/>
                    </a:lnTo>
                    <a:lnTo>
                      <a:pt x="62" y="111"/>
                    </a:lnTo>
                    <a:lnTo>
                      <a:pt x="75" y="106"/>
                    </a:lnTo>
                    <a:lnTo>
                      <a:pt x="83" y="98"/>
                    </a:lnTo>
                    <a:lnTo>
                      <a:pt x="95" y="90"/>
                    </a:lnTo>
                    <a:lnTo>
                      <a:pt x="104" y="80"/>
                    </a:lnTo>
                    <a:lnTo>
                      <a:pt x="110" y="72"/>
                    </a:lnTo>
                    <a:lnTo>
                      <a:pt x="115" y="64"/>
                    </a:lnTo>
                    <a:lnTo>
                      <a:pt x="120" y="54"/>
                    </a:lnTo>
                    <a:lnTo>
                      <a:pt x="125" y="43"/>
                    </a:lnTo>
                    <a:lnTo>
                      <a:pt x="129" y="29"/>
                    </a:lnTo>
                    <a:lnTo>
                      <a:pt x="132" y="13"/>
                    </a:lnTo>
                    <a:lnTo>
                      <a:pt x="132" y="3"/>
                    </a:lnTo>
                    <a:lnTo>
                      <a:pt x="13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7" name="Google Shape;3367;p208"/>
              <p:cNvSpPr/>
              <p:nvPr/>
            </p:nvSpPr>
            <p:spPr>
              <a:xfrm>
                <a:off x="6015037" y="4414837"/>
                <a:ext cx="209550" cy="198437"/>
              </a:xfrm>
              <a:custGeom>
                <a:rect b="b" l="l" r="r" t="t"/>
                <a:pathLst>
                  <a:path extrusionOk="0" h="125" w="132">
                    <a:moveTo>
                      <a:pt x="131" y="125"/>
                    </a:moveTo>
                    <a:lnTo>
                      <a:pt x="131" y="0"/>
                    </a:lnTo>
                    <a:lnTo>
                      <a:pt x="115" y="0"/>
                    </a:lnTo>
                    <a:lnTo>
                      <a:pt x="104" y="2"/>
                    </a:lnTo>
                    <a:lnTo>
                      <a:pt x="94" y="5"/>
                    </a:lnTo>
                    <a:lnTo>
                      <a:pt x="82" y="8"/>
                    </a:lnTo>
                    <a:lnTo>
                      <a:pt x="70" y="16"/>
                    </a:lnTo>
                    <a:lnTo>
                      <a:pt x="57" y="19"/>
                    </a:lnTo>
                    <a:lnTo>
                      <a:pt x="47" y="29"/>
                    </a:lnTo>
                    <a:lnTo>
                      <a:pt x="37" y="37"/>
                    </a:lnTo>
                    <a:lnTo>
                      <a:pt x="28" y="45"/>
                    </a:lnTo>
                    <a:lnTo>
                      <a:pt x="21" y="55"/>
                    </a:lnTo>
                    <a:lnTo>
                      <a:pt x="16" y="63"/>
                    </a:lnTo>
                    <a:lnTo>
                      <a:pt x="11" y="72"/>
                    </a:lnTo>
                    <a:lnTo>
                      <a:pt x="6" y="83"/>
                    </a:lnTo>
                    <a:lnTo>
                      <a:pt x="1" y="98"/>
                    </a:lnTo>
                    <a:lnTo>
                      <a:pt x="0" y="114"/>
                    </a:lnTo>
                    <a:lnTo>
                      <a:pt x="0" y="122"/>
                    </a:lnTo>
                    <a:lnTo>
                      <a:pt x="0" y="125"/>
                    </a:lnTo>
                    <a:lnTo>
                      <a:pt x="132" y="125"/>
                    </a:lnTo>
                    <a:lnTo>
                      <a:pt x="131" y="125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8" name="Google Shape;3368;p208"/>
              <p:cNvSpPr/>
              <p:nvPr/>
            </p:nvSpPr>
            <p:spPr>
              <a:xfrm>
                <a:off x="6223000" y="4414837"/>
                <a:ext cx="209550" cy="201612"/>
              </a:xfrm>
              <a:custGeom>
                <a:rect b="b" l="l" r="r" t="t"/>
                <a:pathLst>
                  <a:path extrusionOk="0" h="127" w="132">
                    <a:moveTo>
                      <a:pt x="0" y="125"/>
                    </a:moveTo>
                    <a:lnTo>
                      <a:pt x="132" y="125"/>
                    </a:lnTo>
                    <a:lnTo>
                      <a:pt x="132" y="111"/>
                    </a:lnTo>
                    <a:lnTo>
                      <a:pt x="130" y="101"/>
                    </a:lnTo>
                    <a:lnTo>
                      <a:pt x="127" y="90"/>
                    </a:lnTo>
                    <a:lnTo>
                      <a:pt x="124" y="79"/>
                    </a:lnTo>
                    <a:lnTo>
                      <a:pt x="115" y="67"/>
                    </a:lnTo>
                    <a:lnTo>
                      <a:pt x="112" y="56"/>
                    </a:lnTo>
                    <a:lnTo>
                      <a:pt x="102" y="47"/>
                    </a:lnTo>
                    <a:lnTo>
                      <a:pt x="93" y="35"/>
                    </a:lnTo>
                    <a:lnTo>
                      <a:pt x="85" y="29"/>
                    </a:lnTo>
                    <a:lnTo>
                      <a:pt x="75" y="21"/>
                    </a:lnTo>
                    <a:lnTo>
                      <a:pt x="67" y="16"/>
                    </a:lnTo>
                    <a:lnTo>
                      <a:pt x="57" y="13"/>
                    </a:lnTo>
                    <a:lnTo>
                      <a:pt x="45" y="8"/>
                    </a:lnTo>
                    <a:lnTo>
                      <a:pt x="30" y="3"/>
                    </a:lnTo>
                    <a:lnTo>
                      <a:pt x="13" y="0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0" y="127"/>
                    </a:lnTo>
                    <a:lnTo>
                      <a:pt x="0" y="125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69" name="Google Shape;3369;p208"/>
            <p:cNvGrpSpPr/>
            <p:nvPr/>
          </p:nvGrpSpPr>
          <p:grpSpPr>
            <a:xfrm>
              <a:off x="6432550" y="3559175"/>
              <a:ext cx="452437" cy="404812"/>
              <a:chOff x="6432550" y="3559175"/>
              <a:chExt cx="452437" cy="404812"/>
            </a:xfrm>
          </p:grpSpPr>
          <p:sp>
            <p:nvSpPr>
              <p:cNvPr id="3370" name="Google Shape;3370;p208"/>
              <p:cNvSpPr/>
              <p:nvPr/>
            </p:nvSpPr>
            <p:spPr>
              <a:xfrm>
                <a:off x="6432550" y="3559175"/>
                <a:ext cx="447675" cy="400050"/>
              </a:xfrm>
              <a:custGeom>
                <a:rect b="b" l="l" r="r" t="t"/>
                <a:pathLst>
                  <a:path extrusionOk="0" h="252" w="282">
                    <a:moveTo>
                      <a:pt x="282" y="127"/>
                    </a:moveTo>
                    <a:lnTo>
                      <a:pt x="272" y="77"/>
                    </a:lnTo>
                    <a:lnTo>
                      <a:pt x="240" y="37"/>
                    </a:lnTo>
                    <a:lnTo>
                      <a:pt x="196" y="9"/>
                    </a:lnTo>
                    <a:lnTo>
                      <a:pt x="141" y="0"/>
                    </a:lnTo>
                    <a:lnTo>
                      <a:pt x="86" y="9"/>
                    </a:lnTo>
                    <a:lnTo>
                      <a:pt x="42" y="37"/>
                    </a:lnTo>
                    <a:lnTo>
                      <a:pt x="10" y="77"/>
                    </a:lnTo>
                    <a:lnTo>
                      <a:pt x="0" y="127"/>
                    </a:lnTo>
                    <a:lnTo>
                      <a:pt x="10" y="175"/>
                    </a:lnTo>
                    <a:lnTo>
                      <a:pt x="42" y="215"/>
                    </a:lnTo>
                    <a:lnTo>
                      <a:pt x="86" y="242"/>
                    </a:lnTo>
                    <a:lnTo>
                      <a:pt x="141" y="252"/>
                    </a:lnTo>
                    <a:lnTo>
                      <a:pt x="196" y="242"/>
                    </a:lnTo>
                    <a:lnTo>
                      <a:pt x="240" y="215"/>
                    </a:lnTo>
                    <a:lnTo>
                      <a:pt x="272" y="175"/>
                    </a:lnTo>
                    <a:lnTo>
                      <a:pt x="282" y="127"/>
                    </a:lnTo>
                    <a:close/>
                  </a:path>
                </a:pathLst>
              </a:custGeom>
              <a:noFill/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371" name="Google Shape;3371;p208"/>
              <p:cNvCxnSpPr/>
              <p:nvPr/>
            </p:nvCxnSpPr>
            <p:spPr>
              <a:xfrm>
                <a:off x="6656387" y="3559175"/>
                <a:ext cx="1587" cy="404812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372" name="Google Shape;3372;p208"/>
              <p:cNvCxnSpPr/>
              <p:nvPr/>
            </p:nvCxnSpPr>
            <p:spPr>
              <a:xfrm>
                <a:off x="6432550" y="3757612"/>
                <a:ext cx="452437" cy="1587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3373" name="Google Shape;3373;p208"/>
              <p:cNvSpPr/>
              <p:nvPr/>
            </p:nvSpPr>
            <p:spPr>
              <a:xfrm>
                <a:off x="6432550" y="3559175"/>
                <a:ext cx="223837" cy="198437"/>
              </a:xfrm>
              <a:custGeom>
                <a:rect b="b" l="l" r="r" t="t"/>
                <a:pathLst>
                  <a:path extrusionOk="0" h="125" w="141">
                    <a:moveTo>
                      <a:pt x="141" y="125"/>
                    </a:moveTo>
                    <a:lnTo>
                      <a:pt x="141" y="0"/>
                    </a:lnTo>
                    <a:lnTo>
                      <a:pt x="124" y="0"/>
                    </a:lnTo>
                    <a:lnTo>
                      <a:pt x="112" y="1"/>
                    </a:lnTo>
                    <a:lnTo>
                      <a:pt x="102" y="5"/>
                    </a:lnTo>
                    <a:lnTo>
                      <a:pt x="89" y="8"/>
                    </a:lnTo>
                    <a:lnTo>
                      <a:pt x="76" y="14"/>
                    </a:lnTo>
                    <a:lnTo>
                      <a:pt x="62" y="19"/>
                    </a:lnTo>
                    <a:lnTo>
                      <a:pt x="52" y="27"/>
                    </a:lnTo>
                    <a:lnTo>
                      <a:pt x="39" y="35"/>
                    </a:lnTo>
                    <a:lnTo>
                      <a:pt x="32" y="45"/>
                    </a:lnTo>
                    <a:lnTo>
                      <a:pt x="24" y="53"/>
                    </a:lnTo>
                    <a:lnTo>
                      <a:pt x="18" y="61"/>
                    </a:lnTo>
                    <a:lnTo>
                      <a:pt x="13" y="70"/>
                    </a:lnTo>
                    <a:lnTo>
                      <a:pt x="8" y="83"/>
                    </a:lnTo>
                    <a:lnTo>
                      <a:pt x="3" y="96"/>
                    </a:lnTo>
                    <a:lnTo>
                      <a:pt x="0" y="112"/>
                    </a:lnTo>
                    <a:lnTo>
                      <a:pt x="0" y="122"/>
                    </a:lnTo>
                    <a:lnTo>
                      <a:pt x="2" y="125"/>
                    </a:lnTo>
                    <a:lnTo>
                      <a:pt x="141" y="125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74" name="Google Shape;3374;p208"/>
            <p:cNvGrpSpPr/>
            <p:nvPr/>
          </p:nvGrpSpPr>
          <p:grpSpPr>
            <a:xfrm>
              <a:off x="5076825" y="3559175"/>
              <a:ext cx="466725" cy="412749"/>
              <a:chOff x="5076825" y="3559175"/>
              <a:chExt cx="466725" cy="412749"/>
            </a:xfrm>
          </p:grpSpPr>
          <p:sp>
            <p:nvSpPr>
              <p:cNvPr id="3375" name="Google Shape;3375;p208"/>
              <p:cNvSpPr/>
              <p:nvPr/>
            </p:nvSpPr>
            <p:spPr>
              <a:xfrm>
                <a:off x="5076825" y="3560762"/>
                <a:ext cx="460375" cy="406400"/>
              </a:xfrm>
              <a:custGeom>
                <a:rect b="b" l="l" r="r" t="t"/>
                <a:pathLst>
                  <a:path extrusionOk="0" h="256" w="290">
                    <a:moveTo>
                      <a:pt x="290" y="129"/>
                    </a:moveTo>
                    <a:lnTo>
                      <a:pt x="279" y="77"/>
                    </a:lnTo>
                    <a:lnTo>
                      <a:pt x="247" y="37"/>
                    </a:lnTo>
                    <a:lnTo>
                      <a:pt x="202" y="10"/>
                    </a:lnTo>
                    <a:lnTo>
                      <a:pt x="146" y="0"/>
                    </a:lnTo>
                    <a:lnTo>
                      <a:pt x="89" y="10"/>
                    </a:lnTo>
                    <a:lnTo>
                      <a:pt x="44" y="37"/>
                    </a:lnTo>
                    <a:lnTo>
                      <a:pt x="12" y="77"/>
                    </a:lnTo>
                    <a:lnTo>
                      <a:pt x="0" y="129"/>
                    </a:lnTo>
                    <a:lnTo>
                      <a:pt x="12" y="177"/>
                    </a:lnTo>
                    <a:lnTo>
                      <a:pt x="44" y="219"/>
                    </a:lnTo>
                    <a:lnTo>
                      <a:pt x="89" y="246"/>
                    </a:lnTo>
                    <a:lnTo>
                      <a:pt x="146" y="256"/>
                    </a:lnTo>
                    <a:lnTo>
                      <a:pt x="202" y="246"/>
                    </a:lnTo>
                    <a:lnTo>
                      <a:pt x="247" y="219"/>
                    </a:lnTo>
                    <a:lnTo>
                      <a:pt x="279" y="177"/>
                    </a:lnTo>
                    <a:lnTo>
                      <a:pt x="290" y="129"/>
                    </a:lnTo>
                    <a:close/>
                  </a:path>
                </a:pathLst>
              </a:custGeom>
              <a:noFill/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376" name="Google Shape;3376;p208"/>
              <p:cNvCxnSpPr/>
              <p:nvPr/>
            </p:nvCxnSpPr>
            <p:spPr>
              <a:xfrm>
                <a:off x="5305425" y="3560762"/>
                <a:ext cx="1587" cy="411162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377" name="Google Shape;3377;p208"/>
              <p:cNvCxnSpPr/>
              <p:nvPr/>
            </p:nvCxnSpPr>
            <p:spPr>
              <a:xfrm>
                <a:off x="5076825" y="3765550"/>
                <a:ext cx="466725" cy="1587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3378" name="Google Shape;3378;p208"/>
              <p:cNvSpPr/>
              <p:nvPr/>
            </p:nvSpPr>
            <p:spPr>
              <a:xfrm>
                <a:off x="5080000" y="3559175"/>
                <a:ext cx="231775" cy="203200"/>
              </a:xfrm>
              <a:custGeom>
                <a:rect b="b" l="l" r="r" t="t"/>
                <a:pathLst>
                  <a:path extrusionOk="0" h="128" w="146">
                    <a:moveTo>
                      <a:pt x="144" y="128"/>
                    </a:moveTo>
                    <a:lnTo>
                      <a:pt x="144" y="0"/>
                    </a:lnTo>
                    <a:lnTo>
                      <a:pt x="127" y="0"/>
                    </a:lnTo>
                    <a:lnTo>
                      <a:pt x="116" y="1"/>
                    </a:lnTo>
                    <a:lnTo>
                      <a:pt x="104" y="5"/>
                    </a:lnTo>
                    <a:lnTo>
                      <a:pt x="90" y="8"/>
                    </a:lnTo>
                    <a:lnTo>
                      <a:pt x="77" y="14"/>
                    </a:lnTo>
                    <a:lnTo>
                      <a:pt x="64" y="19"/>
                    </a:lnTo>
                    <a:lnTo>
                      <a:pt x="54" y="27"/>
                    </a:lnTo>
                    <a:lnTo>
                      <a:pt x="40" y="37"/>
                    </a:lnTo>
                    <a:lnTo>
                      <a:pt x="32" y="45"/>
                    </a:lnTo>
                    <a:lnTo>
                      <a:pt x="25" y="54"/>
                    </a:lnTo>
                    <a:lnTo>
                      <a:pt x="18" y="62"/>
                    </a:lnTo>
                    <a:lnTo>
                      <a:pt x="13" y="72"/>
                    </a:lnTo>
                    <a:lnTo>
                      <a:pt x="8" y="83"/>
                    </a:lnTo>
                    <a:lnTo>
                      <a:pt x="3" y="98"/>
                    </a:lnTo>
                    <a:lnTo>
                      <a:pt x="0" y="114"/>
                    </a:lnTo>
                    <a:lnTo>
                      <a:pt x="0" y="125"/>
                    </a:lnTo>
                    <a:lnTo>
                      <a:pt x="2" y="128"/>
                    </a:lnTo>
                    <a:lnTo>
                      <a:pt x="146" y="128"/>
                    </a:lnTo>
                    <a:lnTo>
                      <a:pt x="144" y="128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9" name="Google Shape;3379;p208"/>
              <p:cNvSpPr/>
              <p:nvPr/>
            </p:nvSpPr>
            <p:spPr>
              <a:xfrm>
                <a:off x="5308600" y="3559175"/>
                <a:ext cx="228600" cy="206375"/>
              </a:xfrm>
              <a:custGeom>
                <a:rect b="b" l="l" r="r" t="t"/>
                <a:pathLst>
                  <a:path extrusionOk="0" h="130" w="144">
                    <a:moveTo>
                      <a:pt x="0" y="128"/>
                    </a:moveTo>
                    <a:lnTo>
                      <a:pt x="144" y="128"/>
                    </a:lnTo>
                    <a:lnTo>
                      <a:pt x="144" y="112"/>
                    </a:lnTo>
                    <a:lnTo>
                      <a:pt x="144" y="102"/>
                    </a:lnTo>
                    <a:lnTo>
                      <a:pt x="139" y="91"/>
                    </a:lnTo>
                    <a:lnTo>
                      <a:pt x="136" y="80"/>
                    </a:lnTo>
                    <a:lnTo>
                      <a:pt x="129" y="69"/>
                    </a:lnTo>
                    <a:lnTo>
                      <a:pt x="123" y="56"/>
                    </a:lnTo>
                    <a:lnTo>
                      <a:pt x="114" y="46"/>
                    </a:lnTo>
                    <a:lnTo>
                      <a:pt x="104" y="35"/>
                    </a:lnTo>
                    <a:lnTo>
                      <a:pt x="94" y="27"/>
                    </a:lnTo>
                    <a:lnTo>
                      <a:pt x="84" y="22"/>
                    </a:lnTo>
                    <a:lnTo>
                      <a:pt x="74" y="17"/>
                    </a:lnTo>
                    <a:lnTo>
                      <a:pt x="64" y="11"/>
                    </a:lnTo>
                    <a:lnTo>
                      <a:pt x="50" y="8"/>
                    </a:lnTo>
                    <a:lnTo>
                      <a:pt x="34" y="3"/>
                    </a:lnTo>
                    <a:lnTo>
                      <a:pt x="15" y="0"/>
                    </a:lnTo>
                    <a:lnTo>
                      <a:pt x="5" y="0"/>
                    </a:lnTo>
                    <a:lnTo>
                      <a:pt x="0" y="1"/>
                    </a:lnTo>
                    <a:lnTo>
                      <a:pt x="0" y="130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80" name="Google Shape;3380;p208"/>
            <p:cNvGrpSpPr/>
            <p:nvPr/>
          </p:nvGrpSpPr>
          <p:grpSpPr>
            <a:xfrm>
              <a:off x="6865937" y="4414837"/>
              <a:ext cx="466725" cy="412750"/>
              <a:chOff x="6865937" y="4414837"/>
              <a:chExt cx="466725" cy="412750"/>
            </a:xfrm>
          </p:grpSpPr>
          <p:sp>
            <p:nvSpPr>
              <p:cNvPr id="3381" name="Google Shape;3381;p208"/>
              <p:cNvSpPr/>
              <p:nvPr/>
            </p:nvSpPr>
            <p:spPr>
              <a:xfrm>
                <a:off x="6865937" y="4419600"/>
                <a:ext cx="461962" cy="403225"/>
              </a:xfrm>
              <a:custGeom>
                <a:rect b="b" l="l" r="r" t="t"/>
                <a:pathLst>
                  <a:path extrusionOk="0" h="254" w="291">
                    <a:moveTo>
                      <a:pt x="291" y="127"/>
                    </a:moveTo>
                    <a:lnTo>
                      <a:pt x="279" y="77"/>
                    </a:lnTo>
                    <a:lnTo>
                      <a:pt x="247" y="37"/>
                    </a:lnTo>
                    <a:lnTo>
                      <a:pt x="202" y="8"/>
                    </a:lnTo>
                    <a:lnTo>
                      <a:pt x="146" y="0"/>
                    </a:lnTo>
                    <a:lnTo>
                      <a:pt x="89" y="8"/>
                    </a:lnTo>
                    <a:lnTo>
                      <a:pt x="44" y="37"/>
                    </a:lnTo>
                    <a:lnTo>
                      <a:pt x="12" y="77"/>
                    </a:lnTo>
                    <a:lnTo>
                      <a:pt x="0" y="127"/>
                    </a:lnTo>
                    <a:lnTo>
                      <a:pt x="12" y="175"/>
                    </a:lnTo>
                    <a:lnTo>
                      <a:pt x="44" y="217"/>
                    </a:lnTo>
                    <a:lnTo>
                      <a:pt x="89" y="244"/>
                    </a:lnTo>
                    <a:lnTo>
                      <a:pt x="146" y="254"/>
                    </a:lnTo>
                    <a:lnTo>
                      <a:pt x="202" y="244"/>
                    </a:lnTo>
                    <a:lnTo>
                      <a:pt x="247" y="217"/>
                    </a:lnTo>
                    <a:lnTo>
                      <a:pt x="279" y="175"/>
                    </a:lnTo>
                    <a:lnTo>
                      <a:pt x="291" y="127"/>
                    </a:lnTo>
                    <a:close/>
                  </a:path>
                </a:pathLst>
              </a:custGeom>
              <a:noFill/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382" name="Google Shape;3382;p208"/>
              <p:cNvCxnSpPr/>
              <p:nvPr/>
            </p:nvCxnSpPr>
            <p:spPr>
              <a:xfrm>
                <a:off x="7096125" y="4419600"/>
                <a:ext cx="1587" cy="407987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383" name="Google Shape;3383;p208"/>
              <p:cNvCxnSpPr/>
              <p:nvPr/>
            </p:nvCxnSpPr>
            <p:spPr>
              <a:xfrm>
                <a:off x="6865937" y="4621212"/>
                <a:ext cx="466725" cy="1587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3384" name="Google Shape;3384;p208"/>
              <p:cNvSpPr/>
              <p:nvPr/>
            </p:nvSpPr>
            <p:spPr>
              <a:xfrm>
                <a:off x="6869112" y="4418012"/>
                <a:ext cx="231775" cy="200025"/>
              </a:xfrm>
              <a:custGeom>
                <a:rect b="b" l="l" r="r" t="t"/>
                <a:pathLst>
                  <a:path extrusionOk="0" h="126" w="146">
                    <a:moveTo>
                      <a:pt x="144" y="126"/>
                    </a:moveTo>
                    <a:lnTo>
                      <a:pt x="144" y="0"/>
                    </a:lnTo>
                    <a:lnTo>
                      <a:pt x="128" y="0"/>
                    </a:lnTo>
                    <a:lnTo>
                      <a:pt x="116" y="0"/>
                    </a:lnTo>
                    <a:lnTo>
                      <a:pt x="104" y="3"/>
                    </a:lnTo>
                    <a:lnTo>
                      <a:pt x="91" y="8"/>
                    </a:lnTo>
                    <a:lnTo>
                      <a:pt x="77" y="14"/>
                    </a:lnTo>
                    <a:lnTo>
                      <a:pt x="64" y="19"/>
                    </a:lnTo>
                    <a:lnTo>
                      <a:pt x="54" y="27"/>
                    </a:lnTo>
                    <a:lnTo>
                      <a:pt x="40" y="37"/>
                    </a:lnTo>
                    <a:lnTo>
                      <a:pt x="32" y="45"/>
                    </a:lnTo>
                    <a:lnTo>
                      <a:pt x="25" y="53"/>
                    </a:lnTo>
                    <a:lnTo>
                      <a:pt x="19" y="62"/>
                    </a:lnTo>
                    <a:lnTo>
                      <a:pt x="14" y="72"/>
                    </a:lnTo>
                    <a:lnTo>
                      <a:pt x="9" y="83"/>
                    </a:lnTo>
                    <a:lnTo>
                      <a:pt x="3" y="98"/>
                    </a:lnTo>
                    <a:lnTo>
                      <a:pt x="0" y="114"/>
                    </a:lnTo>
                    <a:lnTo>
                      <a:pt x="0" y="123"/>
                    </a:lnTo>
                    <a:lnTo>
                      <a:pt x="2" y="126"/>
                    </a:lnTo>
                    <a:lnTo>
                      <a:pt x="146" y="126"/>
                    </a:lnTo>
                    <a:lnTo>
                      <a:pt x="144" y="126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5" name="Google Shape;3385;p208"/>
              <p:cNvSpPr/>
              <p:nvPr/>
            </p:nvSpPr>
            <p:spPr>
              <a:xfrm>
                <a:off x="7097712" y="4414837"/>
                <a:ext cx="230187" cy="206375"/>
              </a:xfrm>
              <a:custGeom>
                <a:rect b="b" l="l" r="r" t="t"/>
                <a:pathLst>
                  <a:path extrusionOk="0" h="130" w="145">
                    <a:moveTo>
                      <a:pt x="0" y="128"/>
                    </a:moveTo>
                    <a:lnTo>
                      <a:pt x="145" y="128"/>
                    </a:lnTo>
                    <a:lnTo>
                      <a:pt x="145" y="114"/>
                    </a:lnTo>
                    <a:lnTo>
                      <a:pt x="145" y="103"/>
                    </a:lnTo>
                    <a:lnTo>
                      <a:pt x="140" y="93"/>
                    </a:lnTo>
                    <a:lnTo>
                      <a:pt x="136" y="82"/>
                    </a:lnTo>
                    <a:lnTo>
                      <a:pt x="130" y="69"/>
                    </a:lnTo>
                    <a:lnTo>
                      <a:pt x="123" y="56"/>
                    </a:lnTo>
                    <a:lnTo>
                      <a:pt x="114" y="47"/>
                    </a:lnTo>
                    <a:lnTo>
                      <a:pt x="104" y="35"/>
                    </a:lnTo>
                    <a:lnTo>
                      <a:pt x="94" y="29"/>
                    </a:lnTo>
                    <a:lnTo>
                      <a:pt x="84" y="22"/>
                    </a:lnTo>
                    <a:lnTo>
                      <a:pt x="74" y="18"/>
                    </a:lnTo>
                    <a:lnTo>
                      <a:pt x="64" y="13"/>
                    </a:lnTo>
                    <a:lnTo>
                      <a:pt x="51" y="8"/>
                    </a:lnTo>
                    <a:lnTo>
                      <a:pt x="34" y="3"/>
                    </a:lnTo>
                    <a:lnTo>
                      <a:pt x="16" y="0"/>
                    </a:lnTo>
                    <a:lnTo>
                      <a:pt x="5" y="0"/>
                    </a:lnTo>
                    <a:lnTo>
                      <a:pt x="0" y="3"/>
                    </a:lnTo>
                    <a:lnTo>
                      <a:pt x="0" y="130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86" name="Google Shape;3386;p208"/>
            <p:cNvGrpSpPr/>
            <p:nvPr/>
          </p:nvGrpSpPr>
          <p:grpSpPr>
            <a:xfrm>
              <a:off x="7353300" y="4414837"/>
              <a:ext cx="427037" cy="400050"/>
              <a:chOff x="7353300" y="4414837"/>
              <a:chExt cx="427037" cy="400050"/>
            </a:xfrm>
          </p:grpSpPr>
          <p:sp>
            <p:nvSpPr>
              <p:cNvPr id="3387" name="Google Shape;3387;p208"/>
              <p:cNvSpPr/>
              <p:nvPr/>
            </p:nvSpPr>
            <p:spPr>
              <a:xfrm>
                <a:off x="7359650" y="4418012"/>
                <a:ext cx="414337" cy="388937"/>
              </a:xfrm>
              <a:custGeom>
                <a:rect b="b" l="l" r="r" t="t"/>
                <a:pathLst>
                  <a:path extrusionOk="0" h="245" w="261">
                    <a:moveTo>
                      <a:pt x="261" y="123"/>
                    </a:moveTo>
                    <a:lnTo>
                      <a:pt x="251" y="75"/>
                    </a:lnTo>
                    <a:lnTo>
                      <a:pt x="223" y="37"/>
                    </a:lnTo>
                    <a:lnTo>
                      <a:pt x="181" y="9"/>
                    </a:lnTo>
                    <a:lnTo>
                      <a:pt x="131" y="0"/>
                    </a:lnTo>
                    <a:lnTo>
                      <a:pt x="79" y="9"/>
                    </a:lnTo>
                    <a:lnTo>
                      <a:pt x="37" y="37"/>
                    </a:lnTo>
                    <a:lnTo>
                      <a:pt x="8" y="75"/>
                    </a:lnTo>
                    <a:lnTo>
                      <a:pt x="0" y="123"/>
                    </a:lnTo>
                    <a:lnTo>
                      <a:pt x="8" y="170"/>
                    </a:lnTo>
                    <a:lnTo>
                      <a:pt x="37" y="210"/>
                    </a:lnTo>
                    <a:lnTo>
                      <a:pt x="79" y="236"/>
                    </a:lnTo>
                    <a:lnTo>
                      <a:pt x="131" y="245"/>
                    </a:lnTo>
                    <a:lnTo>
                      <a:pt x="181" y="236"/>
                    </a:lnTo>
                    <a:lnTo>
                      <a:pt x="223" y="210"/>
                    </a:lnTo>
                    <a:lnTo>
                      <a:pt x="251" y="170"/>
                    </a:lnTo>
                    <a:lnTo>
                      <a:pt x="261" y="123"/>
                    </a:lnTo>
                    <a:close/>
                  </a:path>
                </a:pathLst>
              </a:custGeom>
              <a:noFill/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388" name="Google Shape;3388;p208"/>
              <p:cNvCxnSpPr/>
              <p:nvPr/>
            </p:nvCxnSpPr>
            <p:spPr>
              <a:xfrm>
                <a:off x="7567612" y="4418012"/>
                <a:ext cx="1587" cy="393700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389" name="Google Shape;3389;p208"/>
              <p:cNvCxnSpPr/>
              <p:nvPr/>
            </p:nvCxnSpPr>
            <p:spPr>
              <a:xfrm>
                <a:off x="7359650" y="4613275"/>
                <a:ext cx="420687" cy="1587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3390" name="Google Shape;3390;p208"/>
              <p:cNvSpPr/>
              <p:nvPr/>
            </p:nvSpPr>
            <p:spPr>
              <a:xfrm>
                <a:off x="7353300" y="4419600"/>
                <a:ext cx="419100" cy="390525"/>
              </a:xfrm>
              <a:custGeom>
                <a:rect b="b" l="l" r="r" t="t"/>
                <a:pathLst>
                  <a:path extrusionOk="0" h="246" w="264">
                    <a:moveTo>
                      <a:pt x="264" y="122"/>
                    </a:moveTo>
                    <a:lnTo>
                      <a:pt x="254" y="76"/>
                    </a:lnTo>
                    <a:lnTo>
                      <a:pt x="225" y="37"/>
                    </a:lnTo>
                    <a:lnTo>
                      <a:pt x="183" y="10"/>
                    </a:lnTo>
                    <a:lnTo>
                      <a:pt x="131" y="0"/>
                    </a:lnTo>
                    <a:lnTo>
                      <a:pt x="81" y="10"/>
                    </a:lnTo>
                    <a:lnTo>
                      <a:pt x="39" y="37"/>
                    </a:lnTo>
                    <a:lnTo>
                      <a:pt x="11" y="76"/>
                    </a:lnTo>
                    <a:lnTo>
                      <a:pt x="0" y="122"/>
                    </a:lnTo>
                    <a:lnTo>
                      <a:pt x="11" y="170"/>
                    </a:lnTo>
                    <a:lnTo>
                      <a:pt x="39" y="209"/>
                    </a:lnTo>
                    <a:lnTo>
                      <a:pt x="81" y="236"/>
                    </a:lnTo>
                    <a:lnTo>
                      <a:pt x="131" y="246"/>
                    </a:lnTo>
                    <a:lnTo>
                      <a:pt x="183" y="236"/>
                    </a:lnTo>
                    <a:lnTo>
                      <a:pt x="225" y="209"/>
                    </a:lnTo>
                    <a:lnTo>
                      <a:pt x="254" y="170"/>
                    </a:lnTo>
                    <a:lnTo>
                      <a:pt x="264" y="122"/>
                    </a:lnTo>
                    <a:close/>
                  </a:path>
                </a:pathLst>
              </a:custGeom>
              <a:noFill/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391" name="Google Shape;3391;p208"/>
              <p:cNvCxnSpPr/>
              <p:nvPr/>
            </p:nvCxnSpPr>
            <p:spPr>
              <a:xfrm>
                <a:off x="7561262" y="4419600"/>
                <a:ext cx="1587" cy="395287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392" name="Google Shape;3392;p208"/>
              <p:cNvCxnSpPr/>
              <p:nvPr/>
            </p:nvCxnSpPr>
            <p:spPr>
              <a:xfrm>
                <a:off x="7353300" y="4613275"/>
                <a:ext cx="423862" cy="1587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3393" name="Google Shape;3393;p208"/>
              <p:cNvSpPr/>
              <p:nvPr/>
            </p:nvSpPr>
            <p:spPr>
              <a:xfrm>
                <a:off x="7561262" y="4613275"/>
                <a:ext cx="207962" cy="193675"/>
              </a:xfrm>
              <a:custGeom>
                <a:rect b="b" l="l" r="r" t="t"/>
                <a:pathLst>
                  <a:path extrusionOk="0" h="122" w="131">
                    <a:moveTo>
                      <a:pt x="0" y="0"/>
                    </a:moveTo>
                    <a:lnTo>
                      <a:pt x="0" y="122"/>
                    </a:lnTo>
                    <a:lnTo>
                      <a:pt x="17" y="122"/>
                    </a:lnTo>
                    <a:lnTo>
                      <a:pt x="27" y="121"/>
                    </a:lnTo>
                    <a:lnTo>
                      <a:pt x="37" y="117"/>
                    </a:lnTo>
                    <a:lnTo>
                      <a:pt x="49" y="114"/>
                    </a:lnTo>
                    <a:lnTo>
                      <a:pt x="62" y="108"/>
                    </a:lnTo>
                    <a:lnTo>
                      <a:pt x="74" y="103"/>
                    </a:lnTo>
                    <a:lnTo>
                      <a:pt x="84" y="95"/>
                    </a:lnTo>
                    <a:lnTo>
                      <a:pt x="94" y="87"/>
                    </a:lnTo>
                    <a:lnTo>
                      <a:pt x="103" y="79"/>
                    </a:lnTo>
                    <a:lnTo>
                      <a:pt x="109" y="69"/>
                    </a:lnTo>
                    <a:lnTo>
                      <a:pt x="114" y="61"/>
                    </a:lnTo>
                    <a:lnTo>
                      <a:pt x="119" y="53"/>
                    </a:lnTo>
                    <a:lnTo>
                      <a:pt x="124" y="40"/>
                    </a:lnTo>
                    <a:lnTo>
                      <a:pt x="129" y="27"/>
                    </a:lnTo>
                    <a:lnTo>
                      <a:pt x="131" y="13"/>
                    </a:lnTo>
                    <a:lnTo>
                      <a:pt x="131" y="3"/>
                    </a:lnTo>
                    <a:lnTo>
                      <a:pt x="13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4" name="Google Shape;3394;p208"/>
              <p:cNvSpPr/>
              <p:nvPr/>
            </p:nvSpPr>
            <p:spPr>
              <a:xfrm>
                <a:off x="7353300" y="4611687"/>
                <a:ext cx="207962" cy="195262"/>
              </a:xfrm>
              <a:custGeom>
                <a:rect b="b" l="l" r="r" t="t"/>
                <a:pathLst>
                  <a:path extrusionOk="0" h="123" w="131">
                    <a:moveTo>
                      <a:pt x="131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2" y="24"/>
                    </a:lnTo>
                    <a:lnTo>
                      <a:pt x="5" y="33"/>
                    </a:lnTo>
                    <a:lnTo>
                      <a:pt x="9" y="45"/>
                    </a:lnTo>
                    <a:lnTo>
                      <a:pt x="16" y="57"/>
                    </a:lnTo>
                    <a:lnTo>
                      <a:pt x="21" y="69"/>
                    </a:lnTo>
                    <a:lnTo>
                      <a:pt x="29" y="78"/>
                    </a:lnTo>
                    <a:lnTo>
                      <a:pt x="37" y="88"/>
                    </a:lnTo>
                    <a:lnTo>
                      <a:pt x="47" y="96"/>
                    </a:lnTo>
                    <a:lnTo>
                      <a:pt x="56" y="102"/>
                    </a:lnTo>
                    <a:lnTo>
                      <a:pt x="64" y="106"/>
                    </a:lnTo>
                    <a:lnTo>
                      <a:pt x="74" y="110"/>
                    </a:lnTo>
                    <a:lnTo>
                      <a:pt x="88" y="115"/>
                    </a:lnTo>
                    <a:lnTo>
                      <a:pt x="101" y="120"/>
                    </a:lnTo>
                    <a:lnTo>
                      <a:pt x="118" y="123"/>
                    </a:lnTo>
                    <a:lnTo>
                      <a:pt x="128" y="123"/>
                    </a:lnTo>
                    <a:lnTo>
                      <a:pt x="131" y="122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5" name="Google Shape;3395;p208"/>
              <p:cNvSpPr/>
              <p:nvPr/>
            </p:nvSpPr>
            <p:spPr>
              <a:xfrm>
                <a:off x="7353300" y="4418012"/>
                <a:ext cx="207962" cy="193675"/>
              </a:xfrm>
              <a:custGeom>
                <a:rect b="b" l="l" r="r" t="t"/>
                <a:pathLst>
                  <a:path extrusionOk="0" h="122" w="131">
                    <a:moveTo>
                      <a:pt x="131" y="122"/>
                    </a:moveTo>
                    <a:lnTo>
                      <a:pt x="131" y="0"/>
                    </a:lnTo>
                    <a:lnTo>
                      <a:pt x="115" y="0"/>
                    </a:lnTo>
                    <a:lnTo>
                      <a:pt x="104" y="0"/>
                    </a:lnTo>
                    <a:lnTo>
                      <a:pt x="94" y="3"/>
                    </a:lnTo>
                    <a:lnTo>
                      <a:pt x="83" y="8"/>
                    </a:lnTo>
                    <a:lnTo>
                      <a:pt x="69" y="12"/>
                    </a:lnTo>
                    <a:lnTo>
                      <a:pt x="57" y="17"/>
                    </a:lnTo>
                    <a:lnTo>
                      <a:pt x="47" y="25"/>
                    </a:lnTo>
                    <a:lnTo>
                      <a:pt x="37" y="33"/>
                    </a:lnTo>
                    <a:lnTo>
                      <a:pt x="29" y="43"/>
                    </a:lnTo>
                    <a:lnTo>
                      <a:pt x="22" y="51"/>
                    </a:lnTo>
                    <a:lnTo>
                      <a:pt x="17" y="59"/>
                    </a:lnTo>
                    <a:lnTo>
                      <a:pt x="12" y="67"/>
                    </a:lnTo>
                    <a:lnTo>
                      <a:pt x="7" y="80"/>
                    </a:lnTo>
                    <a:lnTo>
                      <a:pt x="4" y="93"/>
                    </a:lnTo>
                    <a:lnTo>
                      <a:pt x="0" y="109"/>
                    </a:lnTo>
                    <a:lnTo>
                      <a:pt x="0" y="117"/>
                    </a:lnTo>
                    <a:lnTo>
                      <a:pt x="0" y="122"/>
                    </a:lnTo>
                    <a:lnTo>
                      <a:pt x="131" y="122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6" name="Google Shape;3396;p208"/>
              <p:cNvSpPr/>
              <p:nvPr/>
            </p:nvSpPr>
            <p:spPr>
              <a:xfrm>
                <a:off x="7561262" y="4414837"/>
                <a:ext cx="207962" cy="196850"/>
              </a:xfrm>
              <a:custGeom>
                <a:rect b="b" l="l" r="r" t="t"/>
                <a:pathLst>
                  <a:path extrusionOk="0" h="124" w="131">
                    <a:moveTo>
                      <a:pt x="0" y="124"/>
                    </a:moveTo>
                    <a:lnTo>
                      <a:pt x="131" y="124"/>
                    </a:lnTo>
                    <a:lnTo>
                      <a:pt x="131" y="109"/>
                    </a:lnTo>
                    <a:lnTo>
                      <a:pt x="129" y="100"/>
                    </a:lnTo>
                    <a:lnTo>
                      <a:pt x="126" y="90"/>
                    </a:lnTo>
                    <a:lnTo>
                      <a:pt x="123" y="79"/>
                    </a:lnTo>
                    <a:lnTo>
                      <a:pt x="116" y="67"/>
                    </a:lnTo>
                    <a:lnTo>
                      <a:pt x="111" y="55"/>
                    </a:lnTo>
                    <a:lnTo>
                      <a:pt x="103" y="45"/>
                    </a:lnTo>
                    <a:lnTo>
                      <a:pt x="94" y="35"/>
                    </a:lnTo>
                    <a:lnTo>
                      <a:pt x="84" y="27"/>
                    </a:lnTo>
                    <a:lnTo>
                      <a:pt x="76" y="21"/>
                    </a:lnTo>
                    <a:lnTo>
                      <a:pt x="67" y="18"/>
                    </a:lnTo>
                    <a:lnTo>
                      <a:pt x="57" y="13"/>
                    </a:lnTo>
                    <a:lnTo>
                      <a:pt x="46" y="8"/>
                    </a:lnTo>
                    <a:lnTo>
                      <a:pt x="30" y="3"/>
                    </a:lnTo>
                    <a:lnTo>
                      <a:pt x="1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124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97" name="Google Shape;3397;p208"/>
            <p:cNvGrpSpPr/>
            <p:nvPr/>
          </p:nvGrpSpPr>
          <p:grpSpPr>
            <a:xfrm>
              <a:off x="6907212" y="3986212"/>
              <a:ext cx="425450" cy="407987"/>
              <a:chOff x="6907212" y="3986212"/>
              <a:chExt cx="425450" cy="407987"/>
            </a:xfrm>
          </p:grpSpPr>
          <p:sp>
            <p:nvSpPr>
              <p:cNvPr id="3398" name="Google Shape;3398;p208"/>
              <p:cNvSpPr/>
              <p:nvPr/>
            </p:nvSpPr>
            <p:spPr>
              <a:xfrm>
                <a:off x="6907212" y="3989387"/>
                <a:ext cx="420687" cy="400050"/>
              </a:xfrm>
              <a:custGeom>
                <a:rect b="b" l="l" r="r" t="t"/>
                <a:pathLst>
                  <a:path extrusionOk="0" h="252" w="265">
                    <a:moveTo>
                      <a:pt x="265" y="125"/>
                    </a:moveTo>
                    <a:lnTo>
                      <a:pt x="253" y="77"/>
                    </a:lnTo>
                    <a:lnTo>
                      <a:pt x="226" y="37"/>
                    </a:lnTo>
                    <a:lnTo>
                      <a:pt x="182" y="10"/>
                    </a:lnTo>
                    <a:lnTo>
                      <a:pt x="132" y="0"/>
                    </a:lnTo>
                    <a:lnTo>
                      <a:pt x="82" y="10"/>
                    </a:lnTo>
                    <a:lnTo>
                      <a:pt x="38" y="37"/>
                    </a:lnTo>
                    <a:lnTo>
                      <a:pt x="11" y="77"/>
                    </a:lnTo>
                    <a:lnTo>
                      <a:pt x="0" y="125"/>
                    </a:lnTo>
                    <a:lnTo>
                      <a:pt x="11" y="175"/>
                    </a:lnTo>
                    <a:lnTo>
                      <a:pt x="38" y="215"/>
                    </a:lnTo>
                    <a:lnTo>
                      <a:pt x="82" y="242"/>
                    </a:lnTo>
                    <a:lnTo>
                      <a:pt x="132" y="252"/>
                    </a:lnTo>
                    <a:lnTo>
                      <a:pt x="182" y="242"/>
                    </a:lnTo>
                    <a:lnTo>
                      <a:pt x="226" y="215"/>
                    </a:lnTo>
                    <a:lnTo>
                      <a:pt x="253" y="175"/>
                    </a:lnTo>
                    <a:lnTo>
                      <a:pt x="265" y="125"/>
                    </a:lnTo>
                    <a:close/>
                  </a:path>
                </a:pathLst>
              </a:custGeom>
              <a:noFill/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399" name="Google Shape;3399;p208"/>
              <p:cNvCxnSpPr/>
              <p:nvPr/>
            </p:nvCxnSpPr>
            <p:spPr>
              <a:xfrm>
                <a:off x="7116762" y="3989387"/>
                <a:ext cx="1587" cy="404812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400" name="Google Shape;3400;p208"/>
              <p:cNvCxnSpPr/>
              <p:nvPr/>
            </p:nvCxnSpPr>
            <p:spPr>
              <a:xfrm>
                <a:off x="6907212" y="4187825"/>
                <a:ext cx="425450" cy="1587"/>
              </a:xfrm>
              <a:prstGeom prst="straightConnector1">
                <a:avLst/>
              </a:prstGeom>
              <a:noFill/>
              <a:ln cap="flat" cmpd="sng" w="11100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3401" name="Google Shape;3401;p208"/>
              <p:cNvSpPr/>
              <p:nvPr/>
            </p:nvSpPr>
            <p:spPr>
              <a:xfrm>
                <a:off x="7116762" y="4187825"/>
                <a:ext cx="211137" cy="198437"/>
              </a:xfrm>
              <a:custGeom>
                <a:rect b="b" l="l" r="r" t="t"/>
                <a:pathLst>
                  <a:path extrusionOk="0" h="125" w="133">
                    <a:moveTo>
                      <a:pt x="0" y="0"/>
                    </a:moveTo>
                    <a:lnTo>
                      <a:pt x="0" y="125"/>
                    </a:lnTo>
                    <a:lnTo>
                      <a:pt x="17" y="125"/>
                    </a:lnTo>
                    <a:lnTo>
                      <a:pt x="27" y="124"/>
                    </a:lnTo>
                    <a:lnTo>
                      <a:pt x="37" y="121"/>
                    </a:lnTo>
                    <a:lnTo>
                      <a:pt x="50" y="117"/>
                    </a:lnTo>
                    <a:lnTo>
                      <a:pt x="62" y="111"/>
                    </a:lnTo>
                    <a:lnTo>
                      <a:pt x="76" y="106"/>
                    </a:lnTo>
                    <a:lnTo>
                      <a:pt x="84" y="98"/>
                    </a:lnTo>
                    <a:lnTo>
                      <a:pt x="96" y="90"/>
                    </a:lnTo>
                    <a:lnTo>
                      <a:pt x="104" y="80"/>
                    </a:lnTo>
                    <a:lnTo>
                      <a:pt x="111" y="72"/>
                    </a:lnTo>
                    <a:lnTo>
                      <a:pt x="116" y="64"/>
                    </a:lnTo>
                    <a:lnTo>
                      <a:pt x="121" y="55"/>
                    </a:lnTo>
                    <a:lnTo>
                      <a:pt x="126" y="44"/>
                    </a:lnTo>
                    <a:lnTo>
                      <a:pt x="129" y="29"/>
                    </a:lnTo>
                    <a:lnTo>
                      <a:pt x="133" y="13"/>
                    </a:lnTo>
                    <a:lnTo>
                      <a:pt x="133" y="3"/>
                    </a:lnTo>
                    <a:lnTo>
                      <a:pt x="13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2" name="Google Shape;3402;p208"/>
              <p:cNvSpPr/>
              <p:nvPr/>
            </p:nvSpPr>
            <p:spPr>
              <a:xfrm>
                <a:off x="6908800" y="3986212"/>
                <a:ext cx="211137" cy="200025"/>
              </a:xfrm>
              <a:custGeom>
                <a:rect b="b" l="l" r="r" t="t"/>
                <a:pathLst>
                  <a:path extrusionOk="0" h="126" w="133">
                    <a:moveTo>
                      <a:pt x="131" y="126"/>
                    </a:moveTo>
                    <a:lnTo>
                      <a:pt x="131" y="0"/>
                    </a:lnTo>
                    <a:lnTo>
                      <a:pt x="116" y="0"/>
                    </a:lnTo>
                    <a:lnTo>
                      <a:pt x="104" y="2"/>
                    </a:lnTo>
                    <a:lnTo>
                      <a:pt x="94" y="5"/>
                    </a:lnTo>
                    <a:lnTo>
                      <a:pt x="82" y="8"/>
                    </a:lnTo>
                    <a:lnTo>
                      <a:pt x="71" y="16"/>
                    </a:lnTo>
                    <a:lnTo>
                      <a:pt x="57" y="20"/>
                    </a:lnTo>
                    <a:lnTo>
                      <a:pt x="47" y="29"/>
                    </a:lnTo>
                    <a:lnTo>
                      <a:pt x="37" y="37"/>
                    </a:lnTo>
                    <a:lnTo>
                      <a:pt x="29" y="45"/>
                    </a:lnTo>
                    <a:lnTo>
                      <a:pt x="22" y="55"/>
                    </a:lnTo>
                    <a:lnTo>
                      <a:pt x="17" y="63"/>
                    </a:lnTo>
                    <a:lnTo>
                      <a:pt x="12" y="73"/>
                    </a:lnTo>
                    <a:lnTo>
                      <a:pt x="7" y="84"/>
                    </a:lnTo>
                    <a:lnTo>
                      <a:pt x="2" y="98"/>
                    </a:lnTo>
                    <a:lnTo>
                      <a:pt x="0" y="114"/>
                    </a:lnTo>
                    <a:lnTo>
                      <a:pt x="0" y="122"/>
                    </a:lnTo>
                    <a:lnTo>
                      <a:pt x="0" y="126"/>
                    </a:lnTo>
                    <a:lnTo>
                      <a:pt x="133" y="126"/>
                    </a:lnTo>
                    <a:lnTo>
                      <a:pt x="131" y="126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3" name="Google Shape;3403;p208"/>
              <p:cNvSpPr/>
              <p:nvPr/>
            </p:nvSpPr>
            <p:spPr>
              <a:xfrm>
                <a:off x="7116762" y="3986212"/>
                <a:ext cx="211137" cy="201612"/>
              </a:xfrm>
              <a:custGeom>
                <a:rect b="b" l="l" r="r" t="t"/>
                <a:pathLst>
                  <a:path extrusionOk="0" h="127" w="133">
                    <a:moveTo>
                      <a:pt x="0" y="126"/>
                    </a:moveTo>
                    <a:lnTo>
                      <a:pt x="133" y="126"/>
                    </a:lnTo>
                    <a:lnTo>
                      <a:pt x="133" y="111"/>
                    </a:lnTo>
                    <a:lnTo>
                      <a:pt x="131" y="101"/>
                    </a:lnTo>
                    <a:lnTo>
                      <a:pt x="128" y="90"/>
                    </a:lnTo>
                    <a:lnTo>
                      <a:pt x="124" y="79"/>
                    </a:lnTo>
                    <a:lnTo>
                      <a:pt x="116" y="68"/>
                    </a:lnTo>
                    <a:lnTo>
                      <a:pt x="113" y="57"/>
                    </a:lnTo>
                    <a:lnTo>
                      <a:pt x="102" y="47"/>
                    </a:lnTo>
                    <a:lnTo>
                      <a:pt x="94" y="36"/>
                    </a:lnTo>
                    <a:lnTo>
                      <a:pt x="86" y="29"/>
                    </a:lnTo>
                    <a:lnTo>
                      <a:pt x="76" y="21"/>
                    </a:lnTo>
                    <a:lnTo>
                      <a:pt x="67" y="16"/>
                    </a:lnTo>
                    <a:lnTo>
                      <a:pt x="57" y="13"/>
                    </a:lnTo>
                    <a:lnTo>
                      <a:pt x="45" y="8"/>
                    </a:lnTo>
                    <a:lnTo>
                      <a:pt x="30" y="4"/>
                    </a:lnTo>
                    <a:lnTo>
                      <a:pt x="14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127"/>
                    </a:lnTo>
                    <a:lnTo>
                      <a:pt x="0" y="126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11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404" name="Google Shape;3404;p208"/>
          <p:cNvSpPr txBox="1"/>
          <p:nvPr>
            <p:ph type="title"/>
          </p:nvPr>
        </p:nvSpPr>
        <p:spPr>
          <a:xfrm>
            <a:off x="533400" y="1009650"/>
            <a:ext cx="8077200" cy="3603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Cross Training Chart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" name="Google Shape;3409;p209"/>
          <p:cNvSpPr txBox="1"/>
          <p:nvPr>
            <p:ph type="title"/>
          </p:nvPr>
        </p:nvSpPr>
        <p:spPr>
          <a:xfrm>
            <a:off x="1033462" y="1165225"/>
            <a:ext cx="7086600" cy="1160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Designated Areas of Responsibility</a:t>
            </a:r>
            <a:endParaRPr/>
          </a:p>
        </p:txBody>
      </p:sp>
      <p:sp>
        <p:nvSpPr>
          <p:cNvPr id="3410" name="Google Shape;3410;p209"/>
          <p:cNvSpPr txBox="1"/>
          <p:nvPr>
            <p:ph idx="1" type="body"/>
          </p:nvPr>
        </p:nvSpPr>
        <p:spPr>
          <a:xfrm>
            <a:off x="2132012" y="2633662"/>
            <a:ext cx="4906962" cy="171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 coded maps</a:t>
            </a:r>
            <a:endParaRPr/>
          </a:p>
          <a:p>
            <a:pPr indent="-284162" lvl="1" marL="741362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Who does what?</a:t>
            </a:r>
            <a:endParaRPr/>
          </a:p>
          <a:p>
            <a:pPr indent="-284162" lvl="1" marL="741362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often do they do it?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4" name="Shape 3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5" name="Google Shape;3415;p210"/>
          <p:cNvSpPr txBox="1"/>
          <p:nvPr/>
        </p:nvSpPr>
        <p:spPr>
          <a:xfrm>
            <a:off x="2216150" y="615950"/>
            <a:ext cx="47879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210"/>
          <p:cNvSpPr txBox="1"/>
          <p:nvPr>
            <p:ph type="title"/>
          </p:nvPr>
        </p:nvSpPr>
        <p:spPr>
          <a:xfrm>
            <a:off x="533400" y="1219200"/>
            <a:ext cx="8077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Red Box Scrap</a:t>
            </a:r>
            <a:endParaRPr/>
          </a:p>
        </p:txBody>
      </p:sp>
      <p:sp>
        <p:nvSpPr>
          <p:cNvPr id="3417" name="Google Shape;3417;p210"/>
          <p:cNvSpPr txBox="1"/>
          <p:nvPr>
            <p:ph idx="1" type="body"/>
          </p:nvPr>
        </p:nvSpPr>
        <p:spPr>
          <a:xfrm>
            <a:off x="577850" y="2325687"/>
            <a:ext cx="7997825" cy="1928812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Separates non-conforming materials from product flow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Gives a definite point for stopping the line and taking corrective action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Promotes visual awareness of repetitive defects</a:t>
            </a:r>
            <a:endParaRPr/>
          </a:p>
        </p:txBody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211"/>
          <p:cNvSpPr txBox="1"/>
          <p:nvPr/>
        </p:nvSpPr>
        <p:spPr>
          <a:xfrm>
            <a:off x="1077912" y="3581400"/>
            <a:ext cx="99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3" name="Google Shape;3423;p211"/>
          <p:cNvSpPr txBox="1"/>
          <p:nvPr/>
        </p:nvSpPr>
        <p:spPr>
          <a:xfrm>
            <a:off x="2216150" y="387350"/>
            <a:ext cx="478790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4" name="Google Shape;3424;p211"/>
          <p:cNvSpPr txBox="1"/>
          <p:nvPr/>
        </p:nvSpPr>
        <p:spPr>
          <a:xfrm>
            <a:off x="533400" y="1262062"/>
            <a:ext cx="8077200" cy="590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 Box Scrap</a:t>
            </a:r>
            <a:endParaRPr/>
          </a:p>
        </p:txBody>
      </p:sp>
      <p:sp>
        <p:nvSpPr>
          <p:cNvPr id="3425" name="Google Shape;3425;p211"/>
          <p:cNvSpPr txBox="1"/>
          <p:nvPr>
            <p:ph idx="1" type="body"/>
          </p:nvPr>
        </p:nvSpPr>
        <p:spPr>
          <a:xfrm>
            <a:off x="457200" y="2057400"/>
            <a:ext cx="8229600" cy="215582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there less than 6 total or 3 identical parts in the box?</a:t>
            </a:r>
            <a:endParaRPr/>
          </a:p>
          <a:p>
            <a:pPr indent="-284162" lvl="1" marL="74136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162" lvl="1" marL="741362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YES - continue production</a:t>
            </a:r>
            <a:endParaRPr/>
          </a:p>
          <a:p>
            <a:pPr indent="-284162" lvl="1" marL="741362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  - stop production and take corrective actions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9" name="Shape 3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" name="Google Shape;3430;p212"/>
          <p:cNvSpPr txBox="1"/>
          <p:nvPr>
            <p:ph type="title"/>
          </p:nvPr>
        </p:nvSpPr>
        <p:spPr>
          <a:xfrm>
            <a:off x="533400" y="1036637"/>
            <a:ext cx="80772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Control Ranges</a:t>
            </a:r>
            <a:endParaRPr/>
          </a:p>
        </p:txBody>
      </p:sp>
      <p:pic>
        <p:nvPicPr>
          <p:cNvPr descr="C:\Documents and Settings\brownld\Desktop\Photos\Image89_VM001.jpg" id="3431" name="Google Shape;3431;p2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4325" y="1574800"/>
            <a:ext cx="3325812" cy="4973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/>
          <p:cNvSpPr txBox="1"/>
          <p:nvPr>
            <p:ph type="title"/>
          </p:nvPr>
        </p:nvSpPr>
        <p:spPr>
          <a:xfrm>
            <a:off x="396875" y="1411287"/>
            <a:ext cx="8355012" cy="5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How many of these standards are </a:t>
            </a:r>
            <a:r>
              <a:rPr b="1" i="1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standard</a:t>
            </a: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in your plant ?</a:t>
            </a:r>
            <a:endParaRPr/>
          </a:p>
        </p:txBody>
      </p:sp>
      <p:sp>
        <p:nvSpPr>
          <p:cNvPr id="278" name="Google Shape;278;p42"/>
          <p:cNvSpPr txBox="1"/>
          <p:nvPr/>
        </p:nvSpPr>
        <p:spPr>
          <a:xfrm>
            <a:off x="212725" y="2559050"/>
            <a:ext cx="1835150" cy="17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P 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b="1" i="0" sz="36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BOARD</a:t>
            </a:r>
            <a:endParaRPr/>
          </a:p>
        </p:txBody>
      </p:sp>
      <p:pic>
        <p:nvPicPr>
          <p:cNvPr descr="C:\Documents and Settings\brownld\Desktop\Photos\Image3_VM001.jpg" id="279" name="Google Shape;27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7137" y="2254250"/>
            <a:ext cx="5521325" cy="390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6" name="Google Shape;3436;p213"/>
          <p:cNvGrpSpPr/>
          <p:nvPr/>
        </p:nvGrpSpPr>
        <p:grpSpPr>
          <a:xfrm>
            <a:off x="904910" y="1524000"/>
            <a:ext cx="3251240" cy="4878387"/>
            <a:chOff x="3124200" y="1524000"/>
            <a:chExt cx="3657599" cy="4878387"/>
          </a:xfrm>
        </p:grpSpPr>
        <p:sp>
          <p:nvSpPr>
            <p:cNvPr id="3437" name="Google Shape;3437;p213"/>
            <p:cNvSpPr txBox="1"/>
            <p:nvPr/>
          </p:nvSpPr>
          <p:spPr>
            <a:xfrm>
              <a:off x="3656012" y="1524000"/>
              <a:ext cx="1966912" cy="2360612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213"/>
            <p:cNvSpPr/>
            <p:nvPr/>
          </p:nvSpPr>
          <p:spPr>
            <a:xfrm>
              <a:off x="3124200" y="3902075"/>
              <a:ext cx="2493962" cy="2500312"/>
            </a:xfrm>
            <a:custGeom>
              <a:rect b="b" l="l" r="r" t="t"/>
              <a:pathLst>
                <a:path extrusionOk="0" h="1575" w="1571">
                  <a:moveTo>
                    <a:pt x="1221" y="0"/>
                  </a:moveTo>
                  <a:lnTo>
                    <a:pt x="344" y="0"/>
                  </a:lnTo>
                  <a:lnTo>
                    <a:pt x="344" y="982"/>
                  </a:lnTo>
                  <a:lnTo>
                    <a:pt x="0" y="982"/>
                  </a:lnTo>
                  <a:lnTo>
                    <a:pt x="786" y="1574"/>
                  </a:lnTo>
                  <a:lnTo>
                    <a:pt x="1570" y="982"/>
                  </a:lnTo>
                  <a:lnTo>
                    <a:pt x="1221" y="982"/>
                  </a:lnTo>
                  <a:lnTo>
                    <a:pt x="1221" y="0"/>
                  </a:lnTo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213"/>
            <p:cNvSpPr/>
            <p:nvPr/>
          </p:nvSpPr>
          <p:spPr>
            <a:xfrm>
              <a:off x="4427537" y="1524000"/>
              <a:ext cx="2354262" cy="2360612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213"/>
            <p:cNvSpPr txBox="1"/>
            <p:nvPr/>
          </p:nvSpPr>
          <p:spPr>
            <a:xfrm>
              <a:off x="3656012" y="3884612"/>
              <a:ext cx="1455737" cy="1597025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1" name="Google Shape;3441;p213"/>
            <p:cNvSpPr txBox="1"/>
            <p:nvPr/>
          </p:nvSpPr>
          <p:spPr>
            <a:xfrm>
              <a:off x="3981450" y="4995862"/>
              <a:ext cx="207962" cy="579437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2" name="Google Shape;3442;p213"/>
            <p:cNvSpPr txBox="1"/>
            <p:nvPr/>
          </p:nvSpPr>
          <p:spPr>
            <a:xfrm>
              <a:off x="3897312" y="2162175"/>
              <a:ext cx="184150" cy="396875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43" name="Google Shape;3443;p213"/>
          <p:cNvSpPr txBox="1"/>
          <p:nvPr>
            <p:ph type="title"/>
          </p:nvPr>
        </p:nvSpPr>
        <p:spPr>
          <a:xfrm>
            <a:off x="700087" y="744537"/>
            <a:ext cx="7754937" cy="779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Error Proofing Program</a:t>
            </a:r>
            <a:endParaRPr/>
          </a:p>
        </p:txBody>
      </p:sp>
      <p:sp>
        <p:nvSpPr>
          <p:cNvPr id="3444" name="Google Shape;3444;p213"/>
          <p:cNvSpPr txBox="1"/>
          <p:nvPr>
            <p:ph idx="1" type="body"/>
          </p:nvPr>
        </p:nvSpPr>
        <p:spPr>
          <a:xfrm>
            <a:off x="4238625" y="1905000"/>
            <a:ext cx="4194300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P1 Device</a:t>
            </a:r>
            <a:endParaRPr/>
          </a:p>
          <a:p>
            <a:pPr indent="-342900" lvl="0" marL="342900" marR="0" rtl="0" algn="ctr">
              <a:lnSpc>
                <a:spcPct val="10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(Green)</a:t>
            </a:r>
            <a:endParaRPr/>
          </a:p>
          <a:p>
            <a:pPr indent="-342900" lvl="0" marL="342900" marR="0" rtl="0" algn="ctr">
              <a:lnSpc>
                <a:spcPct val="10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ctr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Error Proofing device that </a:t>
            </a:r>
            <a:r>
              <a:rPr b="1" i="0" lang="en-US" sz="22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PREVENTS</a:t>
            </a:r>
            <a:r>
              <a:rPr b="0" i="0" lang="en-US" sz="22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error from occurring</a:t>
            </a:r>
            <a:b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8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9" name="Google Shape;3449;p214"/>
          <p:cNvGrpSpPr/>
          <p:nvPr/>
        </p:nvGrpSpPr>
        <p:grpSpPr>
          <a:xfrm>
            <a:off x="577886" y="1722437"/>
            <a:ext cx="3251240" cy="4878387"/>
            <a:chOff x="3200400" y="1371600"/>
            <a:chExt cx="3657599" cy="4878387"/>
          </a:xfrm>
        </p:grpSpPr>
        <p:sp>
          <p:nvSpPr>
            <p:cNvPr id="3450" name="Google Shape;3450;p214"/>
            <p:cNvSpPr txBox="1"/>
            <p:nvPr/>
          </p:nvSpPr>
          <p:spPr>
            <a:xfrm>
              <a:off x="3732212" y="1371600"/>
              <a:ext cx="1966912" cy="2360612"/>
            </a:xfrm>
            <a:prstGeom prst="rect">
              <a:avLst/>
            </a:prstGeom>
            <a:solidFill>
              <a:srgbClr val="9900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214"/>
            <p:cNvSpPr/>
            <p:nvPr/>
          </p:nvSpPr>
          <p:spPr>
            <a:xfrm>
              <a:off x="3200400" y="3749675"/>
              <a:ext cx="2495550" cy="2500312"/>
            </a:xfrm>
            <a:custGeom>
              <a:rect b="b" l="l" r="r" t="t"/>
              <a:pathLst>
                <a:path extrusionOk="0" h="1575" w="1572">
                  <a:moveTo>
                    <a:pt x="1221" y="0"/>
                  </a:moveTo>
                  <a:lnTo>
                    <a:pt x="345" y="0"/>
                  </a:lnTo>
                  <a:lnTo>
                    <a:pt x="345" y="982"/>
                  </a:lnTo>
                  <a:lnTo>
                    <a:pt x="0" y="982"/>
                  </a:lnTo>
                  <a:lnTo>
                    <a:pt x="786" y="1574"/>
                  </a:lnTo>
                  <a:lnTo>
                    <a:pt x="1571" y="982"/>
                  </a:lnTo>
                  <a:lnTo>
                    <a:pt x="1221" y="982"/>
                  </a:lnTo>
                  <a:lnTo>
                    <a:pt x="1221" y="0"/>
                  </a:lnTo>
                </a:path>
              </a:pathLst>
            </a:custGeom>
            <a:solidFill>
              <a:srgbClr val="99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214"/>
            <p:cNvSpPr/>
            <p:nvPr/>
          </p:nvSpPr>
          <p:spPr>
            <a:xfrm>
              <a:off x="4503737" y="1371600"/>
              <a:ext cx="2354262" cy="2360612"/>
            </a:xfrm>
            <a:prstGeom prst="ellipse">
              <a:avLst/>
            </a:prstGeom>
            <a:solidFill>
              <a:srgbClr val="9900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214"/>
            <p:cNvSpPr txBox="1"/>
            <p:nvPr/>
          </p:nvSpPr>
          <p:spPr>
            <a:xfrm>
              <a:off x="3732212" y="3732212"/>
              <a:ext cx="1455737" cy="1597025"/>
            </a:xfrm>
            <a:prstGeom prst="rect">
              <a:avLst/>
            </a:prstGeom>
            <a:solidFill>
              <a:srgbClr val="9900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214"/>
            <p:cNvSpPr txBox="1"/>
            <p:nvPr/>
          </p:nvSpPr>
          <p:spPr>
            <a:xfrm>
              <a:off x="4057650" y="4843462"/>
              <a:ext cx="207962" cy="579437"/>
            </a:xfrm>
            <a:prstGeom prst="rect">
              <a:avLst/>
            </a:prstGeom>
            <a:solidFill>
              <a:srgbClr val="990099"/>
            </a:solidFill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214"/>
            <p:cNvSpPr txBox="1"/>
            <p:nvPr/>
          </p:nvSpPr>
          <p:spPr>
            <a:xfrm>
              <a:off x="3973512" y="2009775"/>
              <a:ext cx="184150" cy="396875"/>
            </a:xfrm>
            <a:prstGeom prst="rect">
              <a:avLst/>
            </a:prstGeom>
            <a:solidFill>
              <a:srgbClr val="9900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56" name="Google Shape;3456;p214"/>
          <p:cNvSpPr txBox="1"/>
          <p:nvPr>
            <p:ph type="title"/>
          </p:nvPr>
        </p:nvSpPr>
        <p:spPr>
          <a:xfrm>
            <a:off x="990600" y="844550"/>
            <a:ext cx="7154862" cy="765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Error Proofing Program</a:t>
            </a:r>
            <a:endParaRPr/>
          </a:p>
        </p:txBody>
      </p:sp>
      <p:sp>
        <p:nvSpPr>
          <p:cNvPr id="3457" name="Google Shape;3457;p214"/>
          <p:cNvSpPr txBox="1"/>
          <p:nvPr>
            <p:ph idx="1" type="body"/>
          </p:nvPr>
        </p:nvSpPr>
        <p:spPr>
          <a:xfrm>
            <a:off x="2746375" y="2955925"/>
            <a:ext cx="6318300" cy="29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P2 Device</a:t>
            </a:r>
            <a:endParaRPr/>
          </a:p>
          <a:p>
            <a:pPr indent="-342900" lvl="0" marL="342900" marR="0" rtl="0" algn="ctr">
              <a:lnSpc>
                <a:spcPct val="10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(Purple)</a:t>
            </a:r>
            <a:endParaRPr/>
          </a:p>
          <a:p>
            <a:pPr indent="-342900" lvl="0" marL="342900" marR="0" rtl="0" algn="ctr">
              <a:lnSpc>
                <a:spcPct val="10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ctr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Error Proofing device that </a:t>
            </a:r>
            <a:r>
              <a:rPr b="1" i="0" lang="en-US" sz="22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DETECTS</a:t>
            </a: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 error in time to allow rework and prevents further errors of the same type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1" name="Shape 3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2" name="Google Shape;3462;p215"/>
          <p:cNvGrpSpPr/>
          <p:nvPr/>
        </p:nvGrpSpPr>
        <p:grpSpPr>
          <a:xfrm>
            <a:off x="744571" y="1522412"/>
            <a:ext cx="3251241" cy="4878388"/>
            <a:chOff x="3046412" y="1447800"/>
            <a:chExt cx="3657600" cy="4878388"/>
          </a:xfrm>
        </p:grpSpPr>
        <p:sp>
          <p:nvSpPr>
            <p:cNvPr id="3463" name="Google Shape;3463;p215"/>
            <p:cNvSpPr txBox="1"/>
            <p:nvPr/>
          </p:nvSpPr>
          <p:spPr>
            <a:xfrm>
              <a:off x="3578225" y="1447800"/>
              <a:ext cx="1966912" cy="2360612"/>
            </a:xfrm>
            <a:prstGeom prst="rect">
              <a:avLst/>
            </a:prstGeom>
            <a:solidFill>
              <a:srgbClr val="333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215"/>
            <p:cNvSpPr/>
            <p:nvPr/>
          </p:nvSpPr>
          <p:spPr>
            <a:xfrm>
              <a:off x="3046412" y="3825875"/>
              <a:ext cx="2493963" cy="2500313"/>
            </a:xfrm>
            <a:custGeom>
              <a:rect b="b" l="l" r="r" t="t"/>
              <a:pathLst>
                <a:path extrusionOk="0" h="1575" w="1571">
                  <a:moveTo>
                    <a:pt x="1221" y="0"/>
                  </a:moveTo>
                  <a:lnTo>
                    <a:pt x="344" y="0"/>
                  </a:lnTo>
                  <a:lnTo>
                    <a:pt x="344" y="982"/>
                  </a:lnTo>
                  <a:lnTo>
                    <a:pt x="0" y="982"/>
                  </a:lnTo>
                  <a:lnTo>
                    <a:pt x="786" y="1574"/>
                  </a:lnTo>
                  <a:lnTo>
                    <a:pt x="1570" y="982"/>
                  </a:lnTo>
                  <a:lnTo>
                    <a:pt x="1221" y="982"/>
                  </a:lnTo>
                  <a:lnTo>
                    <a:pt x="1221" y="0"/>
                  </a:lnTo>
                </a:path>
              </a:pathLst>
            </a:custGeom>
            <a:solidFill>
              <a:srgbClr val="3333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215"/>
            <p:cNvSpPr/>
            <p:nvPr/>
          </p:nvSpPr>
          <p:spPr>
            <a:xfrm>
              <a:off x="4349750" y="1447800"/>
              <a:ext cx="2354262" cy="2360612"/>
            </a:xfrm>
            <a:prstGeom prst="ellipse">
              <a:avLst/>
            </a:prstGeom>
            <a:solidFill>
              <a:srgbClr val="333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215"/>
            <p:cNvSpPr txBox="1"/>
            <p:nvPr/>
          </p:nvSpPr>
          <p:spPr>
            <a:xfrm>
              <a:off x="3578225" y="3808412"/>
              <a:ext cx="1455737" cy="1597025"/>
            </a:xfrm>
            <a:prstGeom prst="rect">
              <a:avLst/>
            </a:prstGeom>
            <a:solidFill>
              <a:srgbClr val="333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7" name="Google Shape;3467;p215"/>
            <p:cNvSpPr txBox="1"/>
            <p:nvPr/>
          </p:nvSpPr>
          <p:spPr>
            <a:xfrm>
              <a:off x="3903662" y="4919662"/>
              <a:ext cx="207962" cy="579437"/>
            </a:xfrm>
            <a:prstGeom prst="rect">
              <a:avLst/>
            </a:prstGeom>
            <a:solidFill>
              <a:srgbClr val="3333FF"/>
            </a:solidFill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8" name="Google Shape;3468;p215"/>
            <p:cNvSpPr txBox="1"/>
            <p:nvPr/>
          </p:nvSpPr>
          <p:spPr>
            <a:xfrm>
              <a:off x="3819525" y="2085975"/>
              <a:ext cx="184150" cy="396875"/>
            </a:xfrm>
            <a:prstGeom prst="rect">
              <a:avLst/>
            </a:prstGeom>
            <a:solidFill>
              <a:srgbClr val="333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9" name="Google Shape;3469;p215"/>
          <p:cNvSpPr txBox="1"/>
          <p:nvPr>
            <p:ph type="title"/>
          </p:nvPr>
        </p:nvSpPr>
        <p:spPr>
          <a:xfrm>
            <a:off x="887399" y="931850"/>
            <a:ext cx="8082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Error Proofing Program</a:t>
            </a:r>
            <a:r>
              <a:rPr lang="en-US"/>
              <a:t> (</a:t>
            </a: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POKA YOKE)</a:t>
            </a:r>
            <a:endParaRPr/>
          </a:p>
        </p:txBody>
      </p:sp>
      <p:sp>
        <p:nvSpPr>
          <p:cNvPr id="3470" name="Google Shape;3470;p215"/>
          <p:cNvSpPr txBox="1"/>
          <p:nvPr>
            <p:ph idx="1" type="body"/>
          </p:nvPr>
        </p:nvSpPr>
        <p:spPr>
          <a:xfrm>
            <a:off x="3032125" y="2760700"/>
            <a:ext cx="6245100" cy="24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P3 Device</a:t>
            </a:r>
            <a:endParaRPr/>
          </a:p>
          <a:p>
            <a:pPr indent="-342900" lvl="0" marL="342900" marR="0" rtl="0" algn="ctr">
              <a:lnSpc>
                <a:spcPct val="10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(Blue)</a:t>
            </a:r>
            <a:endParaRPr/>
          </a:p>
          <a:p>
            <a:pPr indent="-342900" lvl="0" marL="342900" marR="0" rtl="0" algn="ctr">
              <a:lnSpc>
                <a:spcPct val="100000"/>
              </a:lnSpc>
              <a:spcBef>
                <a:spcPts val="425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ctr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Error Proofing device that detects a defect and </a:t>
            </a:r>
            <a:r>
              <a:rPr b="1" i="0" lang="en-US" sz="22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ELIMINATES IT FROM THE FLOW</a:t>
            </a: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good products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4" name="Shape 3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5" name="Google Shape;3475;p216"/>
          <p:cNvSpPr txBox="1"/>
          <p:nvPr>
            <p:ph type="ctrTitle"/>
          </p:nvPr>
        </p:nvSpPr>
        <p:spPr>
          <a:xfrm>
            <a:off x="668337" y="1068387"/>
            <a:ext cx="7772400" cy="547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Visual Management</a:t>
            </a:r>
            <a:endParaRPr/>
          </a:p>
        </p:txBody>
      </p:sp>
      <p:sp>
        <p:nvSpPr>
          <p:cNvPr id="3476" name="Google Shape;3476;p216"/>
          <p:cNvSpPr txBox="1"/>
          <p:nvPr>
            <p:ph idx="1" type="subTitle"/>
          </p:nvPr>
        </p:nvSpPr>
        <p:spPr>
          <a:xfrm>
            <a:off x="1371600" y="2017712"/>
            <a:ext cx="6400800" cy="490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WE Hitting the Target?</a:t>
            </a:r>
            <a:endParaRPr/>
          </a:p>
        </p:txBody>
      </p:sp>
      <p:grpSp>
        <p:nvGrpSpPr>
          <p:cNvPr id="3477" name="Google Shape;3477;p216"/>
          <p:cNvGrpSpPr/>
          <p:nvPr/>
        </p:nvGrpSpPr>
        <p:grpSpPr>
          <a:xfrm>
            <a:off x="2857500" y="2436812"/>
            <a:ext cx="2876550" cy="3811587"/>
            <a:chOff x="3143250" y="2436812"/>
            <a:chExt cx="2876550" cy="3811587"/>
          </a:xfrm>
        </p:grpSpPr>
        <p:pic>
          <p:nvPicPr>
            <p:cNvPr id="3478" name="Google Shape;3478;p2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43250" y="2436812"/>
              <a:ext cx="2859087" cy="38115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9" name="Google Shape;3479;p2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33800" y="2819400"/>
              <a:ext cx="2286000" cy="2286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80" name="Google Shape;3480;p2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20649"/>
            <a:ext cx="1333500" cy="5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4" name="Shape 3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5" name="Google Shape;3485;p217"/>
          <p:cNvSpPr txBox="1"/>
          <p:nvPr>
            <p:ph type="title"/>
          </p:nvPr>
        </p:nvSpPr>
        <p:spPr>
          <a:xfrm>
            <a:off x="533400" y="1357312"/>
            <a:ext cx="8077200" cy="795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Do Our Visuals:</a:t>
            </a:r>
            <a:endParaRPr/>
          </a:p>
        </p:txBody>
      </p:sp>
      <p:sp>
        <p:nvSpPr>
          <p:cNvPr id="3486" name="Google Shape;3486;p217"/>
          <p:cNvSpPr txBox="1"/>
          <p:nvPr>
            <p:ph idx="1" type="body"/>
          </p:nvPr>
        </p:nvSpPr>
        <p:spPr>
          <a:xfrm>
            <a:off x="376237" y="2395537"/>
            <a:ext cx="8382000" cy="2446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Give you the information needed to make proper decisions?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Make abnormalities and problems obvious?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Promote communication and employee involvement?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Make everyone's  jobs easier?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Recognize achievements and improvements?</a:t>
            </a:r>
            <a:endParaRPr/>
          </a:p>
        </p:txBody>
      </p:sp>
      <p:pic>
        <p:nvPicPr>
          <p:cNvPr id="3487" name="Google Shape;3487;p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1333500" cy="5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1" name="Shape 3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2" name="Google Shape;3492;p218"/>
          <p:cNvSpPr txBox="1"/>
          <p:nvPr>
            <p:ph type="title"/>
          </p:nvPr>
        </p:nvSpPr>
        <p:spPr>
          <a:xfrm>
            <a:off x="533400" y="1366837"/>
            <a:ext cx="8077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The Visual Management Check List and Implementation</a:t>
            </a:r>
            <a:endParaRPr/>
          </a:p>
        </p:txBody>
      </p:sp>
      <p:grpSp>
        <p:nvGrpSpPr>
          <p:cNvPr id="3493" name="Google Shape;3493;p218"/>
          <p:cNvGrpSpPr/>
          <p:nvPr/>
        </p:nvGrpSpPr>
        <p:grpSpPr>
          <a:xfrm>
            <a:off x="3800475" y="3365500"/>
            <a:ext cx="1752599" cy="2946399"/>
            <a:chOff x="3800475" y="3365500"/>
            <a:chExt cx="1752599" cy="2946399"/>
          </a:xfrm>
        </p:grpSpPr>
        <p:sp>
          <p:nvSpPr>
            <p:cNvPr id="3494" name="Google Shape;3494;p218"/>
            <p:cNvSpPr/>
            <p:nvPr/>
          </p:nvSpPr>
          <p:spPr>
            <a:xfrm>
              <a:off x="4019550" y="3365500"/>
              <a:ext cx="692150" cy="684212"/>
            </a:xfrm>
            <a:custGeom>
              <a:rect b="b" l="l" r="r" t="t"/>
              <a:pathLst>
                <a:path extrusionOk="0" h="431" w="436">
                  <a:moveTo>
                    <a:pt x="139" y="26"/>
                  </a:moveTo>
                  <a:lnTo>
                    <a:pt x="177" y="6"/>
                  </a:lnTo>
                  <a:lnTo>
                    <a:pt x="225" y="0"/>
                  </a:lnTo>
                  <a:lnTo>
                    <a:pt x="268" y="13"/>
                  </a:lnTo>
                  <a:lnTo>
                    <a:pt x="316" y="42"/>
                  </a:lnTo>
                  <a:lnTo>
                    <a:pt x="374" y="110"/>
                  </a:lnTo>
                  <a:lnTo>
                    <a:pt x="415" y="191"/>
                  </a:lnTo>
                  <a:lnTo>
                    <a:pt x="434" y="259"/>
                  </a:lnTo>
                  <a:lnTo>
                    <a:pt x="436" y="324"/>
                  </a:lnTo>
                  <a:lnTo>
                    <a:pt x="428" y="375"/>
                  </a:lnTo>
                  <a:lnTo>
                    <a:pt x="402" y="410"/>
                  </a:lnTo>
                  <a:lnTo>
                    <a:pt x="364" y="431"/>
                  </a:lnTo>
                  <a:lnTo>
                    <a:pt x="330" y="419"/>
                  </a:lnTo>
                  <a:lnTo>
                    <a:pt x="275" y="401"/>
                  </a:lnTo>
                  <a:lnTo>
                    <a:pt x="213" y="336"/>
                  </a:lnTo>
                  <a:lnTo>
                    <a:pt x="165" y="254"/>
                  </a:lnTo>
                  <a:lnTo>
                    <a:pt x="161" y="241"/>
                  </a:lnTo>
                  <a:lnTo>
                    <a:pt x="28" y="222"/>
                  </a:lnTo>
                  <a:lnTo>
                    <a:pt x="0" y="184"/>
                  </a:lnTo>
                  <a:lnTo>
                    <a:pt x="9" y="170"/>
                  </a:lnTo>
                  <a:lnTo>
                    <a:pt x="153" y="203"/>
                  </a:lnTo>
                  <a:lnTo>
                    <a:pt x="129" y="154"/>
                  </a:lnTo>
                  <a:lnTo>
                    <a:pt x="118" y="87"/>
                  </a:lnTo>
                  <a:lnTo>
                    <a:pt x="129" y="49"/>
                  </a:lnTo>
                  <a:lnTo>
                    <a:pt x="139" y="26"/>
                  </a:lnTo>
                  <a:close/>
                </a:path>
              </a:pathLst>
            </a:custGeom>
            <a:solidFill>
              <a:srgbClr val="A5002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5" name="Google Shape;3495;p218"/>
            <p:cNvSpPr/>
            <p:nvPr/>
          </p:nvSpPr>
          <p:spPr>
            <a:xfrm>
              <a:off x="3800475" y="4084637"/>
              <a:ext cx="715962" cy="1358900"/>
            </a:xfrm>
            <a:custGeom>
              <a:rect b="b" l="l" r="r" t="t"/>
              <a:pathLst>
                <a:path extrusionOk="0" h="856" w="451">
                  <a:moveTo>
                    <a:pt x="331" y="154"/>
                  </a:moveTo>
                  <a:lnTo>
                    <a:pt x="370" y="128"/>
                  </a:lnTo>
                  <a:lnTo>
                    <a:pt x="421" y="99"/>
                  </a:lnTo>
                  <a:lnTo>
                    <a:pt x="451" y="40"/>
                  </a:lnTo>
                  <a:lnTo>
                    <a:pt x="435" y="10"/>
                  </a:lnTo>
                  <a:lnTo>
                    <a:pt x="400" y="0"/>
                  </a:lnTo>
                  <a:lnTo>
                    <a:pt x="356" y="25"/>
                  </a:lnTo>
                  <a:lnTo>
                    <a:pt x="289" y="86"/>
                  </a:lnTo>
                  <a:lnTo>
                    <a:pt x="232" y="136"/>
                  </a:lnTo>
                  <a:lnTo>
                    <a:pt x="184" y="192"/>
                  </a:lnTo>
                  <a:lnTo>
                    <a:pt x="112" y="248"/>
                  </a:lnTo>
                  <a:lnTo>
                    <a:pt x="48" y="320"/>
                  </a:lnTo>
                  <a:lnTo>
                    <a:pt x="56" y="424"/>
                  </a:lnTo>
                  <a:lnTo>
                    <a:pt x="48" y="512"/>
                  </a:lnTo>
                  <a:lnTo>
                    <a:pt x="48" y="584"/>
                  </a:lnTo>
                  <a:lnTo>
                    <a:pt x="32" y="656"/>
                  </a:lnTo>
                  <a:lnTo>
                    <a:pt x="16" y="704"/>
                  </a:lnTo>
                  <a:lnTo>
                    <a:pt x="0" y="816"/>
                  </a:lnTo>
                  <a:lnTo>
                    <a:pt x="48" y="856"/>
                  </a:lnTo>
                  <a:lnTo>
                    <a:pt x="16" y="840"/>
                  </a:lnTo>
                  <a:lnTo>
                    <a:pt x="88" y="824"/>
                  </a:lnTo>
                  <a:lnTo>
                    <a:pt x="32" y="800"/>
                  </a:lnTo>
                  <a:lnTo>
                    <a:pt x="128" y="816"/>
                  </a:lnTo>
                  <a:lnTo>
                    <a:pt x="128" y="752"/>
                  </a:lnTo>
                  <a:lnTo>
                    <a:pt x="96" y="680"/>
                  </a:lnTo>
                  <a:lnTo>
                    <a:pt x="104" y="608"/>
                  </a:lnTo>
                  <a:lnTo>
                    <a:pt x="112" y="512"/>
                  </a:lnTo>
                  <a:lnTo>
                    <a:pt x="112" y="432"/>
                  </a:lnTo>
                  <a:lnTo>
                    <a:pt x="104" y="352"/>
                  </a:lnTo>
                  <a:lnTo>
                    <a:pt x="211" y="249"/>
                  </a:lnTo>
                  <a:lnTo>
                    <a:pt x="262" y="202"/>
                  </a:lnTo>
                  <a:lnTo>
                    <a:pt x="331" y="154"/>
                  </a:lnTo>
                  <a:close/>
                </a:path>
              </a:pathLst>
            </a:custGeom>
            <a:solidFill>
              <a:srgbClr val="A5002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6" name="Google Shape;3496;p218"/>
            <p:cNvSpPr/>
            <p:nvPr/>
          </p:nvSpPr>
          <p:spPr>
            <a:xfrm>
              <a:off x="4672012" y="4116387"/>
              <a:ext cx="881062" cy="1200150"/>
            </a:xfrm>
            <a:custGeom>
              <a:rect b="b" l="l" r="r" t="t"/>
              <a:pathLst>
                <a:path extrusionOk="0" h="756" w="555">
                  <a:moveTo>
                    <a:pt x="80" y="138"/>
                  </a:moveTo>
                  <a:lnTo>
                    <a:pt x="40" y="106"/>
                  </a:lnTo>
                  <a:lnTo>
                    <a:pt x="21" y="80"/>
                  </a:lnTo>
                  <a:lnTo>
                    <a:pt x="2" y="30"/>
                  </a:lnTo>
                  <a:lnTo>
                    <a:pt x="0" y="0"/>
                  </a:lnTo>
                  <a:lnTo>
                    <a:pt x="75" y="12"/>
                  </a:lnTo>
                  <a:lnTo>
                    <a:pt x="67" y="12"/>
                  </a:lnTo>
                  <a:lnTo>
                    <a:pt x="106" y="8"/>
                  </a:lnTo>
                  <a:lnTo>
                    <a:pt x="147" y="46"/>
                  </a:lnTo>
                  <a:lnTo>
                    <a:pt x="212" y="127"/>
                  </a:lnTo>
                  <a:lnTo>
                    <a:pt x="277" y="184"/>
                  </a:lnTo>
                  <a:lnTo>
                    <a:pt x="325" y="226"/>
                  </a:lnTo>
                  <a:lnTo>
                    <a:pt x="419" y="324"/>
                  </a:lnTo>
                  <a:lnTo>
                    <a:pt x="443" y="412"/>
                  </a:lnTo>
                  <a:lnTo>
                    <a:pt x="456" y="486"/>
                  </a:lnTo>
                  <a:lnTo>
                    <a:pt x="483" y="548"/>
                  </a:lnTo>
                  <a:lnTo>
                    <a:pt x="499" y="596"/>
                  </a:lnTo>
                  <a:lnTo>
                    <a:pt x="523" y="652"/>
                  </a:lnTo>
                  <a:lnTo>
                    <a:pt x="555" y="716"/>
                  </a:lnTo>
                  <a:lnTo>
                    <a:pt x="531" y="756"/>
                  </a:lnTo>
                  <a:lnTo>
                    <a:pt x="491" y="740"/>
                  </a:lnTo>
                  <a:lnTo>
                    <a:pt x="467" y="687"/>
                  </a:lnTo>
                  <a:lnTo>
                    <a:pt x="427" y="708"/>
                  </a:lnTo>
                  <a:lnTo>
                    <a:pt x="403" y="660"/>
                  </a:lnTo>
                  <a:lnTo>
                    <a:pt x="453" y="635"/>
                  </a:lnTo>
                  <a:lnTo>
                    <a:pt x="437" y="578"/>
                  </a:lnTo>
                  <a:lnTo>
                    <a:pt x="403" y="492"/>
                  </a:lnTo>
                  <a:lnTo>
                    <a:pt x="403" y="404"/>
                  </a:lnTo>
                  <a:lnTo>
                    <a:pt x="323" y="300"/>
                  </a:lnTo>
                  <a:lnTo>
                    <a:pt x="255" y="264"/>
                  </a:lnTo>
                  <a:lnTo>
                    <a:pt x="185" y="209"/>
                  </a:lnTo>
                  <a:lnTo>
                    <a:pt x="118" y="165"/>
                  </a:lnTo>
                  <a:lnTo>
                    <a:pt x="80" y="138"/>
                  </a:lnTo>
                  <a:close/>
                </a:path>
              </a:pathLst>
            </a:custGeom>
            <a:solidFill>
              <a:srgbClr val="A5002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7" name="Google Shape;3497;p218"/>
            <p:cNvSpPr/>
            <p:nvPr/>
          </p:nvSpPr>
          <p:spPr>
            <a:xfrm>
              <a:off x="4311650" y="4108450"/>
              <a:ext cx="565150" cy="1066800"/>
            </a:xfrm>
            <a:custGeom>
              <a:rect b="b" l="l" r="r" t="t"/>
              <a:pathLst>
                <a:path extrusionOk="0" h="672" w="356">
                  <a:moveTo>
                    <a:pt x="136" y="0"/>
                  </a:moveTo>
                  <a:lnTo>
                    <a:pt x="190" y="0"/>
                  </a:lnTo>
                  <a:lnTo>
                    <a:pt x="255" y="12"/>
                  </a:lnTo>
                  <a:lnTo>
                    <a:pt x="291" y="48"/>
                  </a:lnTo>
                  <a:lnTo>
                    <a:pt x="326" y="113"/>
                  </a:lnTo>
                  <a:lnTo>
                    <a:pt x="344" y="161"/>
                  </a:lnTo>
                  <a:lnTo>
                    <a:pt x="356" y="220"/>
                  </a:lnTo>
                  <a:lnTo>
                    <a:pt x="356" y="291"/>
                  </a:lnTo>
                  <a:lnTo>
                    <a:pt x="350" y="363"/>
                  </a:lnTo>
                  <a:lnTo>
                    <a:pt x="344" y="440"/>
                  </a:lnTo>
                  <a:lnTo>
                    <a:pt x="320" y="535"/>
                  </a:lnTo>
                  <a:lnTo>
                    <a:pt x="291" y="601"/>
                  </a:lnTo>
                  <a:lnTo>
                    <a:pt x="237" y="654"/>
                  </a:lnTo>
                  <a:lnTo>
                    <a:pt x="178" y="672"/>
                  </a:lnTo>
                  <a:lnTo>
                    <a:pt x="113" y="654"/>
                  </a:lnTo>
                  <a:lnTo>
                    <a:pt x="71" y="571"/>
                  </a:lnTo>
                  <a:lnTo>
                    <a:pt x="42" y="494"/>
                  </a:lnTo>
                  <a:lnTo>
                    <a:pt x="24" y="404"/>
                  </a:lnTo>
                  <a:lnTo>
                    <a:pt x="0" y="321"/>
                  </a:lnTo>
                  <a:lnTo>
                    <a:pt x="0" y="208"/>
                  </a:lnTo>
                  <a:lnTo>
                    <a:pt x="18" y="131"/>
                  </a:lnTo>
                  <a:lnTo>
                    <a:pt x="42" y="71"/>
                  </a:lnTo>
                  <a:lnTo>
                    <a:pt x="71" y="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A5002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8" name="Google Shape;3498;p218"/>
            <p:cNvSpPr/>
            <p:nvPr/>
          </p:nvSpPr>
          <p:spPr>
            <a:xfrm>
              <a:off x="4687887" y="5024437"/>
              <a:ext cx="434975" cy="1225550"/>
            </a:xfrm>
            <a:custGeom>
              <a:rect b="b" l="l" r="r" t="t"/>
              <a:pathLst>
                <a:path extrusionOk="0" h="772" w="274">
                  <a:moveTo>
                    <a:pt x="51" y="89"/>
                  </a:moveTo>
                  <a:lnTo>
                    <a:pt x="15" y="38"/>
                  </a:lnTo>
                  <a:lnTo>
                    <a:pt x="27" y="0"/>
                  </a:lnTo>
                  <a:lnTo>
                    <a:pt x="63" y="0"/>
                  </a:lnTo>
                  <a:lnTo>
                    <a:pt x="104" y="41"/>
                  </a:lnTo>
                  <a:lnTo>
                    <a:pt x="158" y="127"/>
                  </a:lnTo>
                  <a:lnTo>
                    <a:pt x="188" y="209"/>
                  </a:lnTo>
                  <a:lnTo>
                    <a:pt x="214" y="288"/>
                  </a:lnTo>
                  <a:lnTo>
                    <a:pt x="223" y="361"/>
                  </a:lnTo>
                  <a:lnTo>
                    <a:pt x="220" y="399"/>
                  </a:lnTo>
                  <a:lnTo>
                    <a:pt x="194" y="446"/>
                  </a:lnTo>
                  <a:lnTo>
                    <a:pt x="149" y="573"/>
                  </a:lnTo>
                  <a:lnTo>
                    <a:pt x="98" y="645"/>
                  </a:lnTo>
                  <a:lnTo>
                    <a:pt x="86" y="677"/>
                  </a:lnTo>
                  <a:lnTo>
                    <a:pt x="134" y="683"/>
                  </a:lnTo>
                  <a:lnTo>
                    <a:pt x="197" y="683"/>
                  </a:lnTo>
                  <a:lnTo>
                    <a:pt x="274" y="712"/>
                  </a:lnTo>
                  <a:lnTo>
                    <a:pt x="268" y="734"/>
                  </a:lnTo>
                  <a:lnTo>
                    <a:pt x="256" y="759"/>
                  </a:lnTo>
                  <a:lnTo>
                    <a:pt x="232" y="772"/>
                  </a:lnTo>
                  <a:lnTo>
                    <a:pt x="185" y="753"/>
                  </a:lnTo>
                  <a:lnTo>
                    <a:pt x="134" y="725"/>
                  </a:lnTo>
                  <a:lnTo>
                    <a:pt x="63" y="721"/>
                  </a:lnTo>
                  <a:lnTo>
                    <a:pt x="18" y="731"/>
                  </a:lnTo>
                  <a:lnTo>
                    <a:pt x="0" y="715"/>
                  </a:lnTo>
                  <a:lnTo>
                    <a:pt x="0" y="693"/>
                  </a:lnTo>
                  <a:lnTo>
                    <a:pt x="24" y="668"/>
                  </a:lnTo>
                  <a:lnTo>
                    <a:pt x="63" y="626"/>
                  </a:lnTo>
                  <a:lnTo>
                    <a:pt x="131" y="522"/>
                  </a:lnTo>
                  <a:lnTo>
                    <a:pt x="161" y="430"/>
                  </a:lnTo>
                  <a:lnTo>
                    <a:pt x="170" y="342"/>
                  </a:lnTo>
                  <a:lnTo>
                    <a:pt x="167" y="294"/>
                  </a:lnTo>
                  <a:lnTo>
                    <a:pt x="143" y="209"/>
                  </a:lnTo>
                  <a:lnTo>
                    <a:pt x="80" y="117"/>
                  </a:lnTo>
                  <a:lnTo>
                    <a:pt x="36" y="70"/>
                  </a:lnTo>
                  <a:lnTo>
                    <a:pt x="51" y="89"/>
                  </a:lnTo>
                  <a:close/>
                </a:path>
              </a:pathLst>
            </a:custGeom>
            <a:solidFill>
              <a:srgbClr val="A5002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9" name="Google Shape;3499;p218"/>
            <p:cNvSpPr/>
            <p:nvPr/>
          </p:nvSpPr>
          <p:spPr>
            <a:xfrm>
              <a:off x="4113212" y="5005387"/>
              <a:ext cx="433387" cy="1306512"/>
            </a:xfrm>
            <a:custGeom>
              <a:rect b="b" l="l" r="r" t="t"/>
              <a:pathLst>
                <a:path extrusionOk="0" h="823" w="273">
                  <a:moveTo>
                    <a:pt x="141" y="148"/>
                  </a:moveTo>
                  <a:lnTo>
                    <a:pt x="183" y="65"/>
                  </a:lnTo>
                  <a:lnTo>
                    <a:pt x="223" y="0"/>
                  </a:lnTo>
                  <a:lnTo>
                    <a:pt x="253" y="0"/>
                  </a:lnTo>
                  <a:lnTo>
                    <a:pt x="270" y="26"/>
                  </a:lnTo>
                  <a:lnTo>
                    <a:pt x="273" y="71"/>
                  </a:lnTo>
                  <a:lnTo>
                    <a:pt x="248" y="103"/>
                  </a:lnTo>
                  <a:lnTo>
                    <a:pt x="205" y="145"/>
                  </a:lnTo>
                  <a:lnTo>
                    <a:pt x="171" y="192"/>
                  </a:lnTo>
                  <a:lnTo>
                    <a:pt x="136" y="257"/>
                  </a:lnTo>
                  <a:lnTo>
                    <a:pt x="121" y="301"/>
                  </a:lnTo>
                  <a:lnTo>
                    <a:pt x="106" y="358"/>
                  </a:lnTo>
                  <a:lnTo>
                    <a:pt x="104" y="429"/>
                  </a:lnTo>
                  <a:lnTo>
                    <a:pt x="109" y="494"/>
                  </a:lnTo>
                  <a:lnTo>
                    <a:pt x="126" y="574"/>
                  </a:lnTo>
                  <a:lnTo>
                    <a:pt x="158" y="645"/>
                  </a:lnTo>
                  <a:lnTo>
                    <a:pt x="186" y="686"/>
                  </a:lnTo>
                  <a:lnTo>
                    <a:pt x="203" y="716"/>
                  </a:lnTo>
                  <a:lnTo>
                    <a:pt x="205" y="740"/>
                  </a:lnTo>
                  <a:lnTo>
                    <a:pt x="191" y="748"/>
                  </a:lnTo>
                  <a:lnTo>
                    <a:pt x="156" y="754"/>
                  </a:lnTo>
                  <a:lnTo>
                    <a:pt x="104" y="772"/>
                  </a:lnTo>
                  <a:lnTo>
                    <a:pt x="64" y="796"/>
                  </a:lnTo>
                  <a:lnTo>
                    <a:pt x="39" y="823"/>
                  </a:lnTo>
                  <a:lnTo>
                    <a:pt x="17" y="817"/>
                  </a:lnTo>
                  <a:lnTo>
                    <a:pt x="0" y="784"/>
                  </a:lnTo>
                  <a:lnTo>
                    <a:pt x="0" y="757"/>
                  </a:lnTo>
                  <a:lnTo>
                    <a:pt x="39" y="734"/>
                  </a:lnTo>
                  <a:lnTo>
                    <a:pt x="106" y="719"/>
                  </a:lnTo>
                  <a:lnTo>
                    <a:pt x="168" y="710"/>
                  </a:lnTo>
                  <a:lnTo>
                    <a:pt x="141" y="677"/>
                  </a:lnTo>
                  <a:lnTo>
                    <a:pt x="124" y="636"/>
                  </a:lnTo>
                  <a:lnTo>
                    <a:pt x="101" y="577"/>
                  </a:lnTo>
                  <a:lnTo>
                    <a:pt x="76" y="515"/>
                  </a:lnTo>
                  <a:lnTo>
                    <a:pt x="69" y="438"/>
                  </a:lnTo>
                  <a:lnTo>
                    <a:pt x="67" y="364"/>
                  </a:lnTo>
                  <a:lnTo>
                    <a:pt x="84" y="293"/>
                  </a:lnTo>
                  <a:lnTo>
                    <a:pt x="116" y="198"/>
                  </a:lnTo>
                  <a:lnTo>
                    <a:pt x="141" y="148"/>
                  </a:lnTo>
                  <a:close/>
                </a:path>
              </a:pathLst>
            </a:custGeom>
            <a:solidFill>
              <a:srgbClr val="A5002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00" name="Google Shape;3500;p218"/>
          <p:cNvSpPr/>
          <p:nvPr/>
        </p:nvSpPr>
        <p:spPr>
          <a:xfrm>
            <a:off x="3368675" y="5281612"/>
            <a:ext cx="2576512" cy="396875"/>
          </a:xfrm>
          <a:custGeom>
            <a:rect b="b" l="l" r="r" t="t"/>
            <a:pathLst>
              <a:path extrusionOk="0" h="250" w="1623">
                <a:moveTo>
                  <a:pt x="0" y="176"/>
                </a:moveTo>
                <a:lnTo>
                  <a:pt x="112" y="128"/>
                </a:lnTo>
                <a:lnTo>
                  <a:pt x="193" y="98"/>
                </a:lnTo>
                <a:lnTo>
                  <a:pt x="276" y="77"/>
                </a:lnTo>
                <a:lnTo>
                  <a:pt x="383" y="54"/>
                </a:lnTo>
                <a:lnTo>
                  <a:pt x="505" y="36"/>
                </a:lnTo>
                <a:lnTo>
                  <a:pt x="677" y="15"/>
                </a:lnTo>
                <a:lnTo>
                  <a:pt x="918" y="0"/>
                </a:lnTo>
                <a:lnTo>
                  <a:pt x="1076" y="0"/>
                </a:lnTo>
                <a:lnTo>
                  <a:pt x="1189" y="6"/>
                </a:lnTo>
                <a:lnTo>
                  <a:pt x="1319" y="18"/>
                </a:lnTo>
                <a:lnTo>
                  <a:pt x="1426" y="30"/>
                </a:lnTo>
                <a:lnTo>
                  <a:pt x="1536" y="54"/>
                </a:lnTo>
                <a:lnTo>
                  <a:pt x="1623" y="83"/>
                </a:lnTo>
                <a:lnTo>
                  <a:pt x="1596" y="170"/>
                </a:lnTo>
                <a:lnTo>
                  <a:pt x="1515" y="146"/>
                </a:lnTo>
                <a:lnTo>
                  <a:pt x="1414" y="125"/>
                </a:lnTo>
                <a:lnTo>
                  <a:pt x="1319" y="107"/>
                </a:lnTo>
                <a:lnTo>
                  <a:pt x="1224" y="98"/>
                </a:lnTo>
                <a:lnTo>
                  <a:pt x="1135" y="98"/>
                </a:lnTo>
                <a:lnTo>
                  <a:pt x="1004" y="95"/>
                </a:lnTo>
                <a:lnTo>
                  <a:pt x="885" y="98"/>
                </a:lnTo>
                <a:lnTo>
                  <a:pt x="677" y="110"/>
                </a:lnTo>
                <a:lnTo>
                  <a:pt x="546" y="122"/>
                </a:lnTo>
                <a:lnTo>
                  <a:pt x="475" y="134"/>
                </a:lnTo>
                <a:lnTo>
                  <a:pt x="392" y="143"/>
                </a:lnTo>
                <a:lnTo>
                  <a:pt x="309" y="161"/>
                </a:lnTo>
                <a:lnTo>
                  <a:pt x="214" y="187"/>
                </a:lnTo>
                <a:lnTo>
                  <a:pt x="157" y="202"/>
                </a:lnTo>
                <a:lnTo>
                  <a:pt x="95" y="229"/>
                </a:lnTo>
                <a:lnTo>
                  <a:pt x="41" y="250"/>
                </a:lnTo>
                <a:lnTo>
                  <a:pt x="0" y="176"/>
                </a:ln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1" name="Google Shape;3501;p218"/>
          <p:cNvSpPr/>
          <p:nvPr/>
        </p:nvSpPr>
        <p:spPr>
          <a:xfrm>
            <a:off x="5924550" y="5106987"/>
            <a:ext cx="584200" cy="1095375"/>
          </a:xfrm>
          <a:custGeom>
            <a:rect b="b" l="l" r="r" t="t"/>
            <a:pathLst>
              <a:path extrusionOk="0" h="690" w="368">
                <a:moveTo>
                  <a:pt x="325" y="394"/>
                </a:moveTo>
                <a:lnTo>
                  <a:pt x="336" y="357"/>
                </a:lnTo>
                <a:lnTo>
                  <a:pt x="346" y="322"/>
                </a:lnTo>
                <a:lnTo>
                  <a:pt x="355" y="285"/>
                </a:lnTo>
                <a:lnTo>
                  <a:pt x="360" y="250"/>
                </a:lnTo>
                <a:lnTo>
                  <a:pt x="365" y="217"/>
                </a:lnTo>
                <a:lnTo>
                  <a:pt x="367" y="184"/>
                </a:lnTo>
                <a:lnTo>
                  <a:pt x="368" y="152"/>
                </a:lnTo>
                <a:lnTo>
                  <a:pt x="366" y="124"/>
                </a:lnTo>
                <a:lnTo>
                  <a:pt x="362" y="98"/>
                </a:lnTo>
                <a:lnTo>
                  <a:pt x="356" y="73"/>
                </a:lnTo>
                <a:lnTo>
                  <a:pt x="349" y="53"/>
                </a:lnTo>
                <a:lnTo>
                  <a:pt x="339" y="36"/>
                </a:lnTo>
                <a:lnTo>
                  <a:pt x="328" y="21"/>
                </a:lnTo>
                <a:lnTo>
                  <a:pt x="316" y="11"/>
                </a:lnTo>
                <a:lnTo>
                  <a:pt x="302" y="4"/>
                </a:lnTo>
                <a:lnTo>
                  <a:pt x="286" y="0"/>
                </a:lnTo>
                <a:lnTo>
                  <a:pt x="270" y="1"/>
                </a:lnTo>
                <a:lnTo>
                  <a:pt x="252" y="6"/>
                </a:lnTo>
                <a:lnTo>
                  <a:pt x="234" y="13"/>
                </a:lnTo>
                <a:lnTo>
                  <a:pt x="216" y="25"/>
                </a:lnTo>
                <a:lnTo>
                  <a:pt x="196" y="40"/>
                </a:lnTo>
                <a:lnTo>
                  <a:pt x="177" y="59"/>
                </a:lnTo>
                <a:lnTo>
                  <a:pt x="158" y="80"/>
                </a:lnTo>
                <a:lnTo>
                  <a:pt x="139" y="105"/>
                </a:lnTo>
                <a:lnTo>
                  <a:pt x="121" y="133"/>
                </a:lnTo>
                <a:lnTo>
                  <a:pt x="103" y="162"/>
                </a:lnTo>
                <a:lnTo>
                  <a:pt x="86" y="193"/>
                </a:lnTo>
                <a:lnTo>
                  <a:pt x="70" y="227"/>
                </a:lnTo>
                <a:lnTo>
                  <a:pt x="56" y="261"/>
                </a:lnTo>
                <a:lnTo>
                  <a:pt x="43" y="296"/>
                </a:lnTo>
                <a:lnTo>
                  <a:pt x="32" y="333"/>
                </a:lnTo>
                <a:lnTo>
                  <a:pt x="22" y="368"/>
                </a:lnTo>
                <a:lnTo>
                  <a:pt x="13" y="405"/>
                </a:lnTo>
                <a:lnTo>
                  <a:pt x="8" y="440"/>
                </a:lnTo>
                <a:lnTo>
                  <a:pt x="3" y="473"/>
                </a:lnTo>
                <a:lnTo>
                  <a:pt x="1" y="506"/>
                </a:lnTo>
                <a:lnTo>
                  <a:pt x="0" y="538"/>
                </a:lnTo>
                <a:lnTo>
                  <a:pt x="2" y="566"/>
                </a:lnTo>
                <a:lnTo>
                  <a:pt x="6" y="592"/>
                </a:lnTo>
                <a:lnTo>
                  <a:pt x="12" y="617"/>
                </a:lnTo>
                <a:lnTo>
                  <a:pt x="19" y="637"/>
                </a:lnTo>
                <a:lnTo>
                  <a:pt x="29" y="654"/>
                </a:lnTo>
                <a:lnTo>
                  <a:pt x="40" y="669"/>
                </a:lnTo>
                <a:lnTo>
                  <a:pt x="52" y="679"/>
                </a:lnTo>
                <a:lnTo>
                  <a:pt x="66" y="686"/>
                </a:lnTo>
                <a:lnTo>
                  <a:pt x="82" y="690"/>
                </a:lnTo>
                <a:lnTo>
                  <a:pt x="98" y="689"/>
                </a:lnTo>
                <a:lnTo>
                  <a:pt x="116" y="684"/>
                </a:lnTo>
                <a:lnTo>
                  <a:pt x="134" y="677"/>
                </a:lnTo>
                <a:lnTo>
                  <a:pt x="152" y="665"/>
                </a:lnTo>
                <a:lnTo>
                  <a:pt x="172" y="650"/>
                </a:lnTo>
                <a:lnTo>
                  <a:pt x="191" y="631"/>
                </a:lnTo>
                <a:lnTo>
                  <a:pt x="210" y="610"/>
                </a:lnTo>
                <a:lnTo>
                  <a:pt x="229" y="585"/>
                </a:lnTo>
                <a:lnTo>
                  <a:pt x="247" y="557"/>
                </a:lnTo>
                <a:lnTo>
                  <a:pt x="265" y="528"/>
                </a:lnTo>
                <a:lnTo>
                  <a:pt x="282" y="497"/>
                </a:lnTo>
                <a:lnTo>
                  <a:pt x="298" y="463"/>
                </a:lnTo>
                <a:lnTo>
                  <a:pt x="312" y="429"/>
                </a:lnTo>
                <a:lnTo>
                  <a:pt x="325" y="394"/>
                </a:ln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2" name="Google Shape;3502;p218"/>
          <p:cNvSpPr/>
          <p:nvPr/>
        </p:nvSpPr>
        <p:spPr>
          <a:xfrm>
            <a:off x="5834062" y="5076825"/>
            <a:ext cx="611187" cy="1114425"/>
          </a:xfrm>
          <a:custGeom>
            <a:rect b="b" l="l" r="r" t="t"/>
            <a:pathLst>
              <a:path extrusionOk="0" h="702" w="385">
                <a:moveTo>
                  <a:pt x="385" y="34"/>
                </a:moveTo>
                <a:lnTo>
                  <a:pt x="349" y="31"/>
                </a:lnTo>
                <a:lnTo>
                  <a:pt x="313" y="38"/>
                </a:lnTo>
                <a:lnTo>
                  <a:pt x="284" y="67"/>
                </a:lnTo>
                <a:lnTo>
                  <a:pt x="242" y="98"/>
                </a:lnTo>
                <a:lnTo>
                  <a:pt x="222" y="127"/>
                </a:lnTo>
                <a:lnTo>
                  <a:pt x="200" y="158"/>
                </a:lnTo>
                <a:lnTo>
                  <a:pt x="175" y="210"/>
                </a:lnTo>
                <a:lnTo>
                  <a:pt x="158" y="256"/>
                </a:lnTo>
                <a:lnTo>
                  <a:pt x="133" y="305"/>
                </a:lnTo>
                <a:lnTo>
                  <a:pt x="118" y="350"/>
                </a:lnTo>
                <a:lnTo>
                  <a:pt x="98" y="424"/>
                </a:lnTo>
                <a:lnTo>
                  <a:pt x="89" y="486"/>
                </a:lnTo>
                <a:lnTo>
                  <a:pt x="82" y="539"/>
                </a:lnTo>
                <a:lnTo>
                  <a:pt x="80" y="588"/>
                </a:lnTo>
                <a:lnTo>
                  <a:pt x="93" y="646"/>
                </a:lnTo>
                <a:lnTo>
                  <a:pt x="102" y="678"/>
                </a:lnTo>
                <a:lnTo>
                  <a:pt x="126" y="702"/>
                </a:lnTo>
                <a:lnTo>
                  <a:pt x="26" y="655"/>
                </a:lnTo>
                <a:lnTo>
                  <a:pt x="6" y="611"/>
                </a:lnTo>
                <a:lnTo>
                  <a:pt x="0" y="575"/>
                </a:lnTo>
                <a:lnTo>
                  <a:pt x="2" y="522"/>
                </a:lnTo>
                <a:lnTo>
                  <a:pt x="2" y="459"/>
                </a:lnTo>
                <a:lnTo>
                  <a:pt x="13" y="388"/>
                </a:lnTo>
                <a:lnTo>
                  <a:pt x="31" y="330"/>
                </a:lnTo>
                <a:lnTo>
                  <a:pt x="55" y="252"/>
                </a:lnTo>
                <a:lnTo>
                  <a:pt x="93" y="165"/>
                </a:lnTo>
                <a:lnTo>
                  <a:pt x="135" y="100"/>
                </a:lnTo>
                <a:lnTo>
                  <a:pt x="182" y="45"/>
                </a:lnTo>
                <a:lnTo>
                  <a:pt x="207" y="25"/>
                </a:lnTo>
                <a:lnTo>
                  <a:pt x="242" y="5"/>
                </a:lnTo>
                <a:lnTo>
                  <a:pt x="260" y="0"/>
                </a:lnTo>
                <a:lnTo>
                  <a:pt x="385" y="34"/>
                </a:lnTo>
                <a:close/>
              </a:path>
            </a:pathLst>
          </a:custGeom>
          <a:solidFill>
            <a:srgbClr val="86868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3" name="Google Shape;3503;p218"/>
          <p:cNvSpPr/>
          <p:nvPr/>
        </p:nvSpPr>
        <p:spPr>
          <a:xfrm>
            <a:off x="6159500" y="5549900"/>
            <a:ext cx="136525" cy="241300"/>
          </a:xfrm>
          <a:custGeom>
            <a:rect b="b" l="l" r="r" t="t"/>
            <a:pathLst>
              <a:path extrusionOk="0" h="152" w="86">
                <a:moveTo>
                  <a:pt x="78" y="88"/>
                </a:moveTo>
                <a:lnTo>
                  <a:pt x="82" y="74"/>
                </a:lnTo>
                <a:lnTo>
                  <a:pt x="85" y="62"/>
                </a:lnTo>
                <a:lnTo>
                  <a:pt x="86" y="50"/>
                </a:lnTo>
                <a:lnTo>
                  <a:pt x="86" y="37"/>
                </a:lnTo>
                <a:lnTo>
                  <a:pt x="86" y="26"/>
                </a:lnTo>
                <a:lnTo>
                  <a:pt x="82" y="18"/>
                </a:lnTo>
                <a:lnTo>
                  <a:pt x="79" y="10"/>
                </a:lnTo>
                <a:lnTo>
                  <a:pt x="74" y="4"/>
                </a:lnTo>
                <a:lnTo>
                  <a:pt x="69" y="1"/>
                </a:lnTo>
                <a:lnTo>
                  <a:pt x="63" y="0"/>
                </a:lnTo>
                <a:lnTo>
                  <a:pt x="55" y="2"/>
                </a:lnTo>
                <a:lnTo>
                  <a:pt x="48" y="6"/>
                </a:lnTo>
                <a:lnTo>
                  <a:pt x="40" y="11"/>
                </a:lnTo>
                <a:lnTo>
                  <a:pt x="33" y="19"/>
                </a:lnTo>
                <a:lnTo>
                  <a:pt x="25" y="29"/>
                </a:lnTo>
                <a:lnTo>
                  <a:pt x="19" y="39"/>
                </a:lnTo>
                <a:lnTo>
                  <a:pt x="14" y="51"/>
                </a:lnTo>
                <a:lnTo>
                  <a:pt x="8" y="64"/>
                </a:lnTo>
                <a:lnTo>
                  <a:pt x="4" y="78"/>
                </a:lnTo>
                <a:lnTo>
                  <a:pt x="1" y="90"/>
                </a:lnTo>
                <a:lnTo>
                  <a:pt x="0" y="102"/>
                </a:lnTo>
                <a:lnTo>
                  <a:pt x="0" y="115"/>
                </a:lnTo>
                <a:lnTo>
                  <a:pt x="0" y="126"/>
                </a:lnTo>
                <a:lnTo>
                  <a:pt x="4" y="134"/>
                </a:lnTo>
                <a:lnTo>
                  <a:pt x="7" y="142"/>
                </a:lnTo>
                <a:lnTo>
                  <a:pt x="12" y="148"/>
                </a:lnTo>
                <a:lnTo>
                  <a:pt x="17" y="151"/>
                </a:lnTo>
                <a:lnTo>
                  <a:pt x="23" y="152"/>
                </a:lnTo>
                <a:lnTo>
                  <a:pt x="31" y="150"/>
                </a:lnTo>
                <a:lnTo>
                  <a:pt x="38" y="146"/>
                </a:lnTo>
                <a:lnTo>
                  <a:pt x="46" y="141"/>
                </a:lnTo>
                <a:lnTo>
                  <a:pt x="53" y="133"/>
                </a:lnTo>
                <a:lnTo>
                  <a:pt x="61" y="123"/>
                </a:lnTo>
                <a:lnTo>
                  <a:pt x="67" y="113"/>
                </a:lnTo>
                <a:lnTo>
                  <a:pt x="72" y="101"/>
                </a:lnTo>
                <a:lnTo>
                  <a:pt x="78" y="88"/>
                </a:ln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4" name="Google Shape;3504;p218"/>
          <p:cNvSpPr/>
          <p:nvPr/>
        </p:nvSpPr>
        <p:spPr>
          <a:xfrm>
            <a:off x="2809875" y="5326062"/>
            <a:ext cx="647700" cy="1057275"/>
          </a:xfrm>
          <a:custGeom>
            <a:rect b="b" l="l" r="r" t="t"/>
            <a:pathLst>
              <a:path extrusionOk="0" h="666" w="408">
                <a:moveTo>
                  <a:pt x="339" y="270"/>
                </a:moveTo>
                <a:lnTo>
                  <a:pt x="322" y="236"/>
                </a:lnTo>
                <a:lnTo>
                  <a:pt x="305" y="203"/>
                </a:lnTo>
                <a:lnTo>
                  <a:pt x="285" y="171"/>
                </a:lnTo>
                <a:lnTo>
                  <a:pt x="265" y="142"/>
                </a:lnTo>
                <a:lnTo>
                  <a:pt x="245" y="115"/>
                </a:lnTo>
                <a:lnTo>
                  <a:pt x="224" y="90"/>
                </a:lnTo>
                <a:lnTo>
                  <a:pt x="202" y="67"/>
                </a:lnTo>
                <a:lnTo>
                  <a:pt x="181" y="48"/>
                </a:lnTo>
                <a:lnTo>
                  <a:pt x="160" y="31"/>
                </a:lnTo>
                <a:lnTo>
                  <a:pt x="139" y="18"/>
                </a:lnTo>
                <a:lnTo>
                  <a:pt x="120" y="8"/>
                </a:lnTo>
                <a:lnTo>
                  <a:pt x="101" y="3"/>
                </a:lnTo>
                <a:lnTo>
                  <a:pt x="83" y="0"/>
                </a:lnTo>
                <a:lnTo>
                  <a:pt x="67" y="1"/>
                </a:lnTo>
                <a:lnTo>
                  <a:pt x="51" y="6"/>
                </a:lnTo>
                <a:lnTo>
                  <a:pt x="38" y="14"/>
                </a:lnTo>
                <a:lnTo>
                  <a:pt x="27" y="26"/>
                </a:lnTo>
                <a:lnTo>
                  <a:pt x="17" y="42"/>
                </a:lnTo>
                <a:lnTo>
                  <a:pt x="9" y="60"/>
                </a:lnTo>
                <a:lnTo>
                  <a:pt x="5" y="81"/>
                </a:lnTo>
                <a:lnTo>
                  <a:pt x="1" y="106"/>
                </a:lnTo>
                <a:lnTo>
                  <a:pt x="0" y="132"/>
                </a:lnTo>
                <a:lnTo>
                  <a:pt x="1" y="161"/>
                </a:lnTo>
                <a:lnTo>
                  <a:pt x="5" y="192"/>
                </a:lnTo>
                <a:lnTo>
                  <a:pt x="11" y="224"/>
                </a:lnTo>
                <a:lnTo>
                  <a:pt x="19" y="257"/>
                </a:lnTo>
                <a:lnTo>
                  <a:pt x="28" y="292"/>
                </a:lnTo>
                <a:lnTo>
                  <a:pt x="40" y="327"/>
                </a:lnTo>
                <a:lnTo>
                  <a:pt x="54" y="361"/>
                </a:lnTo>
                <a:lnTo>
                  <a:pt x="69" y="396"/>
                </a:lnTo>
                <a:lnTo>
                  <a:pt x="86" y="430"/>
                </a:lnTo>
                <a:lnTo>
                  <a:pt x="103" y="463"/>
                </a:lnTo>
                <a:lnTo>
                  <a:pt x="123" y="495"/>
                </a:lnTo>
                <a:lnTo>
                  <a:pt x="143" y="524"/>
                </a:lnTo>
                <a:lnTo>
                  <a:pt x="163" y="551"/>
                </a:lnTo>
                <a:lnTo>
                  <a:pt x="184" y="576"/>
                </a:lnTo>
                <a:lnTo>
                  <a:pt x="206" y="599"/>
                </a:lnTo>
                <a:lnTo>
                  <a:pt x="227" y="618"/>
                </a:lnTo>
                <a:lnTo>
                  <a:pt x="248" y="635"/>
                </a:lnTo>
                <a:lnTo>
                  <a:pt x="269" y="648"/>
                </a:lnTo>
                <a:lnTo>
                  <a:pt x="288" y="658"/>
                </a:lnTo>
                <a:lnTo>
                  <a:pt x="307" y="663"/>
                </a:lnTo>
                <a:lnTo>
                  <a:pt x="325" y="666"/>
                </a:lnTo>
                <a:lnTo>
                  <a:pt x="341" y="665"/>
                </a:lnTo>
                <a:lnTo>
                  <a:pt x="357" y="660"/>
                </a:lnTo>
                <a:lnTo>
                  <a:pt x="370" y="652"/>
                </a:lnTo>
                <a:lnTo>
                  <a:pt x="381" y="640"/>
                </a:lnTo>
                <a:lnTo>
                  <a:pt x="391" y="624"/>
                </a:lnTo>
                <a:lnTo>
                  <a:pt x="399" y="606"/>
                </a:lnTo>
                <a:lnTo>
                  <a:pt x="403" y="585"/>
                </a:lnTo>
                <a:lnTo>
                  <a:pt x="407" y="560"/>
                </a:lnTo>
                <a:lnTo>
                  <a:pt x="408" y="534"/>
                </a:lnTo>
                <a:lnTo>
                  <a:pt x="407" y="505"/>
                </a:lnTo>
                <a:lnTo>
                  <a:pt x="403" y="474"/>
                </a:lnTo>
                <a:lnTo>
                  <a:pt x="397" y="442"/>
                </a:lnTo>
                <a:lnTo>
                  <a:pt x="389" y="409"/>
                </a:lnTo>
                <a:lnTo>
                  <a:pt x="380" y="374"/>
                </a:lnTo>
                <a:lnTo>
                  <a:pt x="368" y="339"/>
                </a:lnTo>
                <a:lnTo>
                  <a:pt x="354" y="305"/>
                </a:lnTo>
                <a:lnTo>
                  <a:pt x="339" y="270"/>
                </a:lnTo>
                <a:close/>
              </a:path>
            </a:pathLst>
          </a:custGeom>
          <a:solidFill>
            <a:srgbClr val="B2B2B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5" name="Google Shape;3505;p218"/>
          <p:cNvSpPr/>
          <p:nvPr/>
        </p:nvSpPr>
        <p:spPr>
          <a:xfrm>
            <a:off x="2860675" y="5276850"/>
            <a:ext cx="701675" cy="1087437"/>
          </a:xfrm>
          <a:custGeom>
            <a:rect b="b" l="l" r="r" t="t"/>
            <a:pathLst>
              <a:path extrusionOk="0" h="685" w="442">
                <a:moveTo>
                  <a:pt x="0" y="46"/>
                </a:moveTo>
                <a:lnTo>
                  <a:pt x="36" y="42"/>
                </a:lnTo>
                <a:lnTo>
                  <a:pt x="71" y="42"/>
                </a:lnTo>
                <a:lnTo>
                  <a:pt x="105" y="67"/>
                </a:lnTo>
                <a:lnTo>
                  <a:pt x="150" y="98"/>
                </a:lnTo>
                <a:lnTo>
                  <a:pt x="174" y="122"/>
                </a:lnTo>
                <a:lnTo>
                  <a:pt x="199" y="151"/>
                </a:lnTo>
                <a:lnTo>
                  <a:pt x="228" y="200"/>
                </a:lnTo>
                <a:lnTo>
                  <a:pt x="252" y="243"/>
                </a:lnTo>
                <a:lnTo>
                  <a:pt x="281" y="292"/>
                </a:lnTo>
                <a:lnTo>
                  <a:pt x="301" y="337"/>
                </a:lnTo>
                <a:lnTo>
                  <a:pt x="328" y="403"/>
                </a:lnTo>
                <a:lnTo>
                  <a:pt x="344" y="466"/>
                </a:lnTo>
                <a:lnTo>
                  <a:pt x="357" y="520"/>
                </a:lnTo>
                <a:lnTo>
                  <a:pt x="364" y="569"/>
                </a:lnTo>
                <a:lnTo>
                  <a:pt x="357" y="627"/>
                </a:lnTo>
                <a:lnTo>
                  <a:pt x="350" y="658"/>
                </a:lnTo>
                <a:lnTo>
                  <a:pt x="330" y="685"/>
                </a:lnTo>
                <a:lnTo>
                  <a:pt x="424" y="629"/>
                </a:lnTo>
                <a:lnTo>
                  <a:pt x="440" y="584"/>
                </a:lnTo>
                <a:lnTo>
                  <a:pt x="442" y="546"/>
                </a:lnTo>
                <a:lnTo>
                  <a:pt x="435" y="495"/>
                </a:lnTo>
                <a:lnTo>
                  <a:pt x="429" y="432"/>
                </a:lnTo>
                <a:lnTo>
                  <a:pt x="409" y="361"/>
                </a:lnTo>
                <a:lnTo>
                  <a:pt x="386" y="303"/>
                </a:lnTo>
                <a:lnTo>
                  <a:pt x="353" y="229"/>
                </a:lnTo>
                <a:lnTo>
                  <a:pt x="306" y="147"/>
                </a:lnTo>
                <a:lnTo>
                  <a:pt x="257" y="87"/>
                </a:lnTo>
                <a:lnTo>
                  <a:pt x="205" y="35"/>
                </a:lnTo>
                <a:lnTo>
                  <a:pt x="179" y="20"/>
                </a:lnTo>
                <a:lnTo>
                  <a:pt x="143" y="4"/>
                </a:lnTo>
                <a:lnTo>
                  <a:pt x="125" y="0"/>
                </a:lnTo>
                <a:lnTo>
                  <a:pt x="0" y="46"/>
                </a:lnTo>
                <a:close/>
              </a:path>
            </a:pathLst>
          </a:custGeom>
          <a:solidFill>
            <a:srgbClr val="86868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6" name="Google Shape;3506;p218"/>
          <p:cNvSpPr/>
          <p:nvPr/>
        </p:nvSpPr>
        <p:spPr>
          <a:xfrm>
            <a:off x="3048000" y="5751512"/>
            <a:ext cx="155575" cy="234950"/>
          </a:xfrm>
          <a:custGeom>
            <a:rect b="b" l="l" r="r" t="t"/>
            <a:pathLst>
              <a:path extrusionOk="0" h="148" w="98">
                <a:moveTo>
                  <a:pt x="84" y="58"/>
                </a:moveTo>
                <a:lnTo>
                  <a:pt x="78" y="45"/>
                </a:lnTo>
                <a:lnTo>
                  <a:pt x="71" y="34"/>
                </a:lnTo>
                <a:lnTo>
                  <a:pt x="63" y="24"/>
                </a:lnTo>
                <a:lnTo>
                  <a:pt x="55" y="15"/>
                </a:lnTo>
                <a:lnTo>
                  <a:pt x="46" y="8"/>
                </a:lnTo>
                <a:lnTo>
                  <a:pt x="37" y="4"/>
                </a:lnTo>
                <a:lnTo>
                  <a:pt x="30" y="1"/>
                </a:lnTo>
                <a:lnTo>
                  <a:pt x="22" y="0"/>
                </a:lnTo>
                <a:lnTo>
                  <a:pt x="16" y="2"/>
                </a:lnTo>
                <a:lnTo>
                  <a:pt x="10" y="6"/>
                </a:lnTo>
                <a:lnTo>
                  <a:pt x="6" y="12"/>
                </a:lnTo>
                <a:lnTo>
                  <a:pt x="3" y="20"/>
                </a:lnTo>
                <a:lnTo>
                  <a:pt x="1" y="29"/>
                </a:lnTo>
                <a:lnTo>
                  <a:pt x="0" y="40"/>
                </a:lnTo>
                <a:lnTo>
                  <a:pt x="2" y="53"/>
                </a:lnTo>
                <a:lnTo>
                  <a:pt x="4" y="65"/>
                </a:lnTo>
                <a:lnTo>
                  <a:pt x="9" y="77"/>
                </a:lnTo>
                <a:lnTo>
                  <a:pt x="14" y="90"/>
                </a:lnTo>
                <a:lnTo>
                  <a:pt x="20" y="103"/>
                </a:lnTo>
                <a:lnTo>
                  <a:pt x="27" y="114"/>
                </a:lnTo>
                <a:lnTo>
                  <a:pt x="35" y="124"/>
                </a:lnTo>
                <a:lnTo>
                  <a:pt x="43" y="133"/>
                </a:lnTo>
                <a:lnTo>
                  <a:pt x="52" y="140"/>
                </a:lnTo>
                <a:lnTo>
                  <a:pt x="61" y="144"/>
                </a:lnTo>
                <a:lnTo>
                  <a:pt x="68" y="147"/>
                </a:lnTo>
                <a:lnTo>
                  <a:pt x="76" y="148"/>
                </a:lnTo>
                <a:lnTo>
                  <a:pt x="82" y="146"/>
                </a:lnTo>
                <a:lnTo>
                  <a:pt x="88" y="142"/>
                </a:lnTo>
                <a:lnTo>
                  <a:pt x="92" y="136"/>
                </a:lnTo>
                <a:lnTo>
                  <a:pt x="95" y="128"/>
                </a:lnTo>
                <a:lnTo>
                  <a:pt x="97" y="119"/>
                </a:lnTo>
                <a:lnTo>
                  <a:pt x="98" y="108"/>
                </a:lnTo>
                <a:lnTo>
                  <a:pt x="96" y="95"/>
                </a:lnTo>
                <a:lnTo>
                  <a:pt x="94" y="83"/>
                </a:lnTo>
                <a:lnTo>
                  <a:pt x="89" y="71"/>
                </a:lnTo>
                <a:lnTo>
                  <a:pt x="84" y="58"/>
                </a:ln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7" name="Google Shape;3507;p218"/>
          <p:cNvSpPr/>
          <p:nvPr/>
        </p:nvSpPr>
        <p:spPr>
          <a:xfrm>
            <a:off x="4403725" y="3717925"/>
            <a:ext cx="269875" cy="261937"/>
          </a:xfrm>
          <a:custGeom>
            <a:rect b="b" l="l" r="r" t="t"/>
            <a:pathLst>
              <a:path extrusionOk="0" h="165" w="170">
                <a:moveTo>
                  <a:pt x="147" y="165"/>
                </a:moveTo>
                <a:lnTo>
                  <a:pt x="6" y="44"/>
                </a:lnTo>
                <a:lnTo>
                  <a:pt x="0" y="20"/>
                </a:lnTo>
                <a:lnTo>
                  <a:pt x="15" y="4"/>
                </a:lnTo>
                <a:lnTo>
                  <a:pt x="39" y="0"/>
                </a:lnTo>
                <a:lnTo>
                  <a:pt x="170" y="147"/>
                </a:lnTo>
                <a:lnTo>
                  <a:pt x="167" y="165"/>
                </a:lnTo>
                <a:lnTo>
                  <a:pt x="147" y="165"/>
                </a:lnTo>
                <a:close/>
              </a:path>
            </a:pathLst>
          </a:custGeom>
          <a:solidFill>
            <a:srgbClr val="A5002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08" name="Google Shape;3508;p218"/>
          <p:cNvGrpSpPr/>
          <p:nvPr/>
        </p:nvGrpSpPr>
        <p:grpSpPr>
          <a:xfrm>
            <a:off x="3676650" y="2693987"/>
            <a:ext cx="1562099" cy="842962"/>
            <a:chOff x="3676650" y="2693987"/>
            <a:chExt cx="1562099" cy="842962"/>
          </a:xfrm>
        </p:grpSpPr>
        <p:sp>
          <p:nvSpPr>
            <p:cNvPr id="3509" name="Google Shape;3509;p218"/>
            <p:cNvSpPr/>
            <p:nvPr/>
          </p:nvSpPr>
          <p:spPr>
            <a:xfrm>
              <a:off x="4046537" y="2763837"/>
              <a:ext cx="236537" cy="290512"/>
            </a:xfrm>
            <a:custGeom>
              <a:rect b="b" l="l" r="r" t="t"/>
              <a:pathLst>
                <a:path extrusionOk="0" h="183" w="149">
                  <a:moveTo>
                    <a:pt x="122" y="180"/>
                  </a:moveTo>
                  <a:lnTo>
                    <a:pt x="2" y="38"/>
                  </a:lnTo>
                  <a:lnTo>
                    <a:pt x="0" y="13"/>
                  </a:lnTo>
                  <a:lnTo>
                    <a:pt x="17" y="0"/>
                  </a:lnTo>
                  <a:lnTo>
                    <a:pt x="42" y="0"/>
                  </a:lnTo>
                  <a:lnTo>
                    <a:pt x="149" y="165"/>
                  </a:lnTo>
                  <a:lnTo>
                    <a:pt x="142" y="183"/>
                  </a:lnTo>
                  <a:lnTo>
                    <a:pt x="122" y="180"/>
                  </a:lnTo>
                  <a:close/>
                </a:path>
              </a:pathLst>
            </a:custGeom>
            <a:solidFill>
              <a:srgbClr val="A5002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0" name="Google Shape;3510;p218"/>
            <p:cNvSpPr/>
            <p:nvPr/>
          </p:nvSpPr>
          <p:spPr>
            <a:xfrm>
              <a:off x="3711575" y="3060700"/>
              <a:ext cx="346075" cy="141287"/>
            </a:xfrm>
            <a:custGeom>
              <a:rect b="b" l="l" r="r" t="t"/>
              <a:pathLst>
                <a:path extrusionOk="0" h="89" w="218">
                  <a:moveTo>
                    <a:pt x="200" y="89"/>
                  </a:moveTo>
                  <a:lnTo>
                    <a:pt x="18" y="55"/>
                  </a:lnTo>
                  <a:lnTo>
                    <a:pt x="0" y="37"/>
                  </a:lnTo>
                  <a:lnTo>
                    <a:pt x="5" y="15"/>
                  </a:lnTo>
                  <a:lnTo>
                    <a:pt x="24" y="0"/>
                  </a:lnTo>
                  <a:lnTo>
                    <a:pt x="211" y="62"/>
                  </a:lnTo>
                  <a:lnTo>
                    <a:pt x="218" y="79"/>
                  </a:lnTo>
                  <a:lnTo>
                    <a:pt x="200" y="89"/>
                  </a:lnTo>
                  <a:close/>
                </a:path>
              </a:pathLst>
            </a:custGeom>
            <a:solidFill>
              <a:srgbClr val="A5002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1" name="Google Shape;3511;p218"/>
            <p:cNvSpPr/>
            <p:nvPr/>
          </p:nvSpPr>
          <p:spPr>
            <a:xfrm>
              <a:off x="4732337" y="2852737"/>
              <a:ext cx="303212" cy="241300"/>
            </a:xfrm>
            <a:custGeom>
              <a:rect b="b" l="l" r="r" t="t"/>
              <a:pathLst>
                <a:path extrusionOk="0" h="152" w="191">
                  <a:moveTo>
                    <a:pt x="4" y="124"/>
                  </a:moveTo>
                  <a:lnTo>
                    <a:pt x="153" y="1"/>
                  </a:lnTo>
                  <a:lnTo>
                    <a:pt x="178" y="0"/>
                  </a:lnTo>
                  <a:lnTo>
                    <a:pt x="191" y="18"/>
                  </a:lnTo>
                  <a:lnTo>
                    <a:pt x="190" y="44"/>
                  </a:lnTo>
                  <a:lnTo>
                    <a:pt x="17" y="152"/>
                  </a:lnTo>
                  <a:lnTo>
                    <a:pt x="0" y="145"/>
                  </a:lnTo>
                  <a:lnTo>
                    <a:pt x="4" y="124"/>
                  </a:lnTo>
                  <a:close/>
                </a:path>
              </a:pathLst>
            </a:custGeom>
            <a:solidFill>
              <a:srgbClr val="A5002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2" name="Google Shape;3512;p218"/>
            <p:cNvSpPr/>
            <p:nvPr/>
          </p:nvSpPr>
          <p:spPr>
            <a:xfrm>
              <a:off x="4891087" y="3294062"/>
              <a:ext cx="347662" cy="123825"/>
            </a:xfrm>
            <a:custGeom>
              <a:rect b="b" l="l" r="r" t="t"/>
              <a:pathLst>
                <a:path extrusionOk="0" h="78" w="219">
                  <a:moveTo>
                    <a:pt x="12" y="49"/>
                  </a:moveTo>
                  <a:lnTo>
                    <a:pt x="190" y="0"/>
                  </a:lnTo>
                  <a:lnTo>
                    <a:pt x="214" y="9"/>
                  </a:lnTo>
                  <a:lnTo>
                    <a:pt x="219" y="30"/>
                  </a:lnTo>
                  <a:lnTo>
                    <a:pt x="208" y="52"/>
                  </a:lnTo>
                  <a:lnTo>
                    <a:pt x="14" y="78"/>
                  </a:lnTo>
                  <a:lnTo>
                    <a:pt x="0" y="65"/>
                  </a:lnTo>
                  <a:lnTo>
                    <a:pt x="12" y="49"/>
                  </a:lnTo>
                  <a:close/>
                </a:path>
              </a:pathLst>
            </a:custGeom>
            <a:solidFill>
              <a:srgbClr val="A5002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3" name="Google Shape;3513;p218"/>
            <p:cNvSpPr/>
            <p:nvPr/>
          </p:nvSpPr>
          <p:spPr>
            <a:xfrm>
              <a:off x="3676650" y="3417887"/>
              <a:ext cx="350837" cy="119062"/>
            </a:xfrm>
            <a:custGeom>
              <a:rect b="b" l="l" r="r" t="t"/>
              <a:pathLst>
                <a:path extrusionOk="0" h="75" w="221">
                  <a:moveTo>
                    <a:pt x="208" y="29"/>
                  </a:moveTo>
                  <a:lnTo>
                    <a:pt x="29" y="75"/>
                  </a:lnTo>
                  <a:lnTo>
                    <a:pt x="5" y="67"/>
                  </a:lnTo>
                  <a:lnTo>
                    <a:pt x="0" y="45"/>
                  </a:lnTo>
                  <a:lnTo>
                    <a:pt x="11" y="23"/>
                  </a:lnTo>
                  <a:lnTo>
                    <a:pt x="207" y="0"/>
                  </a:lnTo>
                  <a:lnTo>
                    <a:pt x="221" y="13"/>
                  </a:lnTo>
                  <a:lnTo>
                    <a:pt x="208" y="29"/>
                  </a:lnTo>
                  <a:close/>
                </a:path>
              </a:pathLst>
            </a:custGeom>
            <a:solidFill>
              <a:srgbClr val="A5002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4" name="Google Shape;3514;p218"/>
            <p:cNvSpPr/>
            <p:nvPr/>
          </p:nvSpPr>
          <p:spPr>
            <a:xfrm>
              <a:off x="4481512" y="2693987"/>
              <a:ext cx="95250" cy="352425"/>
            </a:xfrm>
            <a:custGeom>
              <a:rect b="b" l="l" r="r" t="t"/>
              <a:pathLst>
                <a:path extrusionOk="0" h="222" w="60">
                  <a:moveTo>
                    <a:pt x="0" y="205"/>
                  </a:moveTo>
                  <a:lnTo>
                    <a:pt x="5" y="21"/>
                  </a:lnTo>
                  <a:lnTo>
                    <a:pt x="19" y="0"/>
                  </a:lnTo>
                  <a:lnTo>
                    <a:pt x="42" y="1"/>
                  </a:lnTo>
                  <a:lnTo>
                    <a:pt x="60" y="18"/>
                  </a:lnTo>
                  <a:lnTo>
                    <a:pt x="28" y="212"/>
                  </a:lnTo>
                  <a:lnTo>
                    <a:pt x="11" y="222"/>
                  </a:lnTo>
                  <a:lnTo>
                    <a:pt x="0" y="205"/>
                  </a:lnTo>
                  <a:close/>
                </a:path>
              </a:pathLst>
            </a:custGeom>
            <a:solidFill>
              <a:srgbClr val="A5002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515" name="Google Shape;3515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333500" cy="5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9" name="Shape 3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0" name="Google Shape;3520;p219"/>
          <p:cNvSpPr txBox="1"/>
          <p:nvPr/>
        </p:nvSpPr>
        <p:spPr>
          <a:xfrm>
            <a:off x="2189162" y="228600"/>
            <a:ext cx="4648200" cy="6324600"/>
          </a:xfrm>
          <a:prstGeom prst="rect">
            <a:avLst/>
          </a:prstGeom>
          <a:solidFill>
            <a:srgbClr val="FFFFFF"/>
          </a:solidFill>
          <a:ln cap="flat" cmpd="sng" w="126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1" name="Google Shape;3521;p2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7275" y="228600"/>
            <a:ext cx="4606925" cy="6248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22" name="Google Shape;3522;p219"/>
          <p:cNvCxnSpPr/>
          <p:nvPr/>
        </p:nvCxnSpPr>
        <p:spPr>
          <a:xfrm>
            <a:off x="2303462" y="609600"/>
            <a:ext cx="0" cy="5867400"/>
          </a:xfrm>
          <a:prstGeom prst="straightConnector1">
            <a:avLst/>
          </a:prstGeom>
          <a:noFill/>
          <a:ln cap="flat" cmpd="sng" w="1267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</p:spTree>
  </p:cSld>
  <p:clrMapOvr>
    <a:masterClrMapping/>
  </p:clrMapOvr>
  <p:transition spd="med">
    <p:fade thruBlk="1"/>
  </p:transition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6" name="Shape 3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7" name="Google Shape;3527;p220"/>
          <p:cNvSpPr txBox="1"/>
          <p:nvPr/>
        </p:nvSpPr>
        <p:spPr>
          <a:xfrm>
            <a:off x="2105025" y="233362"/>
            <a:ext cx="4800600" cy="6477000"/>
          </a:xfrm>
          <a:prstGeom prst="rect">
            <a:avLst/>
          </a:prstGeom>
          <a:solidFill>
            <a:srgbClr val="FFFFFF"/>
          </a:solidFill>
          <a:ln cap="flat" cmpd="sng" w="126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8" name="Google Shape;3528;p2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3625" y="233362"/>
            <a:ext cx="4575175" cy="64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32" name="Shape 3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3" name="Google Shape;3533;p221"/>
          <p:cNvSpPr txBox="1"/>
          <p:nvPr/>
        </p:nvSpPr>
        <p:spPr>
          <a:xfrm>
            <a:off x="1906587" y="3135312"/>
            <a:ext cx="5346700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0000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rgbClr val="C20000"/>
                </a:solidFill>
                <a:latin typeface="Arial"/>
                <a:ea typeface="Arial"/>
                <a:cs typeface="Arial"/>
                <a:sym typeface="Arial"/>
              </a:rPr>
              <a:t>End of Visual Management</a:t>
            </a:r>
            <a:endParaRPr/>
          </a:p>
        </p:txBody>
      </p:sp>
      <p:pic>
        <p:nvPicPr>
          <p:cNvPr id="3534" name="Google Shape;3534;p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1333500" cy="5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5"/>
          <p:cNvSpPr txBox="1"/>
          <p:nvPr/>
        </p:nvSpPr>
        <p:spPr>
          <a:xfrm>
            <a:off x="2592387" y="2039937"/>
            <a:ext cx="3971925" cy="1493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Visual Management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1" i="0" sz="3200" u="non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Module 1</a:t>
            </a:r>
            <a:endParaRPr/>
          </a:p>
        </p:txBody>
      </p:sp>
      <p:grpSp>
        <p:nvGrpSpPr>
          <p:cNvPr id="109" name="Google Shape;109;p25"/>
          <p:cNvGrpSpPr/>
          <p:nvPr/>
        </p:nvGrpSpPr>
        <p:grpSpPr>
          <a:xfrm>
            <a:off x="814387" y="3916362"/>
            <a:ext cx="7292975" cy="1782762"/>
            <a:chOff x="814387" y="3916362"/>
            <a:chExt cx="7292975" cy="1782762"/>
          </a:xfrm>
        </p:grpSpPr>
        <p:pic>
          <p:nvPicPr>
            <p:cNvPr descr="C:\WINDOWS\Application Data\Microsoft\Media Catalog\Downloaded Clips\cl1\PE02773_.wmf" id="110" name="Google Shape;110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14387" y="4152900"/>
              <a:ext cx="3025775" cy="1314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WINDOWS\Application Data\Microsoft\Media Catalog\Downloaded Clips\cl1\PE02840_.wmf" id="111" name="Google Shape;111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651500" y="3916362"/>
              <a:ext cx="2455862" cy="178276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2" name="Google Shape;11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333500" cy="5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3"/>
          <p:cNvSpPr txBox="1"/>
          <p:nvPr>
            <p:ph type="title"/>
          </p:nvPr>
        </p:nvSpPr>
        <p:spPr>
          <a:xfrm>
            <a:off x="596900" y="909637"/>
            <a:ext cx="820896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How many of these standards are </a:t>
            </a:r>
            <a:r>
              <a:rPr b="1" i="1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standard</a:t>
            </a: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in your plant ?</a:t>
            </a:r>
            <a:endParaRPr/>
          </a:p>
        </p:txBody>
      </p:sp>
      <p:sp>
        <p:nvSpPr>
          <p:cNvPr id="285" name="Google Shape;285;p43"/>
          <p:cNvSpPr txBox="1"/>
          <p:nvPr/>
        </p:nvSpPr>
        <p:spPr>
          <a:xfrm>
            <a:off x="2174875" y="5975350"/>
            <a:ext cx="5248275" cy="427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DOWNTIME / PRODUCTION DISPLAY</a:t>
            </a:r>
            <a:endParaRPr/>
          </a:p>
        </p:txBody>
      </p:sp>
      <p:pic>
        <p:nvPicPr>
          <p:cNvPr descr="C:\Documents and Settings\brownld\Desktop\Photos\Image4_VM001.jpg" id="286" name="Google Shape;28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7675" y="1995487"/>
            <a:ext cx="5907087" cy="3932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/>
          <p:nvPr>
            <p:ph type="title"/>
          </p:nvPr>
        </p:nvSpPr>
        <p:spPr>
          <a:xfrm>
            <a:off x="414337" y="1173162"/>
            <a:ext cx="8355012" cy="5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How many of these standards are </a:t>
            </a:r>
            <a:r>
              <a:rPr b="1" i="1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standard</a:t>
            </a: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in your plant ?</a:t>
            </a:r>
            <a:endParaRPr/>
          </a:p>
        </p:txBody>
      </p:sp>
      <p:sp>
        <p:nvSpPr>
          <p:cNvPr id="292" name="Google Shape;292;p44"/>
          <p:cNvSpPr txBox="1"/>
          <p:nvPr/>
        </p:nvSpPr>
        <p:spPr>
          <a:xfrm>
            <a:off x="3300412" y="6224587"/>
            <a:ext cx="2535237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1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 O S  CHART</a:t>
            </a:r>
            <a:endParaRPr/>
          </a:p>
        </p:txBody>
      </p:sp>
      <p:pic>
        <p:nvPicPr>
          <p:cNvPr descr="C:\Documents and Settings\brownld\Desktop\Photos\Image5_VM001.jpg" id="293" name="Google Shape;29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9087" y="2314575"/>
            <a:ext cx="5800725" cy="3757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5"/>
          <p:cNvSpPr txBox="1"/>
          <p:nvPr/>
        </p:nvSpPr>
        <p:spPr>
          <a:xfrm>
            <a:off x="2590800" y="1455737"/>
            <a:ext cx="3971925" cy="15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Visual Management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1" i="0" sz="3200" u="non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Module 2</a:t>
            </a:r>
            <a:endParaRPr/>
          </a:p>
        </p:txBody>
      </p:sp>
      <p:pic>
        <p:nvPicPr>
          <p:cNvPr descr="C:\PROGRAM FILES\COMMON FILES\MICROSOFT SHARED\ARTGALRY\Downloaded Clips\dd00809_.wmf" id="299" name="Google Shape;29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27400" y="3389312"/>
            <a:ext cx="2454275" cy="251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46"/>
          <p:cNvGrpSpPr/>
          <p:nvPr/>
        </p:nvGrpSpPr>
        <p:grpSpPr>
          <a:xfrm>
            <a:off x="4343400" y="2933700"/>
            <a:ext cx="3962399" cy="3257552"/>
            <a:chOff x="5646737" y="4656137"/>
            <a:chExt cx="2262187" cy="1801813"/>
          </a:xfrm>
        </p:grpSpPr>
        <p:grpSp>
          <p:nvGrpSpPr>
            <p:cNvPr id="305" name="Google Shape;305;p46"/>
            <p:cNvGrpSpPr/>
            <p:nvPr/>
          </p:nvGrpSpPr>
          <p:grpSpPr>
            <a:xfrm>
              <a:off x="5646737" y="5905500"/>
              <a:ext cx="2262187" cy="552450"/>
              <a:chOff x="5646737" y="5905500"/>
              <a:chExt cx="2262187" cy="552450"/>
            </a:xfrm>
          </p:grpSpPr>
          <p:sp>
            <p:nvSpPr>
              <p:cNvPr id="306" name="Google Shape;306;p46"/>
              <p:cNvSpPr/>
              <p:nvPr/>
            </p:nvSpPr>
            <p:spPr>
              <a:xfrm>
                <a:off x="7510462" y="5905500"/>
                <a:ext cx="398462" cy="550862"/>
              </a:xfrm>
              <a:custGeom>
                <a:rect b="b" l="l" r="r" t="t"/>
                <a:pathLst>
                  <a:path extrusionOk="0" h="1041" w="753">
                    <a:moveTo>
                      <a:pt x="355" y="1041"/>
                    </a:moveTo>
                    <a:lnTo>
                      <a:pt x="0" y="443"/>
                    </a:lnTo>
                    <a:lnTo>
                      <a:pt x="333" y="0"/>
                    </a:lnTo>
                    <a:lnTo>
                      <a:pt x="753" y="518"/>
                    </a:lnTo>
                    <a:lnTo>
                      <a:pt x="355" y="1041"/>
                    </a:lnTo>
                    <a:close/>
                  </a:path>
                </a:pathLst>
              </a:custGeom>
              <a:solidFill>
                <a:srgbClr val="FF5FB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46"/>
              <p:cNvSpPr/>
              <p:nvPr/>
            </p:nvSpPr>
            <p:spPr>
              <a:xfrm>
                <a:off x="5829300" y="5905500"/>
                <a:ext cx="1857375" cy="234950"/>
              </a:xfrm>
              <a:custGeom>
                <a:rect b="b" l="l" r="r" t="t"/>
                <a:pathLst>
                  <a:path extrusionOk="0" h="445" w="3511">
                    <a:moveTo>
                      <a:pt x="0" y="445"/>
                    </a:moveTo>
                    <a:lnTo>
                      <a:pt x="3178" y="445"/>
                    </a:lnTo>
                    <a:lnTo>
                      <a:pt x="3511" y="0"/>
                    </a:lnTo>
                    <a:lnTo>
                      <a:pt x="448" y="0"/>
                    </a:lnTo>
                    <a:lnTo>
                      <a:pt x="0" y="445"/>
                    </a:lnTo>
                    <a:close/>
                  </a:path>
                </a:pathLst>
              </a:custGeom>
              <a:solidFill>
                <a:srgbClr val="80008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46"/>
              <p:cNvSpPr/>
              <p:nvPr/>
            </p:nvSpPr>
            <p:spPr>
              <a:xfrm>
                <a:off x="5646737" y="6140450"/>
                <a:ext cx="2052637" cy="317500"/>
              </a:xfrm>
              <a:custGeom>
                <a:rect b="b" l="l" r="r" t="t"/>
                <a:pathLst>
                  <a:path extrusionOk="0" h="600" w="3878">
                    <a:moveTo>
                      <a:pt x="341" y="0"/>
                    </a:moveTo>
                    <a:lnTo>
                      <a:pt x="3519" y="0"/>
                    </a:lnTo>
                    <a:lnTo>
                      <a:pt x="3878" y="600"/>
                    </a:lnTo>
                    <a:lnTo>
                      <a:pt x="0" y="600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rgbClr val="FF00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9" name="Google Shape;309;p46"/>
            <p:cNvGrpSpPr/>
            <p:nvPr/>
          </p:nvGrpSpPr>
          <p:grpSpPr>
            <a:xfrm>
              <a:off x="5862637" y="5592762"/>
              <a:ext cx="1792288" cy="498475"/>
              <a:chOff x="5862637" y="5592762"/>
              <a:chExt cx="1792288" cy="498475"/>
            </a:xfrm>
          </p:grpSpPr>
          <p:sp>
            <p:nvSpPr>
              <p:cNvPr id="310" name="Google Shape;310;p46"/>
              <p:cNvSpPr/>
              <p:nvPr/>
            </p:nvSpPr>
            <p:spPr>
              <a:xfrm>
                <a:off x="7302500" y="5592762"/>
                <a:ext cx="352425" cy="498475"/>
              </a:xfrm>
              <a:custGeom>
                <a:rect b="b" l="l" r="r" t="t"/>
                <a:pathLst>
                  <a:path extrusionOk="0" h="943" w="665">
                    <a:moveTo>
                      <a:pt x="339" y="943"/>
                    </a:moveTo>
                    <a:lnTo>
                      <a:pt x="0" y="330"/>
                    </a:lnTo>
                    <a:lnTo>
                      <a:pt x="248" y="0"/>
                    </a:lnTo>
                    <a:lnTo>
                      <a:pt x="665" y="520"/>
                    </a:lnTo>
                    <a:lnTo>
                      <a:pt x="339" y="943"/>
                    </a:lnTo>
                    <a:close/>
                  </a:path>
                </a:pathLst>
              </a:custGeom>
              <a:solidFill>
                <a:srgbClr val="FF5F7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46"/>
              <p:cNvSpPr/>
              <p:nvPr/>
            </p:nvSpPr>
            <p:spPr>
              <a:xfrm>
                <a:off x="6038850" y="5592762"/>
                <a:ext cx="1397000" cy="174625"/>
              </a:xfrm>
              <a:custGeom>
                <a:rect b="b" l="l" r="r" t="t"/>
                <a:pathLst>
                  <a:path extrusionOk="0" h="332" w="2639">
                    <a:moveTo>
                      <a:pt x="0" y="332"/>
                    </a:moveTo>
                    <a:lnTo>
                      <a:pt x="2391" y="332"/>
                    </a:lnTo>
                    <a:lnTo>
                      <a:pt x="2639" y="0"/>
                    </a:lnTo>
                    <a:lnTo>
                      <a:pt x="473" y="2"/>
                    </a:lnTo>
                    <a:lnTo>
                      <a:pt x="0" y="332"/>
                    </a:lnTo>
                    <a:close/>
                  </a:path>
                </a:pathLst>
              </a:custGeom>
              <a:solidFill>
                <a:srgbClr val="8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46"/>
              <p:cNvSpPr/>
              <p:nvPr/>
            </p:nvSpPr>
            <p:spPr>
              <a:xfrm>
                <a:off x="5862637" y="5767387"/>
                <a:ext cx="1619250" cy="323850"/>
              </a:xfrm>
              <a:custGeom>
                <a:rect b="b" l="l" r="r" t="t"/>
                <a:pathLst>
                  <a:path extrusionOk="0" h="613" w="3062">
                    <a:moveTo>
                      <a:pt x="0" y="613"/>
                    </a:moveTo>
                    <a:lnTo>
                      <a:pt x="3062" y="613"/>
                    </a:lnTo>
                    <a:lnTo>
                      <a:pt x="2723" y="0"/>
                    </a:lnTo>
                    <a:lnTo>
                      <a:pt x="336" y="0"/>
                    </a:lnTo>
                    <a:lnTo>
                      <a:pt x="0" y="613"/>
                    </a:lnTo>
                    <a:close/>
                  </a:path>
                </a:pathLst>
              </a:custGeom>
              <a:solidFill>
                <a:srgbClr val="FF001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3" name="Google Shape;313;p46"/>
            <p:cNvGrpSpPr/>
            <p:nvPr/>
          </p:nvGrpSpPr>
          <p:grpSpPr>
            <a:xfrm>
              <a:off x="6069012" y="5283200"/>
              <a:ext cx="1331913" cy="433387"/>
              <a:chOff x="6069012" y="5283200"/>
              <a:chExt cx="1331913" cy="433387"/>
            </a:xfrm>
          </p:grpSpPr>
          <p:sp>
            <p:nvSpPr>
              <p:cNvPr id="314" name="Google Shape;314;p46"/>
              <p:cNvSpPr/>
              <p:nvPr/>
            </p:nvSpPr>
            <p:spPr>
              <a:xfrm>
                <a:off x="7092950" y="5283200"/>
                <a:ext cx="307975" cy="431800"/>
              </a:xfrm>
              <a:custGeom>
                <a:rect b="b" l="l" r="r" t="t"/>
                <a:pathLst>
                  <a:path extrusionOk="0" h="817" w="581">
                    <a:moveTo>
                      <a:pt x="0" y="222"/>
                    </a:moveTo>
                    <a:lnTo>
                      <a:pt x="345" y="817"/>
                    </a:lnTo>
                    <a:lnTo>
                      <a:pt x="581" y="512"/>
                    </a:lnTo>
                    <a:lnTo>
                      <a:pt x="167" y="0"/>
                    </a:lnTo>
                    <a:lnTo>
                      <a:pt x="0" y="222"/>
                    </a:lnTo>
                    <a:close/>
                  </a:path>
                </a:pathLst>
              </a:custGeom>
              <a:solidFill>
                <a:srgbClr val="BF5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46"/>
              <p:cNvSpPr/>
              <p:nvPr/>
            </p:nvSpPr>
            <p:spPr>
              <a:xfrm>
                <a:off x="6248400" y="5283200"/>
                <a:ext cx="933450" cy="117475"/>
              </a:xfrm>
              <a:custGeom>
                <a:rect b="b" l="l" r="r" t="t"/>
                <a:pathLst>
                  <a:path extrusionOk="0" h="221" w="1763">
                    <a:moveTo>
                      <a:pt x="0" y="221"/>
                    </a:moveTo>
                    <a:lnTo>
                      <a:pt x="1595" y="221"/>
                    </a:lnTo>
                    <a:lnTo>
                      <a:pt x="1763" y="0"/>
                    </a:lnTo>
                    <a:lnTo>
                      <a:pt x="446" y="0"/>
                    </a:lnTo>
                    <a:lnTo>
                      <a:pt x="0" y="221"/>
                    </a:lnTo>
                    <a:close/>
                  </a:path>
                </a:pathLst>
              </a:custGeom>
              <a:solidFill>
                <a:srgbClr val="5F009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46"/>
              <p:cNvSpPr/>
              <p:nvPr/>
            </p:nvSpPr>
            <p:spPr>
              <a:xfrm>
                <a:off x="6069012" y="5400675"/>
                <a:ext cx="1206500" cy="315912"/>
              </a:xfrm>
              <a:custGeom>
                <a:rect b="b" l="l" r="r" t="t"/>
                <a:pathLst>
                  <a:path extrusionOk="0" h="598" w="2280">
                    <a:moveTo>
                      <a:pt x="0" y="598"/>
                    </a:moveTo>
                    <a:lnTo>
                      <a:pt x="2280" y="598"/>
                    </a:lnTo>
                    <a:lnTo>
                      <a:pt x="1934" y="0"/>
                    </a:lnTo>
                    <a:lnTo>
                      <a:pt x="339" y="0"/>
                    </a:lnTo>
                    <a:lnTo>
                      <a:pt x="0" y="598"/>
                    </a:lnTo>
                    <a:close/>
                  </a:path>
                </a:pathLst>
              </a:custGeom>
              <a:solidFill>
                <a:srgbClr val="9F3FD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7" name="Google Shape;317;p46"/>
            <p:cNvGrpSpPr/>
            <p:nvPr/>
          </p:nvGrpSpPr>
          <p:grpSpPr>
            <a:xfrm>
              <a:off x="6280150" y="4968875"/>
              <a:ext cx="868362" cy="377825"/>
              <a:chOff x="6280150" y="4968875"/>
              <a:chExt cx="868362" cy="377825"/>
            </a:xfrm>
          </p:grpSpPr>
          <p:sp>
            <p:nvSpPr>
              <p:cNvPr id="318" name="Google Shape;318;p46"/>
              <p:cNvSpPr/>
              <p:nvPr/>
            </p:nvSpPr>
            <p:spPr>
              <a:xfrm>
                <a:off x="6883400" y="4968875"/>
                <a:ext cx="265112" cy="377825"/>
              </a:xfrm>
              <a:custGeom>
                <a:rect b="b" l="l" r="r" t="t"/>
                <a:pathLst>
                  <a:path extrusionOk="0" h="714" w="501">
                    <a:moveTo>
                      <a:pt x="343" y="714"/>
                    </a:moveTo>
                    <a:lnTo>
                      <a:pt x="501" y="509"/>
                    </a:lnTo>
                    <a:lnTo>
                      <a:pt x="87" y="0"/>
                    </a:lnTo>
                    <a:lnTo>
                      <a:pt x="0" y="107"/>
                    </a:lnTo>
                    <a:lnTo>
                      <a:pt x="343" y="714"/>
                    </a:lnTo>
                    <a:close/>
                  </a:path>
                </a:pathLst>
              </a:custGeom>
              <a:solidFill>
                <a:srgbClr val="FF9F7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46"/>
              <p:cNvSpPr/>
              <p:nvPr/>
            </p:nvSpPr>
            <p:spPr>
              <a:xfrm>
                <a:off x="6462712" y="4968875"/>
                <a:ext cx="465137" cy="57150"/>
              </a:xfrm>
              <a:custGeom>
                <a:rect b="b" l="l" r="r" t="t"/>
                <a:pathLst>
                  <a:path extrusionOk="0" h="108" w="879">
                    <a:moveTo>
                      <a:pt x="0" y="108"/>
                    </a:moveTo>
                    <a:lnTo>
                      <a:pt x="792" y="108"/>
                    </a:lnTo>
                    <a:lnTo>
                      <a:pt x="879" y="0"/>
                    </a:lnTo>
                    <a:lnTo>
                      <a:pt x="273" y="0"/>
                    </a:lnTo>
                    <a:lnTo>
                      <a:pt x="0" y="108"/>
                    </a:lnTo>
                    <a:close/>
                  </a:path>
                </a:pathLst>
              </a:custGeom>
              <a:solidFill>
                <a:srgbClr val="BF3F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46"/>
              <p:cNvSpPr/>
              <p:nvPr/>
            </p:nvSpPr>
            <p:spPr>
              <a:xfrm>
                <a:off x="6280150" y="5026025"/>
                <a:ext cx="784225" cy="320675"/>
              </a:xfrm>
              <a:custGeom>
                <a:rect b="b" l="l" r="r" t="t"/>
                <a:pathLst>
                  <a:path extrusionOk="0" h="608" w="1483">
                    <a:moveTo>
                      <a:pt x="0" y="608"/>
                    </a:moveTo>
                    <a:lnTo>
                      <a:pt x="1483" y="608"/>
                    </a:lnTo>
                    <a:lnTo>
                      <a:pt x="1139" y="0"/>
                    </a:lnTo>
                    <a:lnTo>
                      <a:pt x="345" y="0"/>
                    </a:lnTo>
                    <a:lnTo>
                      <a:pt x="0" y="608"/>
                    </a:lnTo>
                    <a:close/>
                  </a:path>
                </a:pathLst>
              </a:custGeom>
              <a:solidFill>
                <a:srgbClr val="FF5F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1" name="Google Shape;321;p46"/>
            <p:cNvGrpSpPr/>
            <p:nvPr/>
          </p:nvGrpSpPr>
          <p:grpSpPr>
            <a:xfrm>
              <a:off x="6489700" y="4656137"/>
              <a:ext cx="404812" cy="320675"/>
              <a:chOff x="6489700" y="4656137"/>
              <a:chExt cx="404812" cy="320675"/>
            </a:xfrm>
          </p:grpSpPr>
          <p:sp>
            <p:nvSpPr>
              <p:cNvPr id="322" name="Google Shape;322;p46"/>
              <p:cNvSpPr/>
              <p:nvPr/>
            </p:nvSpPr>
            <p:spPr>
              <a:xfrm>
                <a:off x="6670675" y="4656137"/>
                <a:ext cx="223837" cy="320675"/>
              </a:xfrm>
              <a:custGeom>
                <a:rect b="b" l="l" r="r" t="t"/>
                <a:pathLst>
                  <a:path extrusionOk="0" h="605" w="423">
                    <a:moveTo>
                      <a:pt x="344" y="605"/>
                    </a:moveTo>
                    <a:lnTo>
                      <a:pt x="423" y="511"/>
                    </a:lnTo>
                    <a:lnTo>
                      <a:pt x="0" y="0"/>
                    </a:lnTo>
                    <a:lnTo>
                      <a:pt x="344" y="605"/>
                    </a:lnTo>
                    <a:close/>
                  </a:path>
                </a:pathLst>
              </a:custGeom>
              <a:solidFill>
                <a:srgbClr val="FFBF1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46"/>
              <p:cNvSpPr/>
              <p:nvPr/>
            </p:nvSpPr>
            <p:spPr>
              <a:xfrm>
                <a:off x="6489700" y="4656137"/>
                <a:ext cx="363537" cy="320675"/>
              </a:xfrm>
              <a:custGeom>
                <a:rect b="b" l="l" r="r" t="t"/>
                <a:pathLst>
                  <a:path extrusionOk="0" h="605" w="688">
                    <a:moveTo>
                      <a:pt x="0" y="605"/>
                    </a:moveTo>
                    <a:lnTo>
                      <a:pt x="688" y="605"/>
                    </a:lnTo>
                    <a:lnTo>
                      <a:pt x="344" y="0"/>
                    </a:lnTo>
                    <a:lnTo>
                      <a:pt x="0" y="605"/>
                    </a:lnTo>
                    <a:close/>
                  </a:path>
                </a:pathLst>
              </a:custGeom>
              <a:solidFill>
                <a:srgbClr val="FF9F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24" name="Google Shape;324;p46"/>
          <p:cNvSpPr txBox="1"/>
          <p:nvPr>
            <p:ph type="title"/>
          </p:nvPr>
        </p:nvSpPr>
        <p:spPr>
          <a:xfrm>
            <a:off x="569912" y="1343025"/>
            <a:ext cx="7997825" cy="5572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How do we create Visual Management?</a:t>
            </a:r>
            <a:endParaRPr/>
          </a:p>
        </p:txBody>
      </p:sp>
      <p:sp>
        <p:nvSpPr>
          <p:cNvPr id="325" name="Google Shape;325;p46"/>
          <p:cNvSpPr txBox="1"/>
          <p:nvPr>
            <p:ph idx="1" type="body"/>
          </p:nvPr>
        </p:nvSpPr>
        <p:spPr>
          <a:xfrm>
            <a:off x="923925" y="1633537"/>
            <a:ext cx="7997825" cy="22018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  <p:sp>
        <p:nvSpPr>
          <p:cNvPr id="326" name="Google Shape;326;p46"/>
          <p:cNvSpPr txBox="1"/>
          <p:nvPr>
            <p:ph idx="1" type="body"/>
          </p:nvPr>
        </p:nvSpPr>
        <p:spPr>
          <a:xfrm>
            <a:off x="457200" y="2438400"/>
            <a:ext cx="7772400" cy="573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phase at a time...</a:t>
            </a:r>
            <a:endParaRPr/>
          </a:p>
        </p:txBody>
      </p:sp>
      <p:sp>
        <p:nvSpPr>
          <p:cNvPr id="327" name="Google Shape;327;p46"/>
          <p:cNvSpPr txBox="1"/>
          <p:nvPr/>
        </p:nvSpPr>
        <p:spPr>
          <a:xfrm>
            <a:off x="1676400" y="5705475"/>
            <a:ext cx="2603500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1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1st Phase is</a:t>
            </a:r>
            <a:endParaRPr/>
          </a:p>
        </p:txBody>
      </p:sp>
      <p:sp>
        <p:nvSpPr>
          <p:cNvPr id="328" name="Google Shape;328;p46"/>
          <p:cNvSpPr txBox="1"/>
          <p:nvPr/>
        </p:nvSpPr>
        <p:spPr>
          <a:xfrm>
            <a:off x="4495800" y="5753100"/>
            <a:ext cx="34242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Workplace Organization</a:t>
            </a:r>
            <a:endParaRPr/>
          </a:p>
        </p:txBody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7"/>
          <p:cNvSpPr txBox="1"/>
          <p:nvPr>
            <p:ph type="title"/>
          </p:nvPr>
        </p:nvSpPr>
        <p:spPr>
          <a:xfrm>
            <a:off x="533400" y="1062037"/>
            <a:ext cx="8077200" cy="66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Workplace Organization</a:t>
            </a:r>
            <a:endParaRPr/>
          </a:p>
        </p:txBody>
      </p:sp>
      <p:sp>
        <p:nvSpPr>
          <p:cNvPr id="334" name="Google Shape;334;p47"/>
          <p:cNvSpPr txBox="1"/>
          <p:nvPr/>
        </p:nvSpPr>
        <p:spPr>
          <a:xfrm>
            <a:off x="346075" y="5305425"/>
            <a:ext cx="8458200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Vital Link To Continuous Improvement</a:t>
            </a:r>
            <a:endParaRPr/>
          </a:p>
        </p:txBody>
      </p:sp>
      <p:pic>
        <p:nvPicPr>
          <p:cNvPr descr="C:\Documents and Settings\brownld\Desktop\Photos\Image6_VM001.jpg" id="335" name="Google Shape;33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8175" y="1747837"/>
            <a:ext cx="5307012" cy="3592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8"/>
          <p:cNvSpPr txBox="1"/>
          <p:nvPr/>
        </p:nvSpPr>
        <p:spPr>
          <a:xfrm>
            <a:off x="0" y="762000"/>
            <a:ext cx="1801812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900"/>
              <a:buFont typeface="Times New Roman"/>
              <a:buNone/>
            </a:pPr>
            <a:r>
              <a:rPr b="1" i="0" lang="en-US" sz="229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endParaRPr/>
          </a:p>
        </p:txBody>
      </p:sp>
      <p:sp>
        <p:nvSpPr>
          <p:cNvPr id="341" name="Google Shape;341;p48"/>
          <p:cNvSpPr txBox="1"/>
          <p:nvPr>
            <p:ph type="title"/>
          </p:nvPr>
        </p:nvSpPr>
        <p:spPr>
          <a:xfrm>
            <a:off x="3698875" y="1016000"/>
            <a:ext cx="1778000" cy="677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5S’S</a:t>
            </a:r>
            <a:endParaRPr/>
          </a:p>
        </p:txBody>
      </p:sp>
      <p:sp>
        <p:nvSpPr>
          <p:cNvPr id="342" name="Google Shape;342;p48"/>
          <p:cNvSpPr txBox="1"/>
          <p:nvPr>
            <p:ph idx="1" type="body"/>
          </p:nvPr>
        </p:nvSpPr>
        <p:spPr>
          <a:xfrm>
            <a:off x="5864225" y="2146300"/>
            <a:ext cx="2900362" cy="2538412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Sort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Stabilize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Shine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Standardize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Sustain</a:t>
            </a:r>
            <a:endParaRPr/>
          </a:p>
        </p:txBody>
      </p:sp>
      <p:sp>
        <p:nvSpPr>
          <p:cNvPr id="343" name="Google Shape;343;p48"/>
          <p:cNvSpPr txBox="1"/>
          <p:nvPr/>
        </p:nvSpPr>
        <p:spPr>
          <a:xfrm>
            <a:off x="838200" y="1254125"/>
            <a:ext cx="1801812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2900"/>
              <a:buFont typeface="Times New Roman"/>
              <a:buNone/>
            </a:pPr>
            <a:r>
              <a:rPr b="1" i="0" lang="en-US" sz="22900" u="none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endParaRPr/>
          </a:p>
        </p:txBody>
      </p:sp>
      <p:sp>
        <p:nvSpPr>
          <p:cNvPr id="344" name="Google Shape;344;p48"/>
          <p:cNvSpPr txBox="1"/>
          <p:nvPr/>
        </p:nvSpPr>
        <p:spPr>
          <a:xfrm>
            <a:off x="1752600" y="1752600"/>
            <a:ext cx="1801812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2900"/>
              <a:buFont typeface="Times New Roman"/>
              <a:buNone/>
            </a:pPr>
            <a:r>
              <a:rPr b="1" i="0" lang="en-US" sz="22900" u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endParaRPr/>
          </a:p>
        </p:txBody>
      </p:sp>
      <p:sp>
        <p:nvSpPr>
          <p:cNvPr id="345" name="Google Shape;345;p48"/>
          <p:cNvSpPr txBox="1"/>
          <p:nvPr/>
        </p:nvSpPr>
        <p:spPr>
          <a:xfrm>
            <a:off x="2590800" y="2286000"/>
            <a:ext cx="1801812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C00"/>
              </a:buClr>
              <a:buSzPts val="22900"/>
              <a:buFont typeface="Times New Roman"/>
              <a:buNone/>
            </a:pPr>
            <a:r>
              <a:rPr b="1" i="0" lang="en-US" sz="22900" u="none">
                <a:solidFill>
                  <a:srgbClr val="00CC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endParaRPr/>
          </a:p>
        </p:txBody>
      </p:sp>
      <p:sp>
        <p:nvSpPr>
          <p:cNvPr id="346" name="Google Shape;346;p48"/>
          <p:cNvSpPr txBox="1"/>
          <p:nvPr/>
        </p:nvSpPr>
        <p:spPr>
          <a:xfrm>
            <a:off x="3446462" y="2808287"/>
            <a:ext cx="1801812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22900"/>
              <a:buFont typeface="Times New Roman"/>
              <a:buNone/>
            </a:pPr>
            <a:r>
              <a:rPr b="1" i="0" lang="en-US" sz="22900" u="none">
                <a:solidFill>
                  <a:srgbClr val="FF00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endParaRPr/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9"/>
          <p:cNvSpPr txBox="1"/>
          <p:nvPr>
            <p:ph type="title"/>
          </p:nvPr>
        </p:nvSpPr>
        <p:spPr>
          <a:xfrm>
            <a:off x="1825625" y="1163637"/>
            <a:ext cx="5483225" cy="1306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Sort</a:t>
            </a:r>
            <a:b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en-US" sz="28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The First S</a:t>
            </a:r>
            <a:endParaRPr/>
          </a:p>
        </p:txBody>
      </p:sp>
      <p:grpSp>
        <p:nvGrpSpPr>
          <p:cNvPr id="352" name="Google Shape;352;p49"/>
          <p:cNvGrpSpPr/>
          <p:nvPr/>
        </p:nvGrpSpPr>
        <p:grpSpPr>
          <a:xfrm>
            <a:off x="5411787" y="3592512"/>
            <a:ext cx="2740025" cy="2306637"/>
            <a:chOff x="5411787" y="3592512"/>
            <a:chExt cx="2740025" cy="2306637"/>
          </a:xfrm>
        </p:grpSpPr>
        <p:grpSp>
          <p:nvGrpSpPr>
            <p:cNvPr id="353" name="Google Shape;353;p49"/>
            <p:cNvGrpSpPr/>
            <p:nvPr/>
          </p:nvGrpSpPr>
          <p:grpSpPr>
            <a:xfrm>
              <a:off x="6013450" y="3592512"/>
              <a:ext cx="2138362" cy="2306637"/>
              <a:chOff x="6013450" y="3592512"/>
              <a:chExt cx="2138362" cy="2306637"/>
            </a:xfrm>
          </p:grpSpPr>
          <p:sp>
            <p:nvSpPr>
              <p:cNvPr id="354" name="Google Shape;354;p49"/>
              <p:cNvSpPr/>
              <p:nvPr/>
            </p:nvSpPr>
            <p:spPr>
              <a:xfrm>
                <a:off x="6027737" y="3619500"/>
                <a:ext cx="2097087" cy="2252662"/>
              </a:xfrm>
              <a:custGeom>
                <a:rect b="b" l="l" r="r" t="t"/>
                <a:pathLst>
                  <a:path extrusionOk="0" h="2837" w="2643">
                    <a:moveTo>
                      <a:pt x="102" y="196"/>
                    </a:moveTo>
                    <a:lnTo>
                      <a:pt x="579" y="102"/>
                    </a:lnTo>
                    <a:lnTo>
                      <a:pt x="918" y="26"/>
                    </a:lnTo>
                    <a:lnTo>
                      <a:pt x="1105" y="0"/>
                    </a:lnTo>
                    <a:lnTo>
                      <a:pt x="1240" y="94"/>
                    </a:lnTo>
                    <a:lnTo>
                      <a:pt x="1495" y="212"/>
                    </a:lnTo>
                    <a:lnTo>
                      <a:pt x="1869" y="417"/>
                    </a:lnTo>
                    <a:lnTo>
                      <a:pt x="2482" y="604"/>
                    </a:lnTo>
                    <a:lnTo>
                      <a:pt x="2464" y="773"/>
                    </a:lnTo>
                    <a:lnTo>
                      <a:pt x="2472" y="969"/>
                    </a:lnTo>
                    <a:lnTo>
                      <a:pt x="2524" y="1453"/>
                    </a:lnTo>
                    <a:lnTo>
                      <a:pt x="2583" y="1877"/>
                    </a:lnTo>
                    <a:lnTo>
                      <a:pt x="2643" y="2387"/>
                    </a:lnTo>
                    <a:lnTo>
                      <a:pt x="2074" y="2591"/>
                    </a:lnTo>
                    <a:lnTo>
                      <a:pt x="1640" y="2770"/>
                    </a:lnTo>
                    <a:lnTo>
                      <a:pt x="1564" y="2804"/>
                    </a:lnTo>
                    <a:lnTo>
                      <a:pt x="1538" y="2837"/>
                    </a:lnTo>
                    <a:lnTo>
                      <a:pt x="1393" y="2684"/>
                    </a:lnTo>
                    <a:lnTo>
                      <a:pt x="1224" y="2515"/>
                    </a:lnTo>
                    <a:lnTo>
                      <a:pt x="1029" y="2362"/>
                    </a:lnTo>
                    <a:lnTo>
                      <a:pt x="892" y="2234"/>
                    </a:lnTo>
                    <a:lnTo>
                      <a:pt x="697" y="2115"/>
                    </a:lnTo>
                    <a:lnTo>
                      <a:pt x="434" y="1937"/>
                    </a:lnTo>
                    <a:lnTo>
                      <a:pt x="247" y="1818"/>
                    </a:lnTo>
                    <a:lnTo>
                      <a:pt x="0" y="1656"/>
                    </a:lnTo>
                    <a:lnTo>
                      <a:pt x="60" y="1503"/>
                    </a:lnTo>
                    <a:lnTo>
                      <a:pt x="77" y="1300"/>
                    </a:lnTo>
                    <a:lnTo>
                      <a:pt x="94" y="1019"/>
                    </a:lnTo>
                    <a:lnTo>
                      <a:pt x="94" y="706"/>
                    </a:lnTo>
                    <a:lnTo>
                      <a:pt x="94" y="485"/>
                    </a:lnTo>
                    <a:lnTo>
                      <a:pt x="68" y="247"/>
                    </a:lnTo>
                    <a:lnTo>
                      <a:pt x="102" y="196"/>
                    </a:lnTo>
                    <a:close/>
                  </a:path>
                </a:pathLst>
              </a:custGeom>
              <a:solidFill>
                <a:srgbClr val="AD69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55" name="Google Shape;355;p49"/>
              <p:cNvGrpSpPr/>
              <p:nvPr/>
            </p:nvGrpSpPr>
            <p:grpSpPr>
              <a:xfrm>
                <a:off x="6067425" y="4038600"/>
                <a:ext cx="1262062" cy="1812924"/>
                <a:chOff x="6067425" y="4038600"/>
                <a:chExt cx="1262062" cy="1812924"/>
              </a:xfrm>
            </p:grpSpPr>
            <p:sp>
              <p:nvSpPr>
                <p:cNvPr id="356" name="Google Shape;356;p49"/>
                <p:cNvSpPr/>
                <p:nvPr/>
              </p:nvSpPr>
              <p:spPr>
                <a:xfrm>
                  <a:off x="6127750" y="4038600"/>
                  <a:ext cx="215900" cy="114300"/>
                </a:xfrm>
                <a:custGeom>
                  <a:rect b="b" l="l" r="r" t="t"/>
                  <a:pathLst>
                    <a:path extrusionOk="0" h="145" w="272">
                      <a:moveTo>
                        <a:pt x="0" y="10"/>
                      </a:moveTo>
                      <a:lnTo>
                        <a:pt x="272" y="0"/>
                      </a:lnTo>
                      <a:lnTo>
                        <a:pt x="263" y="145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BE9858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7" name="Google Shape;357;p49"/>
                <p:cNvSpPr/>
                <p:nvPr/>
              </p:nvSpPr>
              <p:spPr>
                <a:xfrm>
                  <a:off x="6121400" y="4221162"/>
                  <a:ext cx="236537" cy="128587"/>
                </a:xfrm>
                <a:custGeom>
                  <a:rect b="b" l="l" r="r" t="t"/>
                  <a:pathLst>
                    <a:path extrusionOk="0" h="162" w="297">
                      <a:moveTo>
                        <a:pt x="0" y="0"/>
                      </a:moveTo>
                      <a:lnTo>
                        <a:pt x="297" y="0"/>
                      </a:lnTo>
                      <a:lnTo>
                        <a:pt x="280" y="1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E9858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8" name="Google Shape;358;p49"/>
                <p:cNvSpPr/>
                <p:nvPr/>
              </p:nvSpPr>
              <p:spPr>
                <a:xfrm>
                  <a:off x="6121400" y="4422775"/>
                  <a:ext cx="222250" cy="128587"/>
                </a:xfrm>
                <a:custGeom>
                  <a:rect b="b" l="l" r="r" t="t"/>
                  <a:pathLst>
                    <a:path extrusionOk="0" h="162" w="280">
                      <a:moveTo>
                        <a:pt x="0" y="26"/>
                      </a:moveTo>
                      <a:lnTo>
                        <a:pt x="280" y="0"/>
                      </a:lnTo>
                      <a:lnTo>
                        <a:pt x="263" y="162"/>
                      </a:lnTo>
                      <a:lnTo>
                        <a:pt x="50" y="43"/>
                      </a:lnTo>
                      <a:lnTo>
                        <a:pt x="0" y="26"/>
                      </a:lnTo>
                      <a:close/>
                    </a:path>
                  </a:pathLst>
                </a:custGeom>
                <a:solidFill>
                  <a:srgbClr val="BE9858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9" name="Google Shape;359;p49"/>
                <p:cNvSpPr/>
                <p:nvPr/>
              </p:nvSpPr>
              <p:spPr>
                <a:xfrm>
                  <a:off x="6115050" y="4652962"/>
                  <a:ext cx="222250" cy="201612"/>
                </a:xfrm>
                <a:custGeom>
                  <a:rect b="b" l="l" r="r" t="t"/>
                  <a:pathLst>
                    <a:path extrusionOk="0" h="255" w="279">
                      <a:moveTo>
                        <a:pt x="0" y="33"/>
                      </a:moveTo>
                      <a:lnTo>
                        <a:pt x="279" y="0"/>
                      </a:lnTo>
                      <a:lnTo>
                        <a:pt x="279" y="255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BE9858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0" name="Google Shape;360;p49"/>
                <p:cNvSpPr/>
                <p:nvPr/>
              </p:nvSpPr>
              <p:spPr>
                <a:xfrm>
                  <a:off x="6067425" y="4902200"/>
                  <a:ext cx="269875" cy="228600"/>
                </a:xfrm>
                <a:custGeom>
                  <a:rect b="b" l="l" r="r" t="t"/>
                  <a:pathLst>
                    <a:path extrusionOk="0" h="289" w="339">
                      <a:moveTo>
                        <a:pt x="0" y="60"/>
                      </a:moveTo>
                      <a:lnTo>
                        <a:pt x="339" y="0"/>
                      </a:lnTo>
                      <a:lnTo>
                        <a:pt x="339" y="289"/>
                      </a:lnTo>
                      <a:lnTo>
                        <a:pt x="0" y="60"/>
                      </a:lnTo>
                      <a:close/>
                    </a:path>
                  </a:pathLst>
                </a:custGeom>
                <a:solidFill>
                  <a:srgbClr val="BE9858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1" name="Google Shape;361;p49"/>
                <p:cNvSpPr/>
                <p:nvPr/>
              </p:nvSpPr>
              <p:spPr>
                <a:xfrm>
                  <a:off x="6357937" y="4146550"/>
                  <a:ext cx="249237" cy="134937"/>
                </a:xfrm>
                <a:custGeom>
                  <a:rect b="b" l="l" r="r" t="t"/>
                  <a:pathLst>
                    <a:path extrusionOk="0" h="171" w="314">
                      <a:moveTo>
                        <a:pt x="0" y="26"/>
                      </a:moveTo>
                      <a:lnTo>
                        <a:pt x="314" y="0"/>
                      </a:lnTo>
                      <a:lnTo>
                        <a:pt x="314" y="78"/>
                      </a:lnTo>
                      <a:lnTo>
                        <a:pt x="314" y="171"/>
                      </a:lnTo>
                      <a:lnTo>
                        <a:pt x="0" y="26"/>
                      </a:lnTo>
                      <a:close/>
                    </a:path>
                  </a:pathLst>
                </a:custGeom>
                <a:solidFill>
                  <a:srgbClr val="BE9858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2" name="Google Shape;362;p49"/>
                <p:cNvSpPr/>
                <p:nvPr/>
              </p:nvSpPr>
              <p:spPr>
                <a:xfrm>
                  <a:off x="6370637" y="4349750"/>
                  <a:ext cx="255587" cy="201612"/>
                </a:xfrm>
                <a:custGeom>
                  <a:rect b="b" l="l" r="r" t="t"/>
                  <a:pathLst>
                    <a:path extrusionOk="0" h="255" w="323">
                      <a:moveTo>
                        <a:pt x="0" y="33"/>
                      </a:moveTo>
                      <a:lnTo>
                        <a:pt x="298" y="0"/>
                      </a:lnTo>
                      <a:lnTo>
                        <a:pt x="323" y="255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BE9858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3" name="Google Shape;363;p49"/>
                <p:cNvSpPr/>
                <p:nvPr/>
              </p:nvSpPr>
              <p:spPr>
                <a:xfrm>
                  <a:off x="6370637" y="4578350"/>
                  <a:ext cx="284162" cy="242887"/>
                </a:xfrm>
                <a:custGeom>
                  <a:rect b="b" l="l" r="r" t="t"/>
                  <a:pathLst>
                    <a:path extrusionOk="0" h="306" w="357">
                      <a:moveTo>
                        <a:pt x="0" y="26"/>
                      </a:moveTo>
                      <a:lnTo>
                        <a:pt x="315" y="0"/>
                      </a:lnTo>
                      <a:lnTo>
                        <a:pt x="357" y="306"/>
                      </a:lnTo>
                      <a:lnTo>
                        <a:pt x="0" y="26"/>
                      </a:lnTo>
                      <a:close/>
                    </a:path>
                  </a:pathLst>
                </a:custGeom>
                <a:solidFill>
                  <a:srgbClr val="BE9858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" name="Google Shape;364;p49"/>
                <p:cNvSpPr/>
                <p:nvPr/>
              </p:nvSpPr>
              <p:spPr>
                <a:xfrm>
                  <a:off x="6364287" y="4860925"/>
                  <a:ext cx="303212" cy="263525"/>
                </a:xfrm>
                <a:custGeom>
                  <a:rect b="b" l="l" r="r" t="t"/>
                  <a:pathLst>
                    <a:path extrusionOk="0" h="332" w="382">
                      <a:moveTo>
                        <a:pt x="0" y="34"/>
                      </a:moveTo>
                      <a:lnTo>
                        <a:pt x="372" y="0"/>
                      </a:lnTo>
                      <a:lnTo>
                        <a:pt x="382" y="213"/>
                      </a:lnTo>
                      <a:lnTo>
                        <a:pt x="382" y="332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BE9858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" name="Google Shape;365;p49"/>
                <p:cNvSpPr/>
                <p:nvPr/>
              </p:nvSpPr>
              <p:spPr>
                <a:xfrm>
                  <a:off x="6350000" y="5091112"/>
                  <a:ext cx="317500" cy="242887"/>
                </a:xfrm>
                <a:custGeom>
                  <a:rect b="b" l="l" r="r" t="t"/>
                  <a:pathLst>
                    <a:path extrusionOk="0" h="307" w="398">
                      <a:moveTo>
                        <a:pt x="0" y="77"/>
                      </a:moveTo>
                      <a:lnTo>
                        <a:pt x="348" y="0"/>
                      </a:lnTo>
                      <a:lnTo>
                        <a:pt x="398" y="93"/>
                      </a:lnTo>
                      <a:lnTo>
                        <a:pt x="390" y="307"/>
                      </a:lnTo>
                      <a:lnTo>
                        <a:pt x="52" y="102"/>
                      </a:lnTo>
                      <a:lnTo>
                        <a:pt x="60" y="93"/>
                      </a:lnTo>
                      <a:lnTo>
                        <a:pt x="0" y="77"/>
                      </a:lnTo>
                      <a:close/>
                    </a:path>
                  </a:pathLst>
                </a:custGeom>
                <a:solidFill>
                  <a:srgbClr val="BE9858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6" name="Google Shape;366;p49"/>
                <p:cNvSpPr/>
                <p:nvPr/>
              </p:nvSpPr>
              <p:spPr>
                <a:xfrm>
                  <a:off x="6621462" y="4227512"/>
                  <a:ext cx="309562" cy="222250"/>
                </a:xfrm>
                <a:custGeom>
                  <a:rect b="b" l="l" r="r" t="t"/>
                  <a:pathLst>
                    <a:path extrusionOk="0" h="279" w="390">
                      <a:moveTo>
                        <a:pt x="0" y="68"/>
                      </a:moveTo>
                      <a:lnTo>
                        <a:pt x="322" y="0"/>
                      </a:lnTo>
                      <a:lnTo>
                        <a:pt x="382" y="211"/>
                      </a:lnTo>
                      <a:lnTo>
                        <a:pt x="390" y="279"/>
                      </a:lnTo>
                      <a:lnTo>
                        <a:pt x="0" y="68"/>
                      </a:lnTo>
                      <a:close/>
                    </a:path>
                  </a:pathLst>
                </a:custGeom>
                <a:solidFill>
                  <a:srgbClr val="BE9858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7" name="Google Shape;367;p49"/>
                <p:cNvSpPr/>
                <p:nvPr/>
              </p:nvSpPr>
              <p:spPr>
                <a:xfrm>
                  <a:off x="6661150" y="4516437"/>
                  <a:ext cx="288925" cy="282575"/>
                </a:xfrm>
                <a:custGeom>
                  <a:rect b="b" l="l" r="r" t="t"/>
                  <a:pathLst>
                    <a:path extrusionOk="0" h="356" w="366">
                      <a:moveTo>
                        <a:pt x="0" y="43"/>
                      </a:moveTo>
                      <a:lnTo>
                        <a:pt x="341" y="0"/>
                      </a:lnTo>
                      <a:lnTo>
                        <a:pt x="366" y="153"/>
                      </a:lnTo>
                      <a:lnTo>
                        <a:pt x="366" y="356"/>
                      </a:lnTo>
                      <a:lnTo>
                        <a:pt x="0" y="43"/>
                      </a:lnTo>
                      <a:close/>
                    </a:path>
                  </a:pathLst>
                </a:custGeom>
                <a:solidFill>
                  <a:srgbClr val="BE9858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8" name="Google Shape;368;p49"/>
                <p:cNvSpPr/>
                <p:nvPr/>
              </p:nvSpPr>
              <p:spPr>
                <a:xfrm>
                  <a:off x="6681787" y="4808537"/>
                  <a:ext cx="257175" cy="261937"/>
                </a:xfrm>
                <a:custGeom>
                  <a:rect b="b" l="l" r="r" t="t"/>
                  <a:pathLst>
                    <a:path extrusionOk="0" h="332" w="323">
                      <a:moveTo>
                        <a:pt x="0" y="43"/>
                      </a:moveTo>
                      <a:lnTo>
                        <a:pt x="314" y="0"/>
                      </a:lnTo>
                      <a:lnTo>
                        <a:pt x="323" y="332"/>
                      </a:lnTo>
                      <a:lnTo>
                        <a:pt x="0" y="43"/>
                      </a:lnTo>
                      <a:close/>
                    </a:path>
                  </a:pathLst>
                </a:custGeom>
                <a:solidFill>
                  <a:srgbClr val="BE9858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" name="Google Shape;369;p49"/>
                <p:cNvSpPr/>
                <p:nvPr/>
              </p:nvSpPr>
              <p:spPr>
                <a:xfrm>
                  <a:off x="6688137" y="5111750"/>
                  <a:ext cx="242887" cy="222250"/>
                </a:xfrm>
                <a:custGeom>
                  <a:rect b="b" l="l" r="r" t="t"/>
                  <a:pathLst>
                    <a:path extrusionOk="0" h="281" w="306">
                      <a:moveTo>
                        <a:pt x="0" y="51"/>
                      </a:moveTo>
                      <a:lnTo>
                        <a:pt x="0" y="51"/>
                      </a:lnTo>
                      <a:lnTo>
                        <a:pt x="306" y="0"/>
                      </a:lnTo>
                      <a:lnTo>
                        <a:pt x="298" y="281"/>
                      </a:lnTo>
                      <a:lnTo>
                        <a:pt x="0" y="51"/>
                      </a:lnTo>
                      <a:close/>
                    </a:path>
                  </a:pathLst>
                </a:custGeom>
                <a:solidFill>
                  <a:srgbClr val="BE9858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" name="Google Shape;370;p49"/>
                <p:cNvSpPr/>
                <p:nvPr/>
              </p:nvSpPr>
              <p:spPr>
                <a:xfrm>
                  <a:off x="6694487" y="5319712"/>
                  <a:ext cx="230187" cy="201612"/>
                </a:xfrm>
                <a:custGeom>
                  <a:rect b="b" l="l" r="r" t="t"/>
                  <a:pathLst>
                    <a:path extrusionOk="0" h="255" w="289">
                      <a:moveTo>
                        <a:pt x="0" y="44"/>
                      </a:moveTo>
                      <a:lnTo>
                        <a:pt x="212" y="0"/>
                      </a:lnTo>
                      <a:lnTo>
                        <a:pt x="289" y="60"/>
                      </a:lnTo>
                      <a:lnTo>
                        <a:pt x="281" y="255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rgbClr val="BE9858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" name="Google Shape;371;p49"/>
                <p:cNvSpPr/>
                <p:nvPr/>
              </p:nvSpPr>
              <p:spPr>
                <a:xfrm>
                  <a:off x="6929437" y="5541962"/>
                  <a:ext cx="365125" cy="309562"/>
                </a:xfrm>
                <a:custGeom>
                  <a:rect b="b" l="l" r="r" t="t"/>
                  <a:pathLst>
                    <a:path extrusionOk="0" h="390" w="460">
                      <a:moveTo>
                        <a:pt x="0" y="34"/>
                      </a:moveTo>
                      <a:lnTo>
                        <a:pt x="196" y="0"/>
                      </a:lnTo>
                      <a:lnTo>
                        <a:pt x="460" y="237"/>
                      </a:lnTo>
                      <a:lnTo>
                        <a:pt x="451" y="339"/>
                      </a:lnTo>
                      <a:lnTo>
                        <a:pt x="409" y="390"/>
                      </a:lnTo>
                      <a:lnTo>
                        <a:pt x="146" y="144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BE9858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" name="Google Shape;372;p49"/>
                <p:cNvSpPr/>
                <p:nvPr/>
              </p:nvSpPr>
              <p:spPr>
                <a:xfrm>
                  <a:off x="6951662" y="5284787"/>
                  <a:ext cx="363537" cy="446087"/>
                </a:xfrm>
                <a:custGeom>
                  <a:rect b="b" l="l" r="r" t="t"/>
                  <a:pathLst>
                    <a:path extrusionOk="0" h="560" w="458">
                      <a:moveTo>
                        <a:pt x="0" y="94"/>
                      </a:moveTo>
                      <a:lnTo>
                        <a:pt x="271" y="0"/>
                      </a:lnTo>
                      <a:lnTo>
                        <a:pt x="458" y="154"/>
                      </a:lnTo>
                      <a:lnTo>
                        <a:pt x="433" y="560"/>
                      </a:lnTo>
                      <a:lnTo>
                        <a:pt x="0" y="94"/>
                      </a:lnTo>
                      <a:close/>
                    </a:path>
                  </a:pathLst>
                </a:custGeom>
                <a:solidFill>
                  <a:srgbClr val="BE9858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" name="Google Shape;373;p49"/>
                <p:cNvSpPr/>
                <p:nvPr/>
              </p:nvSpPr>
              <p:spPr>
                <a:xfrm>
                  <a:off x="6958012" y="5002212"/>
                  <a:ext cx="365125" cy="398462"/>
                </a:xfrm>
                <a:custGeom>
                  <a:rect b="b" l="l" r="r" t="t"/>
                  <a:pathLst>
                    <a:path extrusionOk="0" h="501" w="460">
                      <a:moveTo>
                        <a:pt x="0" y="102"/>
                      </a:moveTo>
                      <a:lnTo>
                        <a:pt x="306" y="0"/>
                      </a:lnTo>
                      <a:lnTo>
                        <a:pt x="460" y="111"/>
                      </a:lnTo>
                      <a:lnTo>
                        <a:pt x="442" y="501"/>
                      </a:lnTo>
                      <a:lnTo>
                        <a:pt x="0" y="102"/>
                      </a:lnTo>
                      <a:close/>
                    </a:path>
                  </a:pathLst>
                </a:custGeom>
                <a:solidFill>
                  <a:srgbClr val="BE9858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" name="Google Shape;374;p49"/>
                <p:cNvSpPr/>
                <p:nvPr/>
              </p:nvSpPr>
              <p:spPr>
                <a:xfrm>
                  <a:off x="6978650" y="4692650"/>
                  <a:ext cx="350837" cy="390525"/>
                </a:xfrm>
                <a:custGeom>
                  <a:rect b="b" l="l" r="r" t="t"/>
                  <a:pathLst>
                    <a:path extrusionOk="0" h="492" w="442">
                      <a:moveTo>
                        <a:pt x="0" y="136"/>
                      </a:moveTo>
                      <a:lnTo>
                        <a:pt x="374" y="0"/>
                      </a:lnTo>
                      <a:lnTo>
                        <a:pt x="442" y="43"/>
                      </a:lnTo>
                      <a:lnTo>
                        <a:pt x="434" y="492"/>
                      </a:lnTo>
                      <a:lnTo>
                        <a:pt x="0" y="136"/>
                      </a:lnTo>
                      <a:close/>
                    </a:path>
                  </a:pathLst>
                </a:custGeom>
                <a:solidFill>
                  <a:srgbClr val="BE9858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" name="Google Shape;375;p49"/>
                <p:cNvSpPr/>
                <p:nvPr/>
              </p:nvSpPr>
              <p:spPr>
                <a:xfrm>
                  <a:off x="6951662" y="4389437"/>
                  <a:ext cx="371475" cy="303212"/>
                </a:xfrm>
                <a:custGeom>
                  <a:rect b="b" l="l" r="r" t="t"/>
                  <a:pathLst>
                    <a:path extrusionOk="0" h="383" w="468">
                      <a:moveTo>
                        <a:pt x="0" y="102"/>
                      </a:moveTo>
                      <a:lnTo>
                        <a:pt x="442" y="0"/>
                      </a:lnTo>
                      <a:lnTo>
                        <a:pt x="468" y="383"/>
                      </a:lnTo>
                      <a:lnTo>
                        <a:pt x="0" y="102"/>
                      </a:lnTo>
                      <a:close/>
                    </a:path>
                  </a:pathLst>
                </a:custGeom>
                <a:solidFill>
                  <a:srgbClr val="BE9858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76" name="Google Shape;376;p49"/>
              <p:cNvSpPr/>
              <p:nvPr/>
            </p:nvSpPr>
            <p:spPr>
              <a:xfrm>
                <a:off x="7026275" y="4673600"/>
                <a:ext cx="288925" cy="301625"/>
              </a:xfrm>
              <a:custGeom>
                <a:rect b="b" l="l" r="r" t="t"/>
                <a:pathLst>
                  <a:path extrusionOk="0" h="382" w="364">
                    <a:moveTo>
                      <a:pt x="364" y="382"/>
                    </a:moveTo>
                    <a:lnTo>
                      <a:pt x="0" y="109"/>
                    </a:lnTo>
                    <a:lnTo>
                      <a:pt x="288" y="0"/>
                    </a:lnTo>
                    <a:lnTo>
                      <a:pt x="364" y="42"/>
                    </a:lnTo>
                    <a:lnTo>
                      <a:pt x="364" y="382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49"/>
              <p:cNvSpPr/>
              <p:nvPr/>
            </p:nvSpPr>
            <p:spPr>
              <a:xfrm>
                <a:off x="6735762" y="4767262"/>
                <a:ext cx="195262" cy="188912"/>
              </a:xfrm>
              <a:custGeom>
                <a:rect b="b" l="l" r="r" t="t"/>
                <a:pathLst>
                  <a:path extrusionOk="0" h="238" w="246">
                    <a:moveTo>
                      <a:pt x="237" y="238"/>
                    </a:moveTo>
                    <a:lnTo>
                      <a:pt x="0" y="34"/>
                    </a:lnTo>
                    <a:lnTo>
                      <a:pt x="178" y="0"/>
                    </a:lnTo>
                    <a:lnTo>
                      <a:pt x="246" y="42"/>
                    </a:lnTo>
                    <a:lnTo>
                      <a:pt x="237" y="238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49"/>
              <p:cNvSpPr/>
              <p:nvPr/>
            </p:nvSpPr>
            <p:spPr>
              <a:xfrm>
                <a:off x="6397625" y="4113212"/>
                <a:ext cx="209550" cy="87312"/>
              </a:xfrm>
              <a:custGeom>
                <a:rect b="b" l="l" r="r" t="t"/>
                <a:pathLst>
                  <a:path extrusionOk="0" h="111" w="263">
                    <a:moveTo>
                      <a:pt x="247" y="111"/>
                    </a:moveTo>
                    <a:lnTo>
                      <a:pt x="0" y="17"/>
                    </a:lnTo>
                    <a:lnTo>
                      <a:pt x="263" y="0"/>
                    </a:lnTo>
                    <a:lnTo>
                      <a:pt x="247" y="111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49"/>
              <p:cNvSpPr/>
              <p:nvPr/>
            </p:nvSpPr>
            <p:spPr>
              <a:xfrm>
                <a:off x="6430962" y="4827587"/>
                <a:ext cx="222250" cy="188912"/>
              </a:xfrm>
              <a:custGeom>
                <a:rect b="b" l="l" r="r" t="t"/>
                <a:pathLst>
                  <a:path extrusionOk="0" h="238" w="281">
                    <a:moveTo>
                      <a:pt x="281" y="238"/>
                    </a:moveTo>
                    <a:lnTo>
                      <a:pt x="0" y="25"/>
                    </a:lnTo>
                    <a:lnTo>
                      <a:pt x="256" y="0"/>
                    </a:lnTo>
                    <a:lnTo>
                      <a:pt x="281" y="68"/>
                    </a:lnTo>
                    <a:lnTo>
                      <a:pt x="281" y="238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80" name="Google Shape;380;p49"/>
              <p:cNvGrpSpPr/>
              <p:nvPr/>
            </p:nvGrpSpPr>
            <p:grpSpPr>
              <a:xfrm>
                <a:off x="6013450" y="3592512"/>
                <a:ext cx="2138362" cy="2306637"/>
                <a:chOff x="6013450" y="3592512"/>
                <a:chExt cx="2138362" cy="2306637"/>
              </a:xfrm>
            </p:grpSpPr>
            <p:sp>
              <p:nvSpPr>
                <p:cNvPr id="381" name="Google Shape;381;p49"/>
                <p:cNvSpPr/>
                <p:nvPr/>
              </p:nvSpPr>
              <p:spPr>
                <a:xfrm>
                  <a:off x="6013450" y="3592512"/>
                  <a:ext cx="2138362" cy="2306637"/>
                </a:xfrm>
                <a:custGeom>
                  <a:rect b="b" l="l" r="r" t="t"/>
                  <a:pathLst>
                    <a:path extrusionOk="0" h="2906" w="2694">
                      <a:moveTo>
                        <a:pt x="102" y="222"/>
                      </a:moveTo>
                      <a:lnTo>
                        <a:pt x="1087" y="0"/>
                      </a:lnTo>
                      <a:lnTo>
                        <a:pt x="1155" y="0"/>
                      </a:lnTo>
                      <a:lnTo>
                        <a:pt x="1326" y="144"/>
                      </a:lnTo>
                      <a:lnTo>
                        <a:pt x="1581" y="246"/>
                      </a:lnTo>
                      <a:lnTo>
                        <a:pt x="1768" y="365"/>
                      </a:lnTo>
                      <a:lnTo>
                        <a:pt x="1462" y="246"/>
                      </a:lnTo>
                      <a:lnTo>
                        <a:pt x="1266" y="162"/>
                      </a:lnTo>
                      <a:lnTo>
                        <a:pt x="1079" y="68"/>
                      </a:lnTo>
                      <a:lnTo>
                        <a:pt x="747" y="128"/>
                      </a:lnTo>
                      <a:lnTo>
                        <a:pt x="399" y="204"/>
                      </a:lnTo>
                      <a:lnTo>
                        <a:pt x="161" y="246"/>
                      </a:lnTo>
                      <a:lnTo>
                        <a:pt x="789" y="527"/>
                      </a:lnTo>
                      <a:lnTo>
                        <a:pt x="1649" y="893"/>
                      </a:lnTo>
                      <a:lnTo>
                        <a:pt x="1759" y="884"/>
                      </a:lnTo>
                      <a:lnTo>
                        <a:pt x="2099" y="790"/>
                      </a:lnTo>
                      <a:lnTo>
                        <a:pt x="2447" y="646"/>
                      </a:lnTo>
                      <a:lnTo>
                        <a:pt x="2413" y="706"/>
                      </a:lnTo>
                      <a:lnTo>
                        <a:pt x="2184" y="799"/>
                      </a:lnTo>
                      <a:lnTo>
                        <a:pt x="1810" y="927"/>
                      </a:lnTo>
                      <a:lnTo>
                        <a:pt x="1733" y="995"/>
                      </a:lnTo>
                      <a:lnTo>
                        <a:pt x="1665" y="985"/>
                      </a:lnTo>
                      <a:lnTo>
                        <a:pt x="1673" y="1835"/>
                      </a:lnTo>
                      <a:lnTo>
                        <a:pt x="1623" y="2744"/>
                      </a:lnTo>
                      <a:lnTo>
                        <a:pt x="1589" y="2786"/>
                      </a:lnTo>
                      <a:lnTo>
                        <a:pt x="1606" y="2370"/>
                      </a:lnTo>
                      <a:lnTo>
                        <a:pt x="1623" y="1945"/>
                      </a:lnTo>
                      <a:lnTo>
                        <a:pt x="1631" y="1453"/>
                      </a:lnTo>
                      <a:lnTo>
                        <a:pt x="1615" y="961"/>
                      </a:lnTo>
                      <a:lnTo>
                        <a:pt x="1572" y="909"/>
                      </a:lnTo>
                      <a:lnTo>
                        <a:pt x="1139" y="714"/>
                      </a:lnTo>
                      <a:lnTo>
                        <a:pt x="713" y="535"/>
                      </a:lnTo>
                      <a:lnTo>
                        <a:pt x="348" y="383"/>
                      </a:lnTo>
                      <a:lnTo>
                        <a:pt x="110" y="272"/>
                      </a:lnTo>
                      <a:lnTo>
                        <a:pt x="144" y="476"/>
                      </a:lnTo>
                      <a:lnTo>
                        <a:pt x="144" y="807"/>
                      </a:lnTo>
                      <a:lnTo>
                        <a:pt x="144" y="1172"/>
                      </a:lnTo>
                      <a:lnTo>
                        <a:pt x="118" y="1521"/>
                      </a:lnTo>
                      <a:lnTo>
                        <a:pt x="76" y="1690"/>
                      </a:lnTo>
                      <a:lnTo>
                        <a:pt x="263" y="1810"/>
                      </a:lnTo>
                      <a:lnTo>
                        <a:pt x="569" y="2005"/>
                      </a:lnTo>
                      <a:lnTo>
                        <a:pt x="833" y="2192"/>
                      </a:lnTo>
                      <a:lnTo>
                        <a:pt x="1105" y="2396"/>
                      </a:lnTo>
                      <a:lnTo>
                        <a:pt x="1317" y="2591"/>
                      </a:lnTo>
                      <a:lnTo>
                        <a:pt x="1555" y="2812"/>
                      </a:lnTo>
                      <a:lnTo>
                        <a:pt x="1852" y="2693"/>
                      </a:lnTo>
                      <a:lnTo>
                        <a:pt x="2235" y="2541"/>
                      </a:lnTo>
                      <a:lnTo>
                        <a:pt x="2583" y="2396"/>
                      </a:lnTo>
                      <a:lnTo>
                        <a:pt x="2634" y="2370"/>
                      </a:lnTo>
                      <a:lnTo>
                        <a:pt x="2507" y="1411"/>
                      </a:lnTo>
                      <a:lnTo>
                        <a:pt x="2456" y="1071"/>
                      </a:lnTo>
                      <a:lnTo>
                        <a:pt x="2439" y="782"/>
                      </a:lnTo>
                      <a:lnTo>
                        <a:pt x="2447" y="646"/>
                      </a:lnTo>
                      <a:lnTo>
                        <a:pt x="1070" y="222"/>
                      </a:lnTo>
                      <a:lnTo>
                        <a:pt x="1121" y="204"/>
                      </a:lnTo>
                      <a:lnTo>
                        <a:pt x="2541" y="629"/>
                      </a:lnTo>
                      <a:lnTo>
                        <a:pt x="2507" y="722"/>
                      </a:lnTo>
                      <a:lnTo>
                        <a:pt x="2507" y="951"/>
                      </a:lnTo>
                      <a:lnTo>
                        <a:pt x="2549" y="1376"/>
                      </a:lnTo>
                      <a:lnTo>
                        <a:pt x="2694" y="2438"/>
                      </a:lnTo>
                      <a:lnTo>
                        <a:pt x="2652" y="2447"/>
                      </a:lnTo>
                      <a:lnTo>
                        <a:pt x="2634" y="2430"/>
                      </a:lnTo>
                      <a:lnTo>
                        <a:pt x="1631" y="2820"/>
                      </a:lnTo>
                      <a:lnTo>
                        <a:pt x="1581" y="2906"/>
                      </a:lnTo>
                      <a:lnTo>
                        <a:pt x="1538" y="2888"/>
                      </a:lnTo>
                      <a:lnTo>
                        <a:pt x="1368" y="2684"/>
                      </a:lnTo>
                      <a:lnTo>
                        <a:pt x="1164" y="2489"/>
                      </a:lnTo>
                      <a:lnTo>
                        <a:pt x="986" y="2344"/>
                      </a:lnTo>
                      <a:lnTo>
                        <a:pt x="789" y="2200"/>
                      </a:lnTo>
                      <a:lnTo>
                        <a:pt x="594" y="2081"/>
                      </a:lnTo>
                      <a:lnTo>
                        <a:pt x="357" y="1937"/>
                      </a:lnTo>
                      <a:lnTo>
                        <a:pt x="102" y="1758"/>
                      </a:lnTo>
                      <a:lnTo>
                        <a:pt x="0" y="1716"/>
                      </a:lnTo>
                      <a:lnTo>
                        <a:pt x="8" y="1640"/>
                      </a:lnTo>
                      <a:lnTo>
                        <a:pt x="60" y="1445"/>
                      </a:lnTo>
                      <a:lnTo>
                        <a:pt x="84" y="1053"/>
                      </a:lnTo>
                      <a:lnTo>
                        <a:pt x="84" y="663"/>
                      </a:lnTo>
                      <a:lnTo>
                        <a:pt x="60" y="272"/>
                      </a:lnTo>
                      <a:lnTo>
                        <a:pt x="102" y="22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2" name="Google Shape;382;p49"/>
                <p:cNvSpPr/>
                <p:nvPr/>
              </p:nvSpPr>
              <p:spPr>
                <a:xfrm>
                  <a:off x="6324600" y="3895725"/>
                  <a:ext cx="53975" cy="1262062"/>
                </a:xfrm>
                <a:custGeom>
                  <a:rect b="b" l="l" r="r" t="t"/>
                  <a:pathLst>
                    <a:path extrusionOk="0" h="1589" w="68">
                      <a:moveTo>
                        <a:pt x="0" y="1522"/>
                      </a:moveTo>
                      <a:lnTo>
                        <a:pt x="14" y="0"/>
                      </a:lnTo>
                      <a:lnTo>
                        <a:pt x="68" y="25"/>
                      </a:lnTo>
                      <a:lnTo>
                        <a:pt x="68" y="1589"/>
                      </a:lnTo>
                      <a:lnTo>
                        <a:pt x="0" y="152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" name="Google Shape;383;p49"/>
                <p:cNvSpPr/>
                <p:nvPr/>
              </p:nvSpPr>
              <p:spPr>
                <a:xfrm>
                  <a:off x="6594475" y="4025900"/>
                  <a:ext cx="87312" cy="1320800"/>
                </a:xfrm>
                <a:custGeom>
                  <a:rect b="b" l="l" r="r" t="t"/>
                  <a:pathLst>
                    <a:path extrusionOk="0" h="1664" w="110">
                      <a:moveTo>
                        <a:pt x="76" y="1664"/>
                      </a:moveTo>
                      <a:lnTo>
                        <a:pt x="68" y="1137"/>
                      </a:lnTo>
                      <a:lnTo>
                        <a:pt x="26" y="653"/>
                      </a:lnTo>
                      <a:lnTo>
                        <a:pt x="0" y="313"/>
                      </a:lnTo>
                      <a:lnTo>
                        <a:pt x="16" y="0"/>
                      </a:lnTo>
                      <a:lnTo>
                        <a:pt x="60" y="8"/>
                      </a:lnTo>
                      <a:lnTo>
                        <a:pt x="34" y="177"/>
                      </a:lnTo>
                      <a:lnTo>
                        <a:pt x="34" y="305"/>
                      </a:lnTo>
                      <a:lnTo>
                        <a:pt x="60" y="661"/>
                      </a:lnTo>
                      <a:lnTo>
                        <a:pt x="102" y="1036"/>
                      </a:lnTo>
                      <a:lnTo>
                        <a:pt x="110" y="1434"/>
                      </a:lnTo>
                      <a:lnTo>
                        <a:pt x="76" y="166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" name="Google Shape;384;p49"/>
                <p:cNvSpPr/>
                <p:nvPr/>
              </p:nvSpPr>
              <p:spPr>
                <a:xfrm>
                  <a:off x="6878637" y="4132262"/>
                  <a:ext cx="87312" cy="1444625"/>
                </a:xfrm>
                <a:custGeom>
                  <a:rect b="b" l="l" r="r" t="t"/>
                  <a:pathLst>
                    <a:path extrusionOk="0" h="1818" w="111">
                      <a:moveTo>
                        <a:pt x="0" y="0"/>
                      </a:moveTo>
                      <a:lnTo>
                        <a:pt x="0" y="170"/>
                      </a:lnTo>
                      <a:lnTo>
                        <a:pt x="60" y="450"/>
                      </a:lnTo>
                      <a:lnTo>
                        <a:pt x="68" y="781"/>
                      </a:lnTo>
                      <a:lnTo>
                        <a:pt x="51" y="1206"/>
                      </a:lnTo>
                      <a:lnTo>
                        <a:pt x="34" y="1758"/>
                      </a:lnTo>
                      <a:lnTo>
                        <a:pt x="68" y="1818"/>
                      </a:lnTo>
                      <a:lnTo>
                        <a:pt x="94" y="1214"/>
                      </a:lnTo>
                      <a:lnTo>
                        <a:pt x="111" y="765"/>
                      </a:lnTo>
                      <a:lnTo>
                        <a:pt x="94" y="476"/>
                      </a:lnTo>
                      <a:lnTo>
                        <a:pt x="68" y="28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" name="Google Shape;385;p49"/>
                <p:cNvSpPr/>
                <p:nvPr/>
              </p:nvSpPr>
              <p:spPr>
                <a:xfrm>
                  <a:off x="6094412" y="4032250"/>
                  <a:ext cx="1389062" cy="762000"/>
                </a:xfrm>
                <a:custGeom>
                  <a:rect b="b" l="l" r="r" t="t"/>
                  <a:pathLst>
                    <a:path extrusionOk="0" h="960" w="1750">
                      <a:moveTo>
                        <a:pt x="17" y="0"/>
                      </a:moveTo>
                      <a:lnTo>
                        <a:pt x="375" y="177"/>
                      </a:lnTo>
                      <a:lnTo>
                        <a:pt x="672" y="305"/>
                      </a:lnTo>
                      <a:lnTo>
                        <a:pt x="1096" y="535"/>
                      </a:lnTo>
                      <a:lnTo>
                        <a:pt x="1376" y="705"/>
                      </a:lnTo>
                      <a:lnTo>
                        <a:pt x="1750" y="960"/>
                      </a:lnTo>
                      <a:lnTo>
                        <a:pt x="1504" y="832"/>
                      </a:lnTo>
                      <a:lnTo>
                        <a:pt x="1062" y="569"/>
                      </a:lnTo>
                      <a:lnTo>
                        <a:pt x="773" y="408"/>
                      </a:lnTo>
                      <a:lnTo>
                        <a:pt x="417" y="229"/>
                      </a:lnTo>
                      <a:lnTo>
                        <a:pt x="0" y="51"/>
                      </a:lnTo>
                      <a:lnTo>
                        <a:pt x="1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" name="Google Shape;386;p49"/>
                <p:cNvSpPr/>
                <p:nvPr/>
              </p:nvSpPr>
              <p:spPr>
                <a:xfrm>
                  <a:off x="6013450" y="4146550"/>
                  <a:ext cx="1316037" cy="957262"/>
                </a:xfrm>
                <a:custGeom>
                  <a:rect b="b" l="l" r="r" t="t"/>
                  <a:pathLst>
                    <a:path extrusionOk="0" h="1207" w="1657">
                      <a:moveTo>
                        <a:pt x="0" y="0"/>
                      </a:moveTo>
                      <a:lnTo>
                        <a:pt x="237" y="137"/>
                      </a:lnTo>
                      <a:lnTo>
                        <a:pt x="560" y="333"/>
                      </a:lnTo>
                      <a:lnTo>
                        <a:pt x="892" y="570"/>
                      </a:lnTo>
                      <a:lnTo>
                        <a:pt x="1189" y="799"/>
                      </a:lnTo>
                      <a:lnTo>
                        <a:pt x="1649" y="1164"/>
                      </a:lnTo>
                      <a:lnTo>
                        <a:pt x="1657" y="1207"/>
                      </a:lnTo>
                      <a:lnTo>
                        <a:pt x="1096" y="774"/>
                      </a:lnTo>
                      <a:lnTo>
                        <a:pt x="705" y="485"/>
                      </a:lnTo>
                      <a:lnTo>
                        <a:pt x="407" y="289"/>
                      </a:lnTo>
                      <a:lnTo>
                        <a:pt x="110" y="1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" name="Google Shape;387;p49"/>
                <p:cNvSpPr/>
                <p:nvPr/>
              </p:nvSpPr>
              <p:spPr>
                <a:xfrm>
                  <a:off x="6115050" y="4430712"/>
                  <a:ext cx="1235075" cy="1003300"/>
                </a:xfrm>
                <a:custGeom>
                  <a:rect b="b" l="l" r="r" t="t"/>
                  <a:pathLst>
                    <a:path extrusionOk="0" h="1265" w="1555">
                      <a:moveTo>
                        <a:pt x="0" y="0"/>
                      </a:moveTo>
                      <a:lnTo>
                        <a:pt x="271" y="143"/>
                      </a:lnTo>
                      <a:lnTo>
                        <a:pt x="466" y="296"/>
                      </a:lnTo>
                      <a:lnTo>
                        <a:pt x="671" y="450"/>
                      </a:lnTo>
                      <a:lnTo>
                        <a:pt x="959" y="703"/>
                      </a:lnTo>
                      <a:lnTo>
                        <a:pt x="1266" y="984"/>
                      </a:lnTo>
                      <a:lnTo>
                        <a:pt x="1555" y="1265"/>
                      </a:lnTo>
                      <a:lnTo>
                        <a:pt x="1113" y="899"/>
                      </a:lnTo>
                      <a:lnTo>
                        <a:pt x="848" y="653"/>
                      </a:lnTo>
                      <a:lnTo>
                        <a:pt x="526" y="390"/>
                      </a:lnTo>
                      <a:lnTo>
                        <a:pt x="177" y="13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8" name="Google Shape;388;p49"/>
                <p:cNvSpPr/>
                <p:nvPr/>
              </p:nvSpPr>
              <p:spPr>
                <a:xfrm>
                  <a:off x="6108700" y="4673600"/>
                  <a:ext cx="1187450" cy="1071562"/>
                </a:xfrm>
                <a:custGeom>
                  <a:rect b="b" l="l" r="r" t="t"/>
                  <a:pathLst>
                    <a:path extrusionOk="0" h="1351" w="1497">
                      <a:moveTo>
                        <a:pt x="0" y="0"/>
                      </a:moveTo>
                      <a:lnTo>
                        <a:pt x="288" y="204"/>
                      </a:lnTo>
                      <a:lnTo>
                        <a:pt x="569" y="433"/>
                      </a:lnTo>
                      <a:lnTo>
                        <a:pt x="833" y="654"/>
                      </a:lnTo>
                      <a:lnTo>
                        <a:pt x="1173" y="986"/>
                      </a:lnTo>
                      <a:lnTo>
                        <a:pt x="1487" y="1309"/>
                      </a:lnTo>
                      <a:lnTo>
                        <a:pt x="1497" y="1351"/>
                      </a:lnTo>
                      <a:lnTo>
                        <a:pt x="1139" y="1011"/>
                      </a:lnTo>
                      <a:lnTo>
                        <a:pt x="901" y="773"/>
                      </a:lnTo>
                      <a:lnTo>
                        <a:pt x="663" y="560"/>
                      </a:lnTo>
                      <a:lnTo>
                        <a:pt x="425" y="365"/>
                      </a:lnTo>
                      <a:lnTo>
                        <a:pt x="195" y="18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89" name="Google Shape;389;p49"/>
            <p:cNvSpPr/>
            <p:nvPr/>
          </p:nvSpPr>
          <p:spPr>
            <a:xfrm>
              <a:off x="5891212" y="4322762"/>
              <a:ext cx="431800" cy="261937"/>
            </a:xfrm>
            <a:custGeom>
              <a:rect b="b" l="l" r="r" t="t"/>
              <a:pathLst>
                <a:path extrusionOk="0" h="332" w="544">
                  <a:moveTo>
                    <a:pt x="0" y="145"/>
                  </a:moveTo>
                  <a:lnTo>
                    <a:pt x="68" y="77"/>
                  </a:lnTo>
                  <a:lnTo>
                    <a:pt x="162" y="43"/>
                  </a:lnTo>
                  <a:lnTo>
                    <a:pt x="272" y="26"/>
                  </a:lnTo>
                  <a:lnTo>
                    <a:pt x="349" y="0"/>
                  </a:lnTo>
                  <a:lnTo>
                    <a:pt x="443" y="94"/>
                  </a:lnTo>
                  <a:lnTo>
                    <a:pt x="544" y="229"/>
                  </a:lnTo>
                  <a:lnTo>
                    <a:pt x="409" y="205"/>
                  </a:lnTo>
                  <a:lnTo>
                    <a:pt x="306" y="238"/>
                  </a:lnTo>
                  <a:lnTo>
                    <a:pt x="212" y="272"/>
                  </a:lnTo>
                  <a:lnTo>
                    <a:pt x="178" y="332"/>
                  </a:lnTo>
                  <a:lnTo>
                    <a:pt x="94" y="315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0" name="Google Shape;390;p49"/>
            <p:cNvGrpSpPr/>
            <p:nvPr/>
          </p:nvGrpSpPr>
          <p:grpSpPr>
            <a:xfrm>
              <a:off x="5411787" y="4106862"/>
              <a:ext cx="652463" cy="1389062"/>
              <a:chOff x="5411787" y="4106862"/>
              <a:chExt cx="652463" cy="1389062"/>
            </a:xfrm>
          </p:grpSpPr>
          <p:sp>
            <p:nvSpPr>
              <p:cNvPr id="391" name="Google Shape;391;p49"/>
              <p:cNvSpPr/>
              <p:nvPr/>
            </p:nvSpPr>
            <p:spPr>
              <a:xfrm>
                <a:off x="5594350" y="4106862"/>
                <a:ext cx="249237" cy="282575"/>
              </a:xfrm>
              <a:custGeom>
                <a:rect b="b" l="l" r="r" t="t"/>
                <a:pathLst>
                  <a:path extrusionOk="0" h="356" w="314">
                    <a:moveTo>
                      <a:pt x="229" y="211"/>
                    </a:moveTo>
                    <a:lnTo>
                      <a:pt x="238" y="93"/>
                    </a:lnTo>
                    <a:lnTo>
                      <a:pt x="213" y="16"/>
                    </a:lnTo>
                    <a:lnTo>
                      <a:pt x="170" y="0"/>
                    </a:lnTo>
                    <a:lnTo>
                      <a:pt x="120" y="0"/>
                    </a:lnTo>
                    <a:lnTo>
                      <a:pt x="76" y="25"/>
                    </a:lnTo>
                    <a:lnTo>
                      <a:pt x="34" y="93"/>
                    </a:lnTo>
                    <a:lnTo>
                      <a:pt x="0" y="220"/>
                    </a:lnTo>
                    <a:lnTo>
                      <a:pt x="9" y="312"/>
                    </a:lnTo>
                    <a:lnTo>
                      <a:pt x="43" y="356"/>
                    </a:lnTo>
                    <a:lnTo>
                      <a:pt x="94" y="356"/>
                    </a:lnTo>
                    <a:lnTo>
                      <a:pt x="178" y="312"/>
                    </a:lnTo>
                    <a:lnTo>
                      <a:pt x="213" y="249"/>
                    </a:lnTo>
                    <a:lnTo>
                      <a:pt x="297" y="275"/>
                    </a:lnTo>
                    <a:lnTo>
                      <a:pt x="314" y="249"/>
                    </a:lnTo>
                    <a:lnTo>
                      <a:pt x="229" y="211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49"/>
              <p:cNvSpPr/>
              <p:nvPr/>
            </p:nvSpPr>
            <p:spPr>
              <a:xfrm>
                <a:off x="5481637" y="4435475"/>
                <a:ext cx="187325" cy="528637"/>
              </a:xfrm>
              <a:custGeom>
                <a:rect b="b" l="l" r="r" t="t"/>
                <a:pathLst>
                  <a:path extrusionOk="0" h="667" w="238">
                    <a:moveTo>
                      <a:pt x="204" y="37"/>
                    </a:moveTo>
                    <a:lnTo>
                      <a:pt x="187" y="0"/>
                    </a:lnTo>
                    <a:lnTo>
                      <a:pt x="124" y="3"/>
                    </a:lnTo>
                    <a:lnTo>
                      <a:pt x="90" y="37"/>
                    </a:lnTo>
                    <a:lnTo>
                      <a:pt x="64" y="131"/>
                    </a:lnTo>
                    <a:lnTo>
                      <a:pt x="47" y="271"/>
                    </a:lnTo>
                    <a:lnTo>
                      <a:pt x="60" y="360"/>
                    </a:lnTo>
                    <a:lnTo>
                      <a:pt x="38" y="436"/>
                    </a:lnTo>
                    <a:lnTo>
                      <a:pt x="0" y="514"/>
                    </a:lnTo>
                    <a:lnTo>
                      <a:pt x="9" y="611"/>
                    </a:lnTo>
                    <a:lnTo>
                      <a:pt x="47" y="667"/>
                    </a:lnTo>
                    <a:lnTo>
                      <a:pt x="114" y="667"/>
                    </a:lnTo>
                    <a:lnTo>
                      <a:pt x="179" y="599"/>
                    </a:lnTo>
                    <a:lnTo>
                      <a:pt x="217" y="475"/>
                    </a:lnTo>
                    <a:lnTo>
                      <a:pt x="238" y="318"/>
                    </a:lnTo>
                    <a:lnTo>
                      <a:pt x="238" y="165"/>
                    </a:lnTo>
                    <a:lnTo>
                      <a:pt x="217" y="81"/>
                    </a:lnTo>
                    <a:lnTo>
                      <a:pt x="204" y="37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49"/>
              <p:cNvSpPr/>
              <p:nvPr/>
            </p:nvSpPr>
            <p:spPr>
              <a:xfrm>
                <a:off x="5578475" y="4476750"/>
                <a:ext cx="485775" cy="141287"/>
              </a:xfrm>
              <a:custGeom>
                <a:rect b="b" l="l" r="r" t="t"/>
                <a:pathLst>
                  <a:path extrusionOk="0" h="179" w="611">
                    <a:moveTo>
                      <a:pt x="16" y="9"/>
                    </a:moveTo>
                    <a:lnTo>
                      <a:pt x="0" y="47"/>
                    </a:lnTo>
                    <a:lnTo>
                      <a:pt x="16" y="85"/>
                    </a:lnTo>
                    <a:lnTo>
                      <a:pt x="81" y="128"/>
                    </a:lnTo>
                    <a:lnTo>
                      <a:pt x="169" y="166"/>
                    </a:lnTo>
                    <a:lnTo>
                      <a:pt x="280" y="179"/>
                    </a:lnTo>
                    <a:lnTo>
                      <a:pt x="450" y="179"/>
                    </a:lnTo>
                    <a:lnTo>
                      <a:pt x="535" y="162"/>
                    </a:lnTo>
                    <a:lnTo>
                      <a:pt x="590" y="166"/>
                    </a:lnTo>
                    <a:lnTo>
                      <a:pt x="611" y="128"/>
                    </a:lnTo>
                    <a:lnTo>
                      <a:pt x="598" y="85"/>
                    </a:lnTo>
                    <a:lnTo>
                      <a:pt x="572" y="103"/>
                    </a:lnTo>
                    <a:lnTo>
                      <a:pt x="548" y="124"/>
                    </a:lnTo>
                    <a:lnTo>
                      <a:pt x="509" y="124"/>
                    </a:lnTo>
                    <a:lnTo>
                      <a:pt x="496" y="98"/>
                    </a:lnTo>
                    <a:lnTo>
                      <a:pt x="471" y="111"/>
                    </a:lnTo>
                    <a:lnTo>
                      <a:pt x="463" y="137"/>
                    </a:lnTo>
                    <a:lnTo>
                      <a:pt x="382" y="150"/>
                    </a:lnTo>
                    <a:lnTo>
                      <a:pt x="284" y="150"/>
                    </a:lnTo>
                    <a:lnTo>
                      <a:pt x="195" y="124"/>
                    </a:lnTo>
                    <a:lnTo>
                      <a:pt x="131" y="85"/>
                    </a:lnTo>
                    <a:lnTo>
                      <a:pt x="93" y="47"/>
                    </a:lnTo>
                    <a:lnTo>
                      <a:pt x="68" y="13"/>
                    </a:lnTo>
                    <a:lnTo>
                      <a:pt x="42" y="0"/>
                    </a:lnTo>
                    <a:lnTo>
                      <a:pt x="16" y="9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49"/>
              <p:cNvSpPr/>
              <p:nvPr/>
            </p:nvSpPr>
            <p:spPr>
              <a:xfrm>
                <a:off x="5581650" y="4333875"/>
                <a:ext cx="452437" cy="165100"/>
              </a:xfrm>
              <a:custGeom>
                <a:rect b="b" l="l" r="r" t="t"/>
                <a:pathLst>
                  <a:path extrusionOk="0" h="208" w="570">
                    <a:moveTo>
                      <a:pt x="0" y="184"/>
                    </a:moveTo>
                    <a:lnTo>
                      <a:pt x="26" y="141"/>
                    </a:lnTo>
                    <a:lnTo>
                      <a:pt x="78" y="141"/>
                    </a:lnTo>
                    <a:lnTo>
                      <a:pt x="128" y="153"/>
                    </a:lnTo>
                    <a:lnTo>
                      <a:pt x="188" y="153"/>
                    </a:lnTo>
                    <a:lnTo>
                      <a:pt x="269" y="141"/>
                    </a:lnTo>
                    <a:lnTo>
                      <a:pt x="333" y="107"/>
                    </a:lnTo>
                    <a:lnTo>
                      <a:pt x="370" y="90"/>
                    </a:lnTo>
                    <a:lnTo>
                      <a:pt x="417" y="31"/>
                    </a:lnTo>
                    <a:lnTo>
                      <a:pt x="481" y="0"/>
                    </a:lnTo>
                    <a:lnTo>
                      <a:pt x="549" y="13"/>
                    </a:lnTo>
                    <a:lnTo>
                      <a:pt x="570" y="43"/>
                    </a:lnTo>
                    <a:lnTo>
                      <a:pt x="537" y="64"/>
                    </a:lnTo>
                    <a:lnTo>
                      <a:pt x="486" y="56"/>
                    </a:lnTo>
                    <a:lnTo>
                      <a:pt x="456" y="69"/>
                    </a:lnTo>
                    <a:lnTo>
                      <a:pt x="435" y="103"/>
                    </a:lnTo>
                    <a:lnTo>
                      <a:pt x="396" y="119"/>
                    </a:lnTo>
                    <a:lnTo>
                      <a:pt x="341" y="145"/>
                    </a:lnTo>
                    <a:lnTo>
                      <a:pt x="294" y="166"/>
                    </a:lnTo>
                    <a:lnTo>
                      <a:pt x="243" y="184"/>
                    </a:lnTo>
                    <a:lnTo>
                      <a:pt x="162" y="195"/>
                    </a:lnTo>
                    <a:lnTo>
                      <a:pt x="78" y="208"/>
                    </a:lnTo>
                    <a:lnTo>
                      <a:pt x="34" y="208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49"/>
              <p:cNvSpPr/>
              <p:nvPr/>
            </p:nvSpPr>
            <p:spPr>
              <a:xfrm>
                <a:off x="5411787" y="4821237"/>
                <a:ext cx="158750" cy="674687"/>
              </a:xfrm>
              <a:custGeom>
                <a:rect b="b" l="l" r="r" t="t"/>
                <a:pathLst>
                  <a:path extrusionOk="0" h="849" w="200">
                    <a:moveTo>
                      <a:pt x="161" y="0"/>
                    </a:moveTo>
                    <a:lnTo>
                      <a:pt x="114" y="63"/>
                    </a:lnTo>
                    <a:lnTo>
                      <a:pt x="111" y="152"/>
                    </a:lnTo>
                    <a:lnTo>
                      <a:pt x="127" y="242"/>
                    </a:lnTo>
                    <a:lnTo>
                      <a:pt x="137" y="352"/>
                    </a:lnTo>
                    <a:lnTo>
                      <a:pt x="140" y="440"/>
                    </a:lnTo>
                    <a:lnTo>
                      <a:pt x="137" y="547"/>
                    </a:lnTo>
                    <a:lnTo>
                      <a:pt x="140" y="645"/>
                    </a:lnTo>
                    <a:lnTo>
                      <a:pt x="124" y="695"/>
                    </a:lnTo>
                    <a:lnTo>
                      <a:pt x="59" y="747"/>
                    </a:lnTo>
                    <a:lnTo>
                      <a:pt x="0" y="797"/>
                    </a:lnTo>
                    <a:lnTo>
                      <a:pt x="0" y="815"/>
                    </a:lnTo>
                    <a:lnTo>
                      <a:pt x="47" y="849"/>
                    </a:lnTo>
                    <a:lnTo>
                      <a:pt x="72" y="849"/>
                    </a:lnTo>
                    <a:lnTo>
                      <a:pt x="124" y="760"/>
                    </a:lnTo>
                    <a:lnTo>
                      <a:pt x="161" y="700"/>
                    </a:lnTo>
                    <a:lnTo>
                      <a:pt x="179" y="695"/>
                    </a:lnTo>
                    <a:lnTo>
                      <a:pt x="187" y="661"/>
                    </a:lnTo>
                    <a:lnTo>
                      <a:pt x="174" y="619"/>
                    </a:lnTo>
                    <a:lnTo>
                      <a:pt x="179" y="484"/>
                    </a:lnTo>
                    <a:lnTo>
                      <a:pt x="187" y="339"/>
                    </a:lnTo>
                    <a:lnTo>
                      <a:pt x="187" y="211"/>
                    </a:lnTo>
                    <a:lnTo>
                      <a:pt x="200" y="109"/>
                    </a:lnTo>
                    <a:lnTo>
                      <a:pt x="192" y="46"/>
                    </a:lnTo>
                    <a:lnTo>
                      <a:pt x="174" y="24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49"/>
              <p:cNvSpPr/>
              <p:nvPr/>
            </p:nvSpPr>
            <p:spPr>
              <a:xfrm>
                <a:off x="5562600" y="4821237"/>
                <a:ext cx="165100" cy="600075"/>
              </a:xfrm>
              <a:custGeom>
                <a:rect b="b" l="l" r="r" t="t"/>
                <a:pathLst>
                  <a:path extrusionOk="0" h="756" w="208">
                    <a:moveTo>
                      <a:pt x="26" y="0"/>
                    </a:moveTo>
                    <a:lnTo>
                      <a:pt x="76" y="42"/>
                    </a:lnTo>
                    <a:lnTo>
                      <a:pt x="102" y="118"/>
                    </a:lnTo>
                    <a:lnTo>
                      <a:pt x="128" y="246"/>
                    </a:lnTo>
                    <a:lnTo>
                      <a:pt x="141" y="362"/>
                    </a:lnTo>
                    <a:lnTo>
                      <a:pt x="128" y="446"/>
                    </a:lnTo>
                    <a:lnTo>
                      <a:pt x="107" y="522"/>
                    </a:lnTo>
                    <a:lnTo>
                      <a:pt x="89" y="573"/>
                    </a:lnTo>
                    <a:lnTo>
                      <a:pt x="89" y="599"/>
                    </a:lnTo>
                    <a:lnTo>
                      <a:pt x="131" y="641"/>
                    </a:lnTo>
                    <a:lnTo>
                      <a:pt x="204" y="688"/>
                    </a:lnTo>
                    <a:lnTo>
                      <a:pt x="208" y="706"/>
                    </a:lnTo>
                    <a:lnTo>
                      <a:pt x="170" y="756"/>
                    </a:lnTo>
                    <a:lnTo>
                      <a:pt x="153" y="756"/>
                    </a:lnTo>
                    <a:lnTo>
                      <a:pt x="89" y="667"/>
                    </a:lnTo>
                    <a:lnTo>
                      <a:pt x="39" y="625"/>
                    </a:lnTo>
                    <a:lnTo>
                      <a:pt x="30" y="599"/>
                    </a:lnTo>
                    <a:lnTo>
                      <a:pt x="39" y="573"/>
                    </a:lnTo>
                    <a:lnTo>
                      <a:pt x="55" y="552"/>
                    </a:lnTo>
                    <a:lnTo>
                      <a:pt x="89" y="463"/>
                    </a:lnTo>
                    <a:lnTo>
                      <a:pt x="102" y="383"/>
                    </a:lnTo>
                    <a:lnTo>
                      <a:pt x="94" y="323"/>
                    </a:lnTo>
                    <a:lnTo>
                      <a:pt x="68" y="204"/>
                    </a:lnTo>
                    <a:lnTo>
                      <a:pt x="26" y="140"/>
                    </a:lnTo>
                    <a:lnTo>
                      <a:pt x="0" y="94"/>
                    </a:lnTo>
                    <a:lnTo>
                      <a:pt x="4" y="26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7" name="Google Shape;397;p49"/>
            <p:cNvGrpSpPr/>
            <p:nvPr/>
          </p:nvGrpSpPr>
          <p:grpSpPr>
            <a:xfrm>
              <a:off x="5857875" y="5102225"/>
              <a:ext cx="728662" cy="776287"/>
              <a:chOff x="5857875" y="5102225"/>
              <a:chExt cx="728662" cy="776287"/>
            </a:xfrm>
          </p:grpSpPr>
          <p:sp>
            <p:nvSpPr>
              <p:cNvPr id="398" name="Google Shape;398;p49"/>
              <p:cNvSpPr/>
              <p:nvPr/>
            </p:nvSpPr>
            <p:spPr>
              <a:xfrm>
                <a:off x="5864225" y="5167312"/>
                <a:ext cx="687387" cy="684212"/>
              </a:xfrm>
              <a:custGeom>
                <a:rect b="b" l="l" r="r" t="t"/>
                <a:pathLst>
                  <a:path extrusionOk="0" h="862" w="867">
                    <a:moveTo>
                      <a:pt x="200" y="0"/>
                    </a:moveTo>
                    <a:lnTo>
                      <a:pt x="264" y="50"/>
                    </a:lnTo>
                    <a:lnTo>
                      <a:pt x="307" y="102"/>
                    </a:lnTo>
                    <a:lnTo>
                      <a:pt x="384" y="212"/>
                    </a:lnTo>
                    <a:lnTo>
                      <a:pt x="498" y="212"/>
                    </a:lnTo>
                    <a:lnTo>
                      <a:pt x="571" y="212"/>
                    </a:lnTo>
                    <a:lnTo>
                      <a:pt x="710" y="186"/>
                    </a:lnTo>
                    <a:lnTo>
                      <a:pt x="800" y="173"/>
                    </a:lnTo>
                    <a:lnTo>
                      <a:pt x="863" y="289"/>
                    </a:lnTo>
                    <a:lnTo>
                      <a:pt x="829" y="318"/>
                    </a:lnTo>
                    <a:lnTo>
                      <a:pt x="790" y="357"/>
                    </a:lnTo>
                    <a:lnTo>
                      <a:pt x="790" y="433"/>
                    </a:lnTo>
                    <a:lnTo>
                      <a:pt x="816" y="467"/>
                    </a:lnTo>
                    <a:lnTo>
                      <a:pt x="867" y="522"/>
                    </a:lnTo>
                    <a:lnTo>
                      <a:pt x="803" y="581"/>
                    </a:lnTo>
                    <a:lnTo>
                      <a:pt x="800" y="620"/>
                    </a:lnTo>
                    <a:lnTo>
                      <a:pt x="800" y="649"/>
                    </a:lnTo>
                    <a:lnTo>
                      <a:pt x="816" y="688"/>
                    </a:lnTo>
                    <a:lnTo>
                      <a:pt x="829" y="734"/>
                    </a:lnTo>
                    <a:lnTo>
                      <a:pt x="813" y="798"/>
                    </a:lnTo>
                    <a:lnTo>
                      <a:pt x="723" y="802"/>
                    </a:lnTo>
                    <a:lnTo>
                      <a:pt x="595" y="810"/>
                    </a:lnTo>
                    <a:lnTo>
                      <a:pt x="455" y="836"/>
                    </a:lnTo>
                    <a:lnTo>
                      <a:pt x="332" y="862"/>
                    </a:lnTo>
                    <a:lnTo>
                      <a:pt x="268" y="751"/>
                    </a:lnTo>
                    <a:lnTo>
                      <a:pt x="176" y="623"/>
                    </a:lnTo>
                    <a:lnTo>
                      <a:pt x="60" y="505"/>
                    </a:lnTo>
                    <a:lnTo>
                      <a:pt x="0" y="407"/>
                    </a:lnTo>
                    <a:lnTo>
                      <a:pt x="23" y="279"/>
                    </a:lnTo>
                    <a:lnTo>
                      <a:pt x="47" y="199"/>
                    </a:lnTo>
                    <a:lnTo>
                      <a:pt x="86" y="97"/>
                    </a:lnTo>
                    <a:lnTo>
                      <a:pt x="137" y="34"/>
                    </a:lnTo>
                    <a:lnTo>
                      <a:pt x="200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49"/>
              <p:cNvSpPr/>
              <p:nvPr/>
            </p:nvSpPr>
            <p:spPr>
              <a:xfrm>
                <a:off x="6069012" y="5122862"/>
                <a:ext cx="415925" cy="212725"/>
              </a:xfrm>
              <a:custGeom>
                <a:rect b="b" l="l" r="r" t="t"/>
                <a:pathLst>
                  <a:path extrusionOk="0" h="268" w="523">
                    <a:moveTo>
                      <a:pt x="0" y="68"/>
                    </a:moveTo>
                    <a:lnTo>
                      <a:pt x="204" y="0"/>
                    </a:lnTo>
                    <a:lnTo>
                      <a:pt x="320" y="64"/>
                    </a:lnTo>
                    <a:lnTo>
                      <a:pt x="434" y="153"/>
                    </a:lnTo>
                    <a:lnTo>
                      <a:pt x="523" y="229"/>
                    </a:lnTo>
                    <a:lnTo>
                      <a:pt x="391" y="247"/>
                    </a:lnTo>
                    <a:lnTo>
                      <a:pt x="230" y="268"/>
                    </a:lnTo>
                    <a:lnTo>
                      <a:pt x="136" y="268"/>
                    </a:lnTo>
                    <a:lnTo>
                      <a:pt x="76" y="205"/>
                    </a:lnTo>
                    <a:lnTo>
                      <a:pt x="13" y="103"/>
                    </a:lnTo>
                    <a:lnTo>
                      <a:pt x="0" y="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00" name="Google Shape;400;p49"/>
              <p:cNvGrpSpPr/>
              <p:nvPr/>
            </p:nvGrpSpPr>
            <p:grpSpPr>
              <a:xfrm>
                <a:off x="5857875" y="5102225"/>
                <a:ext cx="728662" cy="776287"/>
                <a:chOff x="5857875" y="5102225"/>
                <a:chExt cx="728662" cy="776287"/>
              </a:xfrm>
            </p:grpSpPr>
            <p:sp>
              <p:nvSpPr>
                <p:cNvPr id="401" name="Google Shape;401;p49"/>
                <p:cNvSpPr/>
                <p:nvPr/>
              </p:nvSpPr>
              <p:spPr>
                <a:xfrm>
                  <a:off x="6076950" y="5102225"/>
                  <a:ext cx="509587" cy="657225"/>
                </a:xfrm>
                <a:custGeom>
                  <a:rect b="b" l="l" r="r" t="t"/>
                  <a:pathLst>
                    <a:path extrusionOk="0" h="828" w="642">
                      <a:moveTo>
                        <a:pt x="4" y="68"/>
                      </a:moveTo>
                      <a:lnTo>
                        <a:pt x="217" y="0"/>
                      </a:lnTo>
                      <a:lnTo>
                        <a:pt x="361" y="107"/>
                      </a:lnTo>
                      <a:lnTo>
                        <a:pt x="579" y="255"/>
                      </a:lnTo>
                      <a:lnTo>
                        <a:pt x="579" y="281"/>
                      </a:lnTo>
                      <a:lnTo>
                        <a:pt x="579" y="298"/>
                      </a:lnTo>
                      <a:lnTo>
                        <a:pt x="600" y="323"/>
                      </a:lnTo>
                      <a:lnTo>
                        <a:pt x="625" y="362"/>
                      </a:lnTo>
                      <a:lnTo>
                        <a:pt x="625" y="387"/>
                      </a:lnTo>
                      <a:lnTo>
                        <a:pt x="590" y="400"/>
                      </a:lnTo>
                      <a:lnTo>
                        <a:pt x="553" y="434"/>
                      </a:lnTo>
                      <a:lnTo>
                        <a:pt x="548" y="476"/>
                      </a:lnTo>
                      <a:lnTo>
                        <a:pt x="566" y="528"/>
                      </a:lnTo>
                      <a:lnTo>
                        <a:pt x="603" y="562"/>
                      </a:lnTo>
                      <a:lnTo>
                        <a:pt x="642" y="599"/>
                      </a:lnTo>
                      <a:lnTo>
                        <a:pt x="629" y="617"/>
                      </a:lnTo>
                      <a:lnTo>
                        <a:pt x="600" y="650"/>
                      </a:lnTo>
                      <a:lnTo>
                        <a:pt x="561" y="680"/>
                      </a:lnTo>
                      <a:lnTo>
                        <a:pt x="548" y="689"/>
                      </a:lnTo>
                      <a:lnTo>
                        <a:pt x="553" y="715"/>
                      </a:lnTo>
                      <a:lnTo>
                        <a:pt x="579" y="752"/>
                      </a:lnTo>
                      <a:lnTo>
                        <a:pt x="590" y="794"/>
                      </a:lnTo>
                      <a:lnTo>
                        <a:pt x="587" y="828"/>
                      </a:lnTo>
                      <a:lnTo>
                        <a:pt x="535" y="828"/>
                      </a:lnTo>
                      <a:lnTo>
                        <a:pt x="540" y="804"/>
                      </a:lnTo>
                      <a:lnTo>
                        <a:pt x="527" y="770"/>
                      </a:lnTo>
                      <a:lnTo>
                        <a:pt x="489" y="731"/>
                      </a:lnTo>
                      <a:lnTo>
                        <a:pt x="501" y="668"/>
                      </a:lnTo>
                      <a:lnTo>
                        <a:pt x="548" y="629"/>
                      </a:lnTo>
                      <a:lnTo>
                        <a:pt x="579" y="612"/>
                      </a:lnTo>
                      <a:lnTo>
                        <a:pt x="548" y="578"/>
                      </a:lnTo>
                      <a:lnTo>
                        <a:pt x="501" y="528"/>
                      </a:lnTo>
                      <a:lnTo>
                        <a:pt x="501" y="484"/>
                      </a:lnTo>
                      <a:lnTo>
                        <a:pt x="510" y="426"/>
                      </a:lnTo>
                      <a:lnTo>
                        <a:pt x="523" y="408"/>
                      </a:lnTo>
                      <a:lnTo>
                        <a:pt x="561" y="387"/>
                      </a:lnTo>
                      <a:lnTo>
                        <a:pt x="566" y="374"/>
                      </a:lnTo>
                      <a:lnTo>
                        <a:pt x="553" y="345"/>
                      </a:lnTo>
                      <a:lnTo>
                        <a:pt x="535" y="323"/>
                      </a:lnTo>
                      <a:lnTo>
                        <a:pt x="523" y="281"/>
                      </a:lnTo>
                      <a:lnTo>
                        <a:pt x="183" y="319"/>
                      </a:lnTo>
                      <a:lnTo>
                        <a:pt x="140" y="273"/>
                      </a:lnTo>
                      <a:lnTo>
                        <a:pt x="311" y="281"/>
                      </a:lnTo>
                      <a:lnTo>
                        <a:pt x="382" y="260"/>
                      </a:lnTo>
                      <a:lnTo>
                        <a:pt x="476" y="234"/>
                      </a:lnTo>
                      <a:lnTo>
                        <a:pt x="421" y="192"/>
                      </a:lnTo>
                      <a:lnTo>
                        <a:pt x="332" y="132"/>
                      </a:lnTo>
                      <a:lnTo>
                        <a:pt x="204" y="52"/>
                      </a:lnTo>
                      <a:lnTo>
                        <a:pt x="0" y="103"/>
                      </a:lnTo>
                      <a:lnTo>
                        <a:pt x="4" y="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2" name="Google Shape;402;p49"/>
                <p:cNvSpPr/>
                <p:nvPr/>
              </p:nvSpPr>
              <p:spPr>
                <a:xfrm>
                  <a:off x="5857875" y="5151437"/>
                  <a:ext cx="400050" cy="727075"/>
                </a:xfrm>
                <a:custGeom>
                  <a:rect b="b" l="l" r="r" t="t"/>
                  <a:pathLst>
                    <a:path extrusionOk="0" h="917" w="506">
                      <a:moveTo>
                        <a:pt x="369" y="891"/>
                      </a:moveTo>
                      <a:lnTo>
                        <a:pt x="403" y="844"/>
                      </a:lnTo>
                      <a:lnTo>
                        <a:pt x="416" y="794"/>
                      </a:lnTo>
                      <a:lnTo>
                        <a:pt x="403" y="742"/>
                      </a:lnTo>
                      <a:lnTo>
                        <a:pt x="382" y="704"/>
                      </a:lnTo>
                      <a:lnTo>
                        <a:pt x="369" y="666"/>
                      </a:lnTo>
                      <a:lnTo>
                        <a:pt x="382" y="628"/>
                      </a:lnTo>
                      <a:lnTo>
                        <a:pt x="433" y="589"/>
                      </a:lnTo>
                      <a:lnTo>
                        <a:pt x="471" y="563"/>
                      </a:lnTo>
                      <a:lnTo>
                        <a:pt x="506" y="526"/>
                      </a:lnTo>
                      <a:lnTo>
                        <a:pt x="497" y="484"/>
                      </a:lnTo>
                      <a:lnTo>
                        <a:pt x="467" y="462"/>
                      </a:lnTo>
                      <a:lnTo>
                        <a:pt x="433" y="437"/>
                      </a:lnTo>
                      <a:lnTo>
                        <a:pt x="390" y="419"/>
                      </a:lnTo>
                      <a:lnTo>
                        <a:pt x="369" y="394"/>
                      </a:lnTo>
                      <a:lnTo>
                        <a:pt x="390" y="386"/>
                      </a:lnTo>
                      <a:lnTo>
                        <a:pt x="446" y="356"/>
                      </a:lnTo>
                      <a:lnTo>
                        <a:pt x="493" y="334"/>
                      </a:lnTo>
                      <a:lnTo>
                        <a:pt x="484" y="292"/>
                      </a:lnTo>
                      <a:lnTo>
                        <a:pt x="459" y="258"/>
                      </a:lnTo>
                      <a:lnTo>
                        <a:pt x="421" y="208"/>
                      </a:lnTo>
                      <a:lnTo>
                        <a:pt x="353" y="152"/>
                      </a:lnTo>
                      <a:lnTo>
                        <a:pt x="306" y="67"/>
                      </a:lnTo>
                      <a:lnTo>
                        <a:pt x="250" y="0"/>
                      </a:lnTo>
                      <a:lnTo>
                        <a:pt x="179" y="0"/>
                      </a:lnTo>
                      <a:lnTo>
                        <a:pt x="111" y="63"/>
                      </a:lnTo>
                      <a:lnTo>
                        <a:pt x="64" y="165"/>
                      </a:lnTo>
                      <a:lnTo>
                        <a:pt x="38" y="258"/>
                      </a:lnTo>
                      <a:lnTo>
                        <a:pt x="8" y="386"/>
                      </a:lnTo>
                      <a:lnTo>
                        <a:pt x="0" y="445"/>
                      </a:lnTo>
                      <a:lnTo>
                        <a:pt x="161" y="640"/>
                      </a:lnTo>
                      <a:lnTo>
                        <a:pt x="289" y="789"/>
                      </a:lnTo>
                      <a:lnTo>
                        <a:pt x="366" y="917"/>
                      </a:lnTo>
                      <a:lnTo>
                        <a:pt x="340" y="818"/>
                      </a:lnTo>
                      <a:lnTo>
                        <a:pt x="306" y="750"/>
                      </a:lnTo>
                      <a:lnTo>
                        <a:pt x="238" y="687"/>
                      </a:lnTo>
                      <a:lnTo>
                        <a:pt x="187" y="602"/>
                      </a:lnTo>
                      <a:lnTo>
                        <a:pt x="102" y="513"/>
                      </a:lnTo>
                      <a:lnTo>
                        <a:pt x="47" y="445"/>
                      </a:lnTo>
                      <a:lnTo>
                        <a:pt x="38" y="394"/>
                      </a:lnTo>
                      <a:lnTo>
                        <a:pt x="59" y="271"/>
                      </a:lnTo>
                      <a:lnTo>
                        <a:pt x="89" y="156"/>
                      </a:lnTo>
                      <a:lnTo>
                        <a:pt x="127" y="79"/>
                      </a:lnTo>
                      <a:lnTo>
                        <a:pt x="191" y="50"/>
                      </a:lnTo>
                      <a:lnTo>
                        <a:pt x="229" y="55"/>
                      </a:lnTo>
                      <a:lnTo>
                        <a:pt x="267" y="76"/>
                      </a:lnTo>
                      <a:lnTo>
                        <a:pt x="319" y="126"/>
                      </a:lnTo>
                      <a:lnTo>
                        <a:pt x="369" y="229"/>
                      </a:lnTo>
                      <a:lnTo>
                        <a:pt x="408" y="279"/>
                      </a:lnTo>
                      <a:lnTo>
                        <a:pt x="433" y="318"/>
                      </a:lnTo>
                      <a:lnTo>
                        <a:pt x="421" y="331"/>
                      </a:lnTo>
                      <a:lnTo>
                        <a:pt x="353" y="334"/>
                      </a:lnTo>
                      <a:lnTo>
                        <a:pt x="319" y="356"/>
                      </a:lnTo>
                      <a:lnTo>
                        <a:pt x="306" y="398"/>
                      </a:lnTo>
                      <a:lnTo>
                        <a:pt x="319" y="419"/>
                      </a:lnTo>
                      <a:lnTo>
                        <a:pt x="382" y="449"/>
                      </a:lnTo>
                      <a:lnTo>
                        <a:pt x="433" y="484"/>
                      </a:lnTo>
                      <a:lnTo>
                        <a:pt x="454" y="500"/>
                      </a:lnTo>
                      <a:lnTo>
                        <a:pt x="454" y="526"/>
                      </a:lnTo>
                      <a:lnTo>
                        <a:pt x="421" y="563"/>
                      </a:lnTo>
                      <a:lnTo>
                        <a:pt x="356" y="602"/>
                      </a:lnTo>
                      <a:lnTo>
                        <a:pt x="301" y="628"/>
                      </a:lnTo>
                      <a:lnTo>
                        <a:pt x="301" y="662"/>
                      </a:lnTo>
                      <a:lnTo>
                        <a:pt x="319" y="700"/>
                      </a:lnTo>
                      <a:lnTo>
                        <a:pt x="356" y="738"/>
                      </a:lnTo>
                      <a:lnTo>
                        <a:pt x="377" y="763"/>
                      </a:lnTo>
                      <a:lnTo>
                        <a:pt x="377" y="781"/>
                      </a:lnTo>
                      <a:lnTo>
                        <a:pt x="343" y="805"/>
                      </a:lnTo>
                      <a:lnTo>
                        <a:pt x="369" y="89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3" name="Google Shape;403;p49"/>
                <p:cNvSpPr/>
                <p:nvPr/>
              </p:nvSpPr>
              <p:spPr>
                <a:xfrm>
                  <a:off x="6180137" y="5780087"/>
                  <a:ext cx="355600" cy="90487"/>
                </a:xfrm>
                <a:custGeom>
                  <a:rect b="b" l="l" r="r" t="t"/>
                  <a:pathLst>
                    <a:path extrusionOk="0" h="114" w="447">
                      <a:moveTo>
                        <a:pt x="8" y="64"/>
                      </a:moveTo>
                      <a:lnTo>
                        <a:pt x="85" y="39"/>
                      </a:lnTo>
                      <a:lnTo>
                        <a:pt x="153" y="26"/>
                      </a:lnTo>
                      <a:lnTo>
                        <a:pt x="294" y="13"/>
                      </a:lnTo>
                      <a:lnTo>
                        <a:pt x="447" y="0"/>
                      </a:lnTo>
                      <a:lnTo>
                        <a:pt x="447" y="26"/>
                      </a:lnTo>
                      <a:lnTo>
                        <a:pt x="416" y="47"/>
                      </a:lnTo>
                      <a:lnTo>
                        <a:pt x="319" y="51"/>
                      </a:lnTo>
                      <a:lnTo>
                        <a:pt x="229" y="51"/>
                      </a:lnTo>
                      <a:lnTo>
                        <a:pt x="123" y="72"/>
                      </a:lnTo>
                      <a:lnTo>
                        <a:pt x="63" y="90"/>
                      </a:lnTo>
                      <a:lnTo>
                        <a:pt x="0" y="114"/>
                      </a:lnTo>
                      <a:lnTo>
                        <a:pt x="8" y="6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404" name="Google Shape;404;p49"/>
          <p:cNvGrpSpPr/>
          <p:nvPr/>
        </p:nvGrpSpPr>
        <p:grpSpPr>
          <a:xfrm>
            <a:off x="912812" y="3049587"/>
            <a:ext cx="2976562" cy="3197225"/>
            <a:chOff x="912812" y="3049587"/>
            <a:chExt cx="2976562" cy="3197225"/>
          </a:xfrm>
        </p:grpSpPr>
        <p:grpSp>
          <p:nvGrpSpPr>
            <p:cNvPr id="405" name="Google Shape;405;p49"/>
            <p:cNvGrpSpPr/>
            <p:nvPr/>
          </p:nvGrpSpPr>
          <p:grpSpPr>
            <a:xfrm>
              <a:off x="2536825" y="4011612"/>
              <a:ext cx="461962" cy="852488"/>
              <a:chOff x="2536825" y="4011612"/>
              <a:chExt cx="461962" cy="852488"/>
            </a:xfrm>
          </p:grpSpPr>
          <p:sp>
            <p:nvSpPr>
              <p:cNvPr id="406" name="Google Shape;406;p49"/>
              <p:cNvSpPr/>
              <p:nvPr/>
            </p:nvSpPr>
            <p:spPr>
              <a:xfrm>
                <a:off x="2765425" y="4359275"/>
                <a:ext cx="233362" cy="444500"/>
              </a:xfrm>
              <a:custGeom>
                <a:rect b="b" l="l" r="r" t="t"/>
                <a:pathLst>
                  <a:path extrusionOk="0" h="560" w="295">
                    <a:moveTo>
                      <a:pt x="99" y="22"/>
                    </a:moveTo>
                    <a:lnTo>
                      <a:pt x="64" y="0"/>
                    </a:lnTo>
                    <a:lnTo>
                      <a:pt x="17" y="0"/>
                    </a:lnTo>
                    <a:lnTo>
                      <a:pt x="0" y="29"/>
                    </a:lnTo>
                    <a:lnTo>
                      <a:pt x="7" y="75"/>
                    </a:lnTo>
                    <a:lnTo>
                      <a:pt x="48" y="120"/>
                    </a:lnTo>
                    <a:lnTo>
                      <a:pt x="131" y="161"/>
                    </a:lnTo>
                    <a:lnTo>
                      <a:pt x="226" y="248"/>
                    </a:lnTo>
                    <a:lnTo>
                      <a:pt x="241" y="285"/>
                    </a:lnTo>
                    <a:lnTo>
                      <a:pt x="234" y="304"/>
                    </a:lnTo>
                    <a:lnTo>
                      <a:pt x="162" y="361"/>
                    </a:lnTo>
                    <a:lnTo>
                      <a:pt x="76" y="429"/>
                    </a:lnTo>
                    <a:lnTo>
                      <a:pt x="55" y="459"/>
                    </a:lnTo>
                    <a:lnTo>
                      <a:pt x="55" y="490"/>
                    </a:lnTo>
                    <a:lnTo>
                      <a:pt x="121" y="522"/>
                    </a:lnTo>
                    <a:lnTo>
                      <a:pt x="222" y="560"/>
                    </a:lnTo>
                    <a:lnTo>
                      <a:pt x="257" y="560"/>
                    </a:lnTo>
                    <a:lnTo>
                      <a:pt x="295" y="534"/>
                    </a:lnTo>
                    <a:lnTo>
                      <a:pt x="295" y="515"/>
                    </a:lnTo>
                    <a:lnTo>
                      <a:pt x="267" y="504"/>
                    </a:lnTo>
                    <a:lnTo>
                      <a:pt x="139" y="490"/>
                    </a:lnTo>
                    <a:lnTo>
                      <a:pt x="92" y="477"/>
                    </a:lnTo>
                    <a:lnTo>
                      <a:pt x="86" y="455"/>
                    </a:lnTo>
                    <a:lnTo>
                      <a:pt x="169" y="392"/>
                    </a:lnTo>
                    <a:lnTo>
                      <a:pt x="260" y="332"/>
                    </a:lnTo>
                    <a:lnTo>
                      <a:pt x="279" y="309"/>
                    </a:lnTo>
                    <a:lnTo>
                      <a:pt x="288" y="278"/>
                    </a:lnTo>
                    <a:lnTo>
                      <a:pt x="279" y="236"/>
                    </a:lnTo>
                    <a:lnTo>
                      <a:pt x="251" y="203"/>
                    </a:lnTo>
                    <a:lnTo>
                      <a:pt x="162" y="92"/>
                    </a:lnTo>
                    <a:lnTo>
                      <a:pt x="99" y="22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49"/>
              <p:cNvSpPr/>
              <p:nvPr/>
            </p:nvSpPr>
            <p:spPr>
              <a:xfrm>
                <a:off x="2641600" y="4419600"/>
                <a:ext cx="233362" cy="444500"/>
              </a:xfrm>
              <a:custGeom>
                <a:rect b="b" l="l" r="r" t="t"/>
                <a:pathLst>
                  <a:path extrusionOk="0" h="560" w="294">
                    <a:moveTo>
                      <a:pt x="98" y="23"/>
                    </a:moveTo>
                    <a:lnTo>
                      <a:pt x="63" y="0"/>
                    </a:lnTo>
                    <a:lnTo>
                      <a:pt x="17" y="0"/>
                    </a:lnTo>
                    <a:lnTo>
                      <a:pt x="0" y="30"/>
                    </a:lnTo>
                    <a:lnTo>
                      <a:pt x="7" y="76"/>
                    </a:lnTo>
                    <a:lnTo>
                      <a:pt x="48" y="121"/>
                    </a:lnTo>
                    <a:lnTo>
                      <a:pt x="130" y="161"/>
                    </a:lnTo>
                    <a:lnTo>
                      <a:pt x="226" y="248"/>
                    </a:lnTo>
                    <a:lnTo>
                      <a:pt x="241" y="286"/>
                    </a:lnTo>
                    <a:lnTo>
                      <a:pt x="234" y="304"/>
                    </a:lnTo>
                    <a:lnTo>
                      <a:pt x="161" y="361"/>
                    </a:lnTo>
                    <a:lnTo>
                      <a:pt x="76" y="430"/>
                    </a:lnTo>
                    <a:lnTo>
                      <a:pt x="55" y="459"/>
                    </a:lnTo>
                    <a:lnTo>
                      <a:pt x="55" y="490"/>
                    </a:lnTo>
                    <a:lnTo>
                      <a:pt x="120" y="522"/>
                    </a:lnTo>
                    <a:lnTo>
                      <a:pt x="221" y="560"/>
                    </a:lnTo>
                    <a:lnTo>
                      <a:pt x="256" y="560"/>
                    </a:lnTo>
                    <a:lnTo>
                      <a:pt x="294" y="535"/>
                    </a:lnTo>
                    <a:lnTo>
                      <a:pt x="294" y="515"/>
                    </a:lnTo>
                    <a:lnTo>
                      <a:pt x="266" y="504"/>
                    </a:lnTo>
                    <a:lnTo>
                      <a:pt x="139" y="490"/>
                    </a:lnTo>
                    <a:lnTo>
                      <a:pt x="91" y="478"/>
                    </a:lnTo>
                    <a:lnTo>
                      <a:pt x="85" y="455"/>
                    </a:lnTo>
                    <a:lnTo>
                      <a:pt x="168" y="392"/>
                    </a:lnTo>
                    <a:lnTo>
                      <a:pt x="259" y="332"/>
                    </a:lnTo>
                    <a:lnTo>
                      <a:pt x="279" y="310"/>
                    </a:lnTo>
                    <a:lnTo>
                      <a:pt x="287" y="279"/>
                    </a:lnTo>
                    <a:lnTo>
                      <a:pt x="279" y="237"/>
                    </a:lnTo>
                    <a:lnTo>
                      <a:pt x="251" y="203"/>
                    </a:lnTo>
                    <a:lnTo>
                      <a:pt x="161" y="93"/>
                    </a:lnTo>
                    <a:lnTo>
                      <a:pt x="98" y="23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49"/>
              <p:cNvSpPr/>
              <p:nvPr/>
            </p:nvSpPr>
            <p:spPr>
              <a:xfrm>
                <a:off x="2536825" y="4011612"/>
                <a:ext cx="274637" cy="423862"/>
              </a:xfrm>
              <a:custGeom>
                <a:rect b="b" l="l" r="r" t="t"/>
                <a:pathLst>
                  <a:path extrusionOk="0" h="534" w="346">
                    <a:moveTo>
                      <a:pt x="42" y="172"/>
                    </a:moveTo>
                    <a:lnTo>
                      <a:pt x="61" y="72"/>
                    </a:lnTo>
                    <a:lnTo>
                      <a:pt x="132" y="8"/>
                    </a:lnTo>
                    <a:lnTo>
                      <a:pt x="170" y="0"/>
                    </a:lnTo>
                    <a:lnTo>
                      <a:pt x="217" y="11"/>
                    </a:lnTo>
                    <a:lnTo>
                      <a:pt x="255" y="47"/>
                    </a:lnTo>
                    <a:lnTo>
                      <a:pt x="272" y="92"/>
                    </a:lnTo>
                    <a:lnTo>
                      <a:pt x="282" y="128"/>
                    </a:lnTo>
                    <a:lnTo>
                      <a:pt x="272" y="177"/>
                    </a:lnTo>
                    <a:lnTo>
                      <a:pt x="271" y="219"/>
                    </a:lnTo>
                    <a:lnTo>
                      <a:pt x="243" y="259"/>
                    </a:lnTo>
                    <a:lnTo>
                      <a:pt x="241" y="305"/>
                    </a:lnTo>
                    <a:lnTo>
                      <a:pt x="255" y="337"/>
                    </a:lnTo>
                    <a:lnTo>
                      <a:pt x="309" y="348"/>
                    </a:lnTo>
                    <a:lnTo>
                      <a:pt x="341" y="385"/>
                    </a:lnTo>
                    <a:lnTo>
                      <a:pt x="346" y="460"/>
                    </a:lnTo>
                    <a:lnTo>
                      <a:pt x="324" y="506"/>
                    </a:lnTo>
                    <a:lnTo>
                      <a:pt x="243" y="530"/>
                    </a:lnTo>
                    <a:lnTo>
                      <a:pt x="163" y="534"/>
                    </a:lnTo>
                    <a:lnTo>
                      <a:pt x="98" y="511"/>
                    </a:lnTo>
                    <a:lnTo>
                      <a:pt x="34" y="450"/>
                    </a:lnTo>
                    <a:lnTo>
                      <a:pt x="12" y="392"/>
                    </a:lnTo>
                    <a:lnTo>
                      <a:pt x="0" y="320"/>
                    </a:lnTo>
                    <a:lnTo>
                      <a:pt x="9" y="243"/>
                    </a:lnTo>
                    <a:lnTo>
                      <a:pt x="28" y="197"/>
                    </a:lnTo>
                    <a:lnTo>
                      <a:pt x="42" y="172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9" name="Google Shape;409;p49"/>
            <p:cNvGrpSpPr/>
            <p:nvPr/>
          </p:nvGrpSpPr>
          <p:grpSpPr>
            <a:xfrm>
              <a:off x="1643062" y="3954462"/>
              <a:ext cx="2246312" cy="1852612"/>
              <a:chOff x="1643062" y="3954462"/>
              <a:chExt cx="2246312" cy="1852612"/>
            </a:xfrm>
          </p:grpSpPr>
          <p:grpSp>
            <p:nvGrpSpPr>
              <p:cNvPr id="410" name="Google Shape;410;p49"/>
              <p:cNvGrpSpPr/>
              <p:nvPr/>
            </p:nvGrpSpPr>
            <p:grpSpPr>
              <a:xfrm>
                <a:off x="1643062" y="3954462"/>
                <a:ext cx="2246312" cy="1852612"/>
                <a:chOff x="1643062" y="3954462"/>
                <a:chExt cx="2246312" cy="1852612"/>
              </a:xfrm>
            </p:grpSpPr>
            <p:sp>
              <p:nvSpPr>
                <p:cNvPr id="411" name="Google Shape;411;p49"/>
                <p:cNvSpPr/>
                <p:nvPr/>
              </p:nvSpPr>
              <p:spPr>
                <a:xfrm>
                  <a:off x="1643062" y="3954462"/>
                  <a:ext cx="2246312" cy="1852612"/>
                </a:xfrm>
                <a:custGeom>
                  <a:rect b="b" l="l" r="r" t="t"/>
                  <a:pathLst>
                    <a:path extrusionOk="0" h="2334" w="2832">
                      <a:moveTo>
                        <a:pt x="23" y="1649"/>
                      </a:moveTo>
                      <a:lnTo>
                        <a:pt x="16" y="1484"/>
                      </a:lnTo>
                      <a:lnTo>
                        <a:pt x="38" y="1341"/>
                      </a:lnTo>
                      <a:lnTo>
                        <a:pt x="38" y="1205"/>
                      </a:lnTo>
                      <a:lnTo>
                        <a:pt x="7" y="1040"/>
                      </a:lnTo>
                      <a:lnTo>
                        <a:pt x="0" y="911"/>
                      </a:lnTo>
                      <a:lnTo>
                        <a:pt x="7" y="776"/>
                      </a:lnTo>
                      <a:lnTo>
                        <a:pt x="38" y="693"/>
                      </a:lnTo>
                      <a:lnTo>
                        <a:pt x="121" y="633"/>
                      </a:lnTo>
                      <a:lnTo>
                        <a:pt x="226" y="557"/>
                      </a:lnTo>
                      <a:lnTo>
                        <a:pt x="475" y="475"/>
                      </a:lnTo>
                      <a:lnTo>
                        <a:pt x="723" y="415"/>
                      </a:lnTo>
                      <a:lnTo>
                        <a:pt x="941" y="377"/>
                      </a:lnTo>
                      <a:lnTo>
                        <a:pt x="1122" y="370"/>
                      </a:lnTo>
                      <a:lnTo>
                        <a:pt x="1295" y="317"/>
                      </a:lnTo>
                      <a:lnTo>
                        <a:pt x="1447" y="279"/>
                      </a:lnTo>
                      <a:lnTo>
                        <a:pt x="1521" y="249"/>
                      </a:lnTo>
                      <a:lnTo>
                        <a:pt x="1641" y="212"/>
                      </a:lnTo>
                      <a:lnTo>
                        <a:pt x="1748" y="158"/>
                      </a:lnTo>
                      <a:lnTo>
                        <a:pt x="1846" y="69"/>
                      </a:lnTo>
                      <a:lnTo>
                        <a:pt x="1958" y="38"/>
                      </a:lnTo>
                      <a:lnTo>
                        <a:pt x="2101" y="0"/>
                      </a:lnTo>
                      <a:lnTo>
                        <a:pt x="2169" y="9"/>
                      </a:lnTo>
                      <a:lnTo>
                        <a:pt x="2229" y="62"/>
                      </a:lnTo>
                      <a:lnTo>
                        <a:pt x="2410" y="212"/>
                      </a:lnTo>
                      <a:lnTo>
                        <a:pt x="2620" y="423"/>
                      </a:lnTo>
                      <a:lnTo>
                        <a:pt x="2764" y="550"/>
                      </a:lnTo>
                      <a:lnTo>
                        <a:pt x="2832" y="641"/>
                      </a:lnTo>
                      <a:lnTo>
                        <a:pt x="2832" y="702"/>
                      </a:lnTo>
                      <a:lnTo>
                        <a:pt x="2801" y="753"/>
                      </a:lnTo>
                      <a:lnTo>
                        <a:pt x="2771" y="851"/>
                      </a:lnTo>
                      <a:lnTo>
                        <a:pt x="2771" y="1100"/>
                      </a:lnTo>
                      <a:lnTo>
                        <a:pt x="2756" y="1295"/>
                      </a:lnTo>
                      <a:lnTo>
                        <a:pt x="2734" y="1439"/>
                      </a:lnTo>
                      <a:lnTo>
                        <a:pt x="2696" y="1544"/>
                      </a:lnTo>
                      <a:lnTo>
                        <a:pt x="2629" y="1567"/>
                      </a:lnTo>
                      <a:lnTo>
                        <a:pt x="2598" y="1536"/>
                      </a:lnTo>
                      <a:lnTo>
                        <a:pt x="2613" y="1484"/>
                      </a:lnTo>
                      <a:lnTo>
                        <a:pt x="2620" y="1355"/>
                      </a:lnTo>
                      <a:lnTo>
                        <a:pt x="2455" y="1431"/>
                      </a:lnTo>
                      <a:lnTo>
                        <a:pt x="2357" y="1484"/>
                      </a:lnTo>
                      <a:lnTo>
                        <a:pt x="2229" y="1513"/>
                      </a:lnTo>
                      <a:lnTo>
                        <a:pt x="2131" y="1560"/>
                      </a:lnTo>
                      <a:lnTo>
                        <a:pt x="2011" y="1642"/>
                      </a:lnTo>
                      <a:lnTo>
                        <a:pt x="1898" y="1702"/>
                      </a:lnTo>
                      <a:lnTo>
                        <a:pt x="1724" y="1785"/>
                      </a:lnTo>
                      <a:lnTo>
                        <a:pt x="1612" y="1823"/>
                      </a:lnTo>
                      <a:lnTo>
                        <a:pt x="1447" y="1898"/>
                      </a:lnTo>
                      <a:lnTo>
                        <a:pt x="1258" y="1935"/>
                      </a:lnTo>
                      <a:lnTo>
                        <a:pt x="1122" y="1973"/>
                      </a:lnTo>
                      <a:lnTo>
                        <a:pt x="972" y="2010"/>
                      </a:lnTo>
                      <a:lnTo>
                        <a:pt x="896" y="2048"/>
                      </a:lnTo>
                      <a:lnTo>
                        <a:pt x="866" y="2124"/>
                      </a:lnTo>
                      <a:lnTo>
                        <a:pt x="859" y="2237"/>
                      </a:lnTo>
                      <a:lnTo>
                        <a:pt x="836" y="2297"/>
                      </a:lnTo>
                      <a:lnTo>
                        <a:pt x="769" y="2334"/>
                      </a:lnTo>
                      <a:lnTo>
                        <a:pt x="663" y="2273"/>
                      </a:lnTo>
                      <a:lnTo>
                        <a:pt x="633" y="2184"/>
                      </a:lnTo>
                      <a:lnTo>
                        <a:pt x="671" y="2108"/>
                      </a:lnTo>
                      <a:lnTo>
                        <a:pt x="647" y="2064"/>
                      </a:lnTo>
                      <a:lnTo>
                        <a:pt x="504" y="1905"/>
                      </a:lnTo>
                      <a:lnTo>
                        <a:pt x="301" y="1718"/>
                      </a:lnTo>
                      <a:lnTo>
                        <a:pt x="174" y="1597"/>
                      </a:lnTo>
                      <a:lnTo>
                        <a:pt x="121" y="1567"/>
                      </a:lnTo>
                      <a:lnTo>
                        <a:pt x="98" y="1620"/>
                      </a:lnTo>
                      <a:lnTo>
                        <a:pt x="121" y="1718"/>
                      </a:lnTo>
                      <a:lnTo>
                        <a:pt x="23" y="1649"/>
                      </a:lnTo>
                      <a:close/>
                    </a:path>
                  </a:pathLst>
                </a:custGeom>
                <a:solidFill>
                  <a:srgbClr val="996633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2" name="Google Shape;412;p49"/>
                <p:cNvSpPr/>
                <p:nvPr/>
              </p:nvSpPr>
              <p:spPr>
                <a:xfrm>
                  <a:off x="1673225" y="4494212"/>
                  <a:ext cx="2205037" cy="1309687"/>
                </a:xfrm>
                <a:custGeom>
                  <a:rect b="b" l="l" r="r" t="t"/>
                  <a:pathLst>
                    <a:path extrusionOk="0" h="1648" w="2779">
                      <a:moveTo>
                        <a:pt x="708" y="1618"/>
                      </a:moveTo>
                      <a:lnTo>
                        <a:pt x="716" y="1460"/>
                      </a:lnTo>
                      <a:lnTo>
                        <a:pt x="708" y="1114"/>
                      </a:lnTo>
                      <a:lnTo>
                        <a:pt x="708" y="858"/>
                      </a:lnTo>
                      <a:lnTo>
                        <a:pt x="670" y="790"/>
                      </a:lnTo>
                      <a:lnTo>
                        <a:pt x="391" y="496"/>
                      </a:lnTo>
                      <a:lnTo>
                        <a:pt x="210" y="316"/>
                      </a:lnTo>
                      <a:lnTo>
                        <a:pt x="61" y="187"/>
                      </a:lnTo>
                      <a:lnTo>
                        <a:pt x="0" y="120"/>
                      </a:lnTo>
                      <a:lnTo>
                        <a:pt x="16" y="82"/>
                      </a:lnTo>
                      <a:lnTo>
                        <a:pt x="38" y="82"/>
                      </a:lnTo>
                      <a:lnTo>
                        <a:pt x="143" y="195"/>
                      </a:lnTo>
                      <a:lnTo>
                        <a:pt x="286" y="307"/>
                      </a:lnTo>
                      <a:lnTo>
                        <a:pt x="422" y="489"/>
                      </a:lnTo>
                      <a:lnTo>
                        <a:pt x="549" y="624"/>
                      </a:lnTo>
                      <a:lnTo>
                        <a:pt x="670" y="715"/>
                      </a:lnTo>
                      <a:lnTo>
                        <a:pt x="745" y="782"/>
                      </a:lnTo>
                      <a:lnTo>
                        <a:pt x="799" y="768"/>
                      </a:lnTo>
                      <a:lnTo>
                        <a:pt x="850" y="730"/>
                      </a:lnTo>
                      <a:lnTo>
                        <a:pt x="1017" y="692"/>
                      </a:lnTo>
                      <a:lnTo>
                        <a:pt x="1318" y="610"/>
                      </a:lnTo>
                      <a:lnTo>
                        <a:pt x="1499" y="512"/>
                      </a:lnTo>
                      <a:lnTo>
                        <a:pt x="1709" y="421"/>
                      </a:lnTo>
                      <a:lnTo>
                        <a:pt x="1927" y="338"/>
                      </a:lnTo>
                      <a:lnTo>
                        <a:pt x="2154" y="240"/>
                      </a:lnTo>
                      <a:lnTo>
                        <a:pt x="2312" y="187"/>
                      </a:lnTo>
                      <a:lnTo>
                        <a:pt x="2500" y="105"/>
                      </a:lnTo>
                      <a:lnTo>
                        <a:pt x="2650" y="67"/>
                      </a:lnTo>
                      <a:lnTo>
                        <a:pt x="2779" y="0"/>
                      </a:lnTo>
                      <a:lnTo>
                        <a:pt x="2734" y="120"/>
                      </a:lnTo>
                      <a:lnTo>
                        <a:pt x="2658" y="120"/>
                      </a:lnTo>
                      <a:lnTo>
                        <a:pt x="2560" y="142"/>
                      </a:lnTo>
                      <a:lnTo>
                        <a:pt x="2387" y="195"/>
                      </a:lnTo>
                      <a:lnTo>
                        <a:pt x="2259" y="247"/>
                      </a:lnTo>
                      <a:lnTo>
                        <a:pt x="2101" y="300"/>
                      </a:lnTo>
                      <a:lnTo>
                        <a:pt x="1996" y="354"/>
                      </a:lnTo>
                      <a:lnTo>
                        <a:pt x="1822" y="421"/>
                      </a:lnTo>
                      <a:lnTo>
                        <a:pt x="1709" y="421"/>
                      </a:lnTo>
                      <a:lnTo>
                        <a:pt x="1544" y="541"/>
                      </a:lnTo>
                      <a:lnTo>
                        <a:pt x="1430" y="594"/>
                      </a:lnTo>
                      <a:lnTo>
                        <a:pt x="1287" y="646"/>
                      </a:lnTo>
                      <a:lnTo>
                        <a:pt x="1107" y="708"/>
                      </a:lnTo>
                      <a:lnTo>
                        <a:pt x="964" y="744"/>
                      </a:lnTo>
                      <a:lnTo>
                        <a:pt x="866" y="790"/>
                      </a:lnTo>
                      <a:lnTo>
                        <a:pt x="776" y="835"/>
                      </a:lnTo>
                      <a:lnTo>
                        <a:pt x="754" y="956"/>
                      </a:lnTo>
                      <a:lnTo>
                        <a:pt x="754" y="1241"/>
                      </a:lnTo>
                      <a:lnTo>
                        <a:pt x="754" y="1437"/>
                      </a:lnTo>
                      <a:lnTo>
                        <a:pt x="768" y="1604"/>
                      </a:lnTo>
                      <a:lnTo>
                        <a:pt x="723" y="1648"/>
                      </a:lnTo>
                      <a:lnTo>
                        <a:pt x="708" y="161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13" name="Google Shape;413;p49"/>
              <p:cNvSpPr/>
              <p:nvPr/>
            </p:nvSpPr>
            <p:spPr>
              <a:xfrm>
                <a:off x="2574925" y="4252912"/>
                <a:ext cx="531812" cy="369887"/>
              </a:xfrm>
              <a:custGeom>
                <a:rect b="b" l="l" r="r" t="t"/>
                <a:pathLst>
                  <a:path extrusionOk="0" h="466" w="671">
                    <a:moveTo>
                      <a:pt x="8" y="136"/>
                    </a:moveTo>
                    <a:lnTo>
                      <a:pt x="174" y="98"/>
                    </a:lnTo>
                    <a:lnTo>
                      <a:pt x="272" y="53"/>
                    </a:lnTo>
                    <a:lnTo>
                      <a:pt x="340" y="0"/>
                    </a:lnTo>
                    <a:lnTo>
                      <a:pt x="408" y="68"/>
                    </a:lnTo>
                    <a:lnTo>
                      <a:pt x="513" y="166"/>
                    </a:lnTo>
                    <a:lnTo>
                      <a:pt x="604" y="218"/>
                    </a:lnTo>
                    <a:lnTo>
                      <a:pt x="671" y="287"/>
                    </a:lnTo>
                    <a:lnTo>
                      <a:pt x="633" y="347"/>
                    </a:lnTo>
                    <a:lnTo>
                      <a:pt x="499" y="407"/>
                    </a:lnTo>
                    <a:lnTo>
                      <a:pt x="363" y="466"/>
                    </a:lnTo>
                    <a:lnTo>
                      <a:pt x="303" y="466"/>
                    </a:lnTo>
                    <a:lnTo>
                      <a:pt x="218" y="361"/>
                    </a:lnTo>
                    <a:lnTo>
                      <a:pt x="136" y="294"/>
                    </a:lnTo>
                    <a:lnTo>
                      <a:pt x="53" y="249"/>
                    </a:lnTo>
                    <a:lnTo>
                      <a:pt x="0" y="173"/>
                    </a:lnTo>
                    <a:lnTo>
                      <a:pt x="8" y="136"/>
                    </a:lnTo>
                    <a:close/>
                  </a:path>
                </a:pathLst>
              </a:custGeom>
              <a:solidFill>
                <a:srgbClr val="F8F8F8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49"/>
              <p:cNvSpPr/>
              <p:nvPr/>
            </p:nvSpPr>
            <p:spPr>
              <a:xfrm>
                <a:off x="2676525" y="4254500"/>
                <a:ext cx="114300" cy="185737"/>
              </a:xfrm>
              <a:custGeom>
                <a:rect b="b" l="l" r="r" t="t"/>
                <a:pathLst>
                  <a:path extrusionOk="0" h="234" w="145">
                    <a:moveTo>
                      <a:pt x="138" y="196"/>
                    </a:moveTo>
                    <a:lnTo>
                      <a:pt x="24" y="0"/>
                    </a:lnTo>
                    <a:lnTo>
                      <a:pt x="0" y="16"/>
                    </a:lnTo>
                    <a:lnTo>
                      <a:pt x="9" y="38"/>
                    </a:lnTo>
                    <a:lnTo>
                      <a:pt x="115" y="227"/>
                    </a:lnTo>
                    <a:lnTo>
                      <a:pt x="145" y="234"/>
                    </a:lnTo>
                    <a:lnTo>
                      <a:pt x="138" y="1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5" name="Google Shape;415;p49"/>
            <p:cNvGrpSpPr/>
            <p:nvPr/>
          </p:nvGrpSpPr>
          <p:grpSpPr>
            <a:xfrm>
              <a:off x="2419350" y="3702050"/>
              <a:ext cx="527050" cy="801687"/>
              <a:chOff x="2419350" y="3702050"/>
              <a:chExt cx="527050" cy="801687"/>
            </a:xfrm>
          </p:grpSpPr>
          <p:sp>
            <p:nvSpPr>
              <p:cNvPr id="416" name="Google Shape;416;p49"/>
              <p:cNvSpPr/>
              <p:nvPr/>
            </p:nvSpPr>
            <p:spPr>
              <a:xfrm>
                <a:off x="2603500" y="3702050"/>
                <a:ext cx="234950" cy="323850"/>
              </a:xfrm>
              <a:custGeom>
                <a:rect b="b" l="l" r="r" t="t"/>
                <a:pathLst>
                  <a:path extrusionOk="0" h="408" w="297">
                    <a:moveTo>
                      <a:pt x="22" y="105"/>
                    </a:moveTo>
                    <a:lnTo>
                      <a:pt x="46" y="63"/>
                    </a:lnTo>
                    <a:lnTo>
                      <a:pt x="88" y="17"/>
                    </a:lnTo>
                    <a:lnTo>
                      <a:pt x="132" y="2"/>
                    </a:lnTo>
                    <a:lnTo>
                      <a:pt x="169" y="0"/>
                    </a:lnTo>
                    <a:lnTo>
                      <a:pt x="213" y="24"/>
                    </a:lnTo>
                    <a:lnTo>
                      <a:pt x="241" y="77"/>
                    </a:lnTo>
                    <a:lnTo>
                      <a:pt x="255" y="121"/>
                    </a:lnTo>
                    <a:lnTo>
                      <a:pt x="251" y="166"/>
                    </a:lnTo>
                    <a:lnTo>
                      <a:pt x="241" y="220"/>
                    </a:lnTo>
                    <a:lnTo>
                      <a:pt x="228" y="269"/>
                    </a:lnTo>
                    <a:lnTo>
                      <a:pt x="228" y="280"/>
                    </a:lnTo>
                    <a:lnTo>
                      <a:pt x="248" y="331"/>
                    </a:lnTo>
                    <a:lnTo>
                      <a:pt x="287" y="376"/>
                    </a:lnTo>
                    <a:lnTo>
                      <a:pt x="297" y="390"/>
                    </a:lnTo>
                    <a:lnTo>
                      <a:pt x="286" y="405"/>
                    </a:lnTo>
                    <a:lnTo>
                      <a:pt x="266" y="408"/>
                    </a:lnTo>
                    <a:lnTo>
                      <a:pt x="230" y="346"/>
                    </a:lnTo>
                    <a:lnTo>
                      <a:pt x="211" y="306"/>
                    </a:lnTo>
                    <a:lnTo>
                      <a:pt x="189" y="339"/>
                    </a:lnTo>
                    <a:lnTo>
                      <a:pt x="171" y="367"/>
                    </a:lnTo>
                    <a:lnTo>
                      <a:pt x="127" y="394"/>
                    </a:lnTo>
                    <a:lnTo>
                      <a:pt x="95" y="401"/>
                    </a:lnTo>
                    <a:lnTo>
                      <a:pt x="38" y="387"/>
                    </a:lnTo>
                    <a:lnTo>
                      <a:pt x="8" y="320"/>
                    </a:lnTo>
                    <a:lnTo>
                      <a:pt x="0" y="226"/>
                    </a:lnTo>
                    <a:lnTo>
                      <a:pt x="4" y="135"/>
                    </a:lnTo>
                    <a:lnTo>
                      <a:pt x="22" y="105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49"/>
              <p:cNvSpPr/>
              <p:nvPr/>
            </p:nvSpPr>
            <p:spPr>
              <a:xfrm>
                <a:off x="2419350" y="4057650"/>
                <a:ext cx="450850" cy="446087"/>
              </a:xfrm>
              <a:custGeom>
                <a:rect b="b" l="l" r="r" t="t"/>
                <a:pathLst>
                  <a:path extrusionOk="0" h="562" w="567">
                    <a:moveTo>
                      <a:pt x="175" y="23"/>
                    </a:moveTo>
                    <a:lnTo>
                      <a:pt x="228" y="5"/>
                    </a:lnTo>
                    <a:lnTo>
                      <a:pt x="265" y="0"/>
                    </a:lnTo>
                    <a:lnTo>
                      <a:pt x="295" y="5"/>
                    </a:lnTo>
                    <a:lnTo>
                      <a:pt x="311" y="20"/>
                    </a:lnTo>
                    <a:lnTo>
                      <a:pt x="302" y="59"/>
                    </a:lnTo>
                    <a:lnTo>
                      <a:pt x="251" y="80"/>
                    </a:lnTo>
                    <a:lnTo>
                      <a:pt x="195" y="80"/>
                    </a:lnTo>
                    <a:lnTo>
                      <a:pt x="134" y="90"/>
                    </a:lnTo>
                    <a:lnTo>
                      <a:pt x="90" y="110"/>
                    </a:lnTo>
                    <a:lnTo>
                      <a:pt x="48" y="140"/>
                    </a:lnTo>
                    <a:lnTo>
                      <a:pt x="45" y="185"/>
                    </a:lnTo>
                    <a:lnTo>
                      <a:pt x="62" y="230"/>
                    </a:lnTo>
                    <a:lnTo>
                      <a:pt x="105" y="268"/>
                    </a:lnTo>
                    <a:lnTo>
                      <a:pt x="172" y="299"/>
                    </a:lnTo>
                    <a:lnTo>
                      <a:pt x="263" y="331"/>
                    </a:lnTo>
                    <a:lnTo>
                      <a:pt x="356" y="357"/>
                    </a:lnTo>
                    <a:lnTo>
                      <a:pt x="416" y="383"/>
                    </a:lnTo>
                    <a:lnTo>
                      <a:pt x="445" y="391"/>
                    </a:lnTo>
                    <a:lnTo>
                      <a:pt x="435" y="426"/>
                    </a:lnTo>
                    <a:lnTo>
                      <a:pt x="445" y="474"/>
                    </a:lnTo>
                    <a:lnTo>
                      <a:pt x="499" y="496"/>
                    </a:lnTo>
                    <a:lnTo>
                      <a:pt x="564" y="525"/>
                    </a:lnTo>
                    <a:lnTo>
                      <a:pt x="567" y="562"/>
                    </a:lnTo>
                    <a:lnTo>
                      <a:pt x="499" y="531"/>
                    </a:lnTo>
                    <a:lnTo>
                      <a:pt x="416" y="496"/>
                    </a:lnTo>
                    <a:lnTo>
                      <a:pt x="398" y="458"/>
                    </a:lnTo>
                    <a:lnTo>
                      <a:pt x="398" y="413"/>
                    </a:lnTo>
                    <a:lnTo>
                      <a:pt x="356" y="391"/>
                    </a:lnTo>
                    <a:lnTo>
                      <a:pt x="248" y="360"/>
                    </a:lnTo>
                    <a:lnTo>
                      <a:pt x="168" y="331"/>
                    </a:lnTo>
                    <a:lnTo>
                      <a:pt x="77" y="290"/>
                    </a:lnTo>
                    <a:lnTo>
                      <a:pt x="14" y="245"/>
                    </a:lnTo>
                    <a:lnTo>
                      <a:pt x="1" y="203"/>
                    </a:lnTo>
                    <a:lnTo>
                      <a:pt x="0" y="170"/>
                    </a:lnTo>
                    <a:lnTo>
                      <a:pt x="1" y="119"/>
                    </a:lnTo>
                    <a:lnTo>
                      <a:pt x="39" y="83"/>
                    </a:lnTo>
                    <a:lnTo>
                      <a:pt x="97" y="58"/>
                    </a:lnTo>
                    <a:lnTo>
                      <a:pt x="144" y="35"/>
                    </a:lnTo>
                    <a:lnTo>
                      <a:pt x="175" y="23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49"/>
              <p:cNvSpPr/>
              <p:nvPr/>
            </p:nvSpPr>
            <p:spPr>
              <a:xfrm>
                <a:off x="2698750" y="4052887"/>
                <a:ext cx="247650" cy="263525"/>
              </a:xfrm>
              <a:custGeom>
                <a:rect b="b" l="l" r="r" t="t"/>
                <a:pathLst>
                  <a:path extrusionOk="0" h="332" w="311">
                    <a:moveTo>
                      <a:pt x="136" y="23"/>
                    </a:moveTo>
                    <a:lnTo>
                      <a:pt x="82" y="5"/>
                    </a:lnTo>
                    <a:lnTo>
                      <a:pt x="46" y="0"/>
                    </a:lnTo>
                    <a:lnTo>
                      <a:pt x="15" y="5"/>
                    </a:lnTo>
                    <a:lnTo>
                      <a:pt x="0" y="20"/>
                    </a:lnTo>
                    <a:lnTo>
                      <a:pt x="12" y="41"/>
                    </a:lnTo>
                    <a:lnTo>
                      <a:pt x="71" y="49"/>
                    </a:lnTo>
                    <a:lnTo>
                      <a:pt x="130" y="75"/>
                    </a:lnTo>
                    <a:lnTo>
                      <a:pt x="176" y="90"/>
                    </a:lnTo>
                    <a:lnTo>
                      <a:pt x="221" y="111"/>
                    </a:lnTo>
                    <a:lnTo>
                      <a:pt x="263" y="140"/>
                    </a:lnTo>
                    <a:lnTo>
                      <a:pt x="266" y="187"/>
                    </a:lnTo>
                    <a:lnTo>
                      <a:pt x="248" y="231"/>
                    </a:lnTo>
                    <a:lnTo>
                      <a:pt x="206" y="269"/>
                    </a:lnTo>
                    <a:lnTo>
                      <a:pt x="139" y="299"/>
                    </a:lnTo>
                    <a:lnTo>
                      <a:pt x="143" y="332"/>
                    </a:lnTo>
                    <a:lnTo>
                      <a:pt x="234" y="292"/>
                    </a:lnTo>
                    <a:lnTo>
                      <a:pt x="295" y="247"/>
                    </a:lnTo>
                    <a:lnTo>
                      <a:pt x="308" y="203"/>
                    </a:lnTo>
                    <a:lnTo>
                      <a:pt x="311" y="171"/>
                    </a:lnTo>
                    <a:lnTo>
                      <a:pt x="308" y="121"/>
                    </a:lnTo>
                    <a:lnTo>
                      <a:pt x="270" y="83"/>
                    </a:lnTo>
                    <a:lnTo>
                      <a:pt x="213" y="58"/>
                    </a:lnTo>
                    <a:lnTo>
                      <a:pt x="165" y="35"/>
                    </a:lnTo>
                    <a:lnTo>
                      <a:pt x="136" y="23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9" name="Google Shape;419;p49"/>
            <p:cNvGrpSpPr/>
            <p:nvPr/>
          </p:nvGrpSpPr>
          <p:grpSpPr>
            <a:xfrm>
              <a:off x="3130550" y="3049587"/>
              <a:ext cx="657224" cy="1481137"/>
              <a:chOff x="3130550" y="3049587"/>
              <a:chExt cx="657224" cy="1481137"/>
            </a:xfrm>
          </p:grpSpPr>
          <p:sp>
            <p:nvSpPr>
              <p:cNvPr id="420" name="Google Shape;420;p49"/>
              <p:cNvSpPr/>
              <p:nvPr/>
            </p:nvSpPr>
            <p:spPr>
              <a:xfrm>
                <a:off x="3143250" y="3114675"/>
                <a:ext cx="346075" cy="1395412"/>
              </a:xfrm>
              <a:custGeom>
                <a:rect b="b" l="l" r="r" t="t"/>
                <a:pathLst>
                  <a:path extrusionOk="0" h="1758" w="434">
                    <a:moveTo>
                      <a:pt x="427" y="316"/>
                    </a:moveTo>
                    <a:lnTo>
                      <a:pt x="434" y="381"/>
                    </a:lnTo>
                    <a:lnTo>
                      <a:pt x="434" y="729"/>
                    </a:lnTo>
                    <a:lnTo>
                      <a:pt x="403" y="1197"/>
                    </a:lnTo>
                    <a:lnTo>
                      <a:pt x="406" y="1495"/>
                    </a:lnTo>
                    <a:lnTo>
                      <a:pt x="421" y="1701"/>
                    </a:lnTo>
                    <a:lnTo>
                      <a:pt x="406" y="1758"/>
                    </a:lnTo>
                    <a:lnTo>
                      <a:pt x="381" y="1746"/>
                    </a:lnTo>
                    <a:lnTo>
                      <a:pt x="234" y="1632"/>
                    </a:lnTo>
                    <a:lnTo>
                      <a:pt x="196" y="1610"/>
                    </a:lnTo>
                    <a:lnTo>
                      <a:pt x="174" y="1578"/>
                    </a:lnTo>
                    <a:lnTo>
                      <a:pt x="136" y="1534"/>
                    </a:lnTo>
                    <a:lnTo>
                      <a:pt x="85" y="1489"/>
                    </a:lnTo>
                    <a:lnTo>
                      <a:pt x="60" y="1429"/>
                    </a:lnTo>
                    <a:lnTo>
                      <a:pt x="0" y="1377"/>
                    </a:lnTo>
                    <a:lnTo>
                      <a:pt x="0" y="1347"/>
                    </a:lnTo>
                    <a:lnTo>
                      <a:pt x="32" y="1306"/>
                    </a:lnTo>
                    <a:lnTo>
                      <a:pt x="45" y="1254"/>
                    </a:lnTo>
                    <a:lnTo>
                      <a:pt x="38" y="1226"/>
                    </a:lnTo>
                    <a:lnTo>
                      <a:pt x="22" y="1181"/>
                    </a:lnTo>
                    <a:lnTo>
                      <a:pt x="17" y="1149"/>
                    </a:lnTo>
                    <a:lnTo>
                      <a:pt x="41" y="1099"/>
                    </a:lnTo>
                    <a:lnTo>
                      <a:pt x="41" y="1065"/>
                    </a:lnTo>
                    <a:lnTo>
                      <a:pt x="15" y="998"/>
                    </a:lnTo>
                    <a:lnTo>
                      <a:pt x="15" y="960"/>
                    </a:lnTo>
                    <a:lnTo>
                      <a:pt x="29" y="931"/>
                    </a:lnTo>
                    <a:lnTo>
                      <a:pt x="55" y="896"/>
                    </a:lnTo>
                    <a:lnTo>
                      <a:pt x="53" y="836"/>
                    </a:lnTo>
                    <a:lnTo>
                      <a:pt x="38" y="787"/>
                    </a:lnTo>
                    <a:lnTo>
                      <a:pt x="53" y="729"/>
                    </a:lnTo>
                    <a:lnTo>
                      <a:pt x="67" y="715"/>
                    </a:lnTo>
                    <a:lnTo>
                      <a:pt x="55" y="662"/>
                    </a:lnTo>
                    <a:lnTo>
                      <a:pt x="22" y="606"/>
                    </a:lnTo>
                    <a:lnTo>
                      <a:pt x="15" y="570"/>
                    </a:lnTo>
                    <a:lnTo>
                      <a:pt x="22" y="535"/>
                    </a:lnTo>
                    <a:lnTo>
                      <a:pt x="63" y="504"/>
                    </a:lnTo>
                    <a:lnTo>
                      <a:pt x="60" y="479"/>
                    </a:lnTo>
                    <a:lnTo>
                      <a:pt x="17" y="399"/>
                    </a:lnTo>
                    <a:lnTo>
                      <a:pt x="3" y="336"/>
                    </a:lnTo>
                    <a:lnTo>
                      <a:pt x="15" y="301"/>
                    </a:lnTo>
                    <a:lnTo>
                      <a:pt x="55" y="269"/>
                    </a:lnTo>
                    <a:lnTo>
                      <a:pt x="45" y="241"/>
                    </a:lnTo>
                    <a:lnTo>
                      <a:pt x="17" y="209"/>
                    </a:lnTo>
                    <a:lnTo>
                      <a:pt x="17" y="174"/>
                    </a:lnTo>
                    <a:lnTo>
                      <a:pt x="63" y="150"/>
                    </a:lnTo>
                    <a:lnTo>
                      <a:pt x="83" y="125"/>
                    </a:lnTo>
                    <a:lnTo>
                      <a:pt x="45" y="73"/>
                    </a:lnTo>
                    <a:lnTo>
                      <a:pt x="45" y="45"/>
                    </a:lnTo>
                    <a:lnTo>
                      <a:pt x="90" y="28"/>
                    </a:lnTo>
                    <a:lnTo>
                      <a:pt x="92" y="0"/>
                    </a:lnTo>
                    <a:lnTo>
                      <a:pt x="143" y="73"/>
                    </a:lnTo>
                    <a:lnTo>
                      <a:pt x="203" y="148"/>
                    </a:lnTo>
                    <a:lnTo>
                      <a:pt x="279" y="209"/>
                    </a:lnTo>
                    <a:lnTo>
                      <a:pt x="339" y="256"/>
                    </a:lnTo>
                    <a:lnTo>
                      <a:pt x="403" y="294"/>
                    </a:lnTo>
                    <a:lnTo>
                      <a:pt x="427" y="316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49"/>
              <p:cNvSpPr/>
              <p:nvPr/>
            </p:nvSpPr>
            <p:spPr>
              <a:xfrm>
                <a:off x="3130550" y="3135312"/>
                <a:ext cx="100012" cy="1063625"/>
              </a:xfrm>
              <a:custGeom>
                <a:rect b="b" l="l" r="r" t="t"/>
                <a:pathLst>
                  <a:path extrusionOk="0" h="1339" w="126">
                    <a:moveTo>
                      <a:pt x="63" y="0"/>
                    </a:moveTo>
                    <a:lnTo>
                      <a:pt x="86" y="44"/>
                    </a:lnTo>
                    <a:lnTo>
                      <a:pt x="107" y="74"/>
                    </a:lnTo>
                    <a:lnTo>
                      <a:pt x="126" y="92"/>
                    </a:lnTo>
                    <a:lnTo>
                      <a:pt x="121" y="114"/>
                    </a:lnTo>
                    <a:lnTo>
                      <a:pt x="101" y="130"/>
                    </a:lnTo>
                    <a:lnTo>
                      <a:pt x="70" y="137"/>
                    </a:lnTo>
                    <a:lnTo>
                      <a:pt x="48" y="156"/>
                    </a:lnTo>
                    <a:lnTo>
                      <a:pt x="53" y="180"/>
                    </a:lnTo>
                    <a:lnTo>
                      <a:pt x="69" y="194"/>
                    </a:lnTo>
                    <a:lnTo>
                      <a:pt x="94" y="225"/>
                    </a:lnTo>
                    <a:lnTo>
                      <a:pt x="94" y="242"/>
                    </a:lnTo>
                    <a:lnTo>
                      <a:pt x="86" y="257"/>
                    </a:lnTo>
                    <a:lnTo>
                      <a:pt x="63" y="273"/>
                    </a:lnTo>
                    <a:lnTo>
                      <a:pt x="41" y="288"/>
                    </a:lnTo>
                    <a:lnTo>
                      <a:pt x="38" y="310"/>
                    </a:lnTo>
                    <a:lnTo>
                      <a:pt x="45" y="333"/>
                    </a:lnTo>
                    <a:lnTo>
                      <a:pt x="63" y="378"/>
                    </a:lnTo>
                    <a:lnTo>
                      <a:pt x="79" y="413"/>
                    </a:lnTo>
                    <a:lnTo>
                      <a:pt x="94" y="438"/>
                    </a:lnTo>
                    <a:lnTo>
                      <a:pt x="94" y="466"/>
                    </a:lnTo>
                    <a:lnTo>
                      <a:pt x="86" y="491"/>
                    </a:lnTo>
                    <a:lnTo>
                      <a:pt x="63" y="513"/>
                    </a:lnTo>
                    <a:lnTo>
                      <a:pt x="48" y="536"/>
                    </a:lnTo>
                    <a:lnTo>
                      <a:pt x="53" y="573"/>
                    </a:lnTo>
                    <a:lnTo>
                      <a:pt x="91" y="631"/>
                    </a:lnTo>
                    <a:lnTo>
                      <a:pt x="107" y="662"/>
                    </a:lnTo>
                    <a:lnTo>
                      <a:pt x="108" y="691"/>
                    </a:lnTo>
                    <a:lnTo>
                      <a:pt x="94" y="713"/>
                    </a:lnTo>
                    <a:lnTo>
                      <a:pt x="76" y="736"/>
                    </a:lnTo>
                    <a:lnTo>
                      <a:pt x="70" y="767"/>
                    </a:lnTo>
                    <a:lnTo>
                      <a:pt x="83" y="804"/>
                    </a:lnTo>
                    <a:lnTo>
                      <a:pt x="98" y="844"/>
                    </a:lnTo>
                    <a:lnTo>
                      <a:pt x="107" y="872"/>
                    </a:lnTo>
                    <a:lnTo>
                      <a:pt x="98" y="890"/>
                    </a:lnTo>
                    <a:lnTo>
                      <a:pt x="79" y="909"/>
                    </a:lnTo>
                    <a:lnTo>
                      <a:pt x="53" y="932"/>
                    </a:lnTo>
                    <a:lnTo>
                      <a:pt x="41" y="954"/>
                    </a:lnTo>
                    <a:lnTo>
                      <a:pt x="53" y="995"/>
                    </a:lnTo>
                    <a:lnTo>
                      <a:pt x="79" y="1037"/>
                    </a:lnTo>
                    <a:lnTo>
                      <a:pt x="91" y="1068"/>
                    </a:lnTo>
                    <a:lnTo>
                      <a:pt x="94" y="1093"/>
                    </a:lnTo>
                    <a:lnTo>
                      <a:pt x="86" y="1105"/>
                    </a:lnTo>
                    <a:lnTo>
                      <a:pt x="60" y="1105"/>
                    </a:lnTo>
                    <a:lnTo>
                      <a:pt x="53" y="1160"/>
                    </a:lnTo>
                    <a:lnTo>
                      <a:pt x="69" y="1195"/>
                    </a:lnTo>
                    <a:lnTo>
                      <a:pt x="83" y="1220"/>
                    </a:lnTo>
                    <a:lnTo>
                      <a:pt x="86" y="1243"/>
                    </a:lnTo>
                    <a:lnTo>
                      <a:pt x="86" y="1264"/>
                    </a:lnTo>
                    <a:lnTo>
                      <a:pt x="60" y="1296"/>
                    </a:lnTo>
                    <a:lnTo>
                      <a:pt x="25" y="1339"/>
                    </a:lnTo>
                    <a:lnTo>
                      <a:pt x="3" y="1324"/>
                    </a:lnTo>
                    <a:lnTo>
                      <a:pt x="10" y="1289"/>
                    </a:lnTo>
                    <a:lnTo>
                      <a:pt x="45" y="1233"/>
                    </a:lnTo>
                    <a:lnTo>
                      <a:pt x="41" y="1198"/>
                    </a:lnTo>
                    <a:lnTo>
                      <a:pt x="25" y="1157"/>
                    </a:lnTo>
                    <a:lnTo>
                      <a:pt x="16" y="1122"/>
                    </a:lnTo>
                    <a:lnTo>
                      <a:pt x="31" y="1093"/>
                    </a:lnTo>
                    <a:lnTo>
                      <a:pt x="45" y="1083"/>
                    </a:lnTo>
                    <a:lnTo>
                      <a:pt x="48" y="1061"/>
                    </a:lnTo>
                    <a:lnTo>
                      <a:pt x="31" y="1017"/>
                    </a:lnTo>
                    <a:lnTo>
                      <a:pt x="10" y="979"/>
                    </a:lnTo>
                    <a:lnTo>
                      <a:pt x="0" y="942"/>
                    </a:lnTo>
                    <a:lnTo>
                      <a:pt x="10" y="897"/>
                    </a:lnTo>
                    <a:lnTo>
                      <a:pt x="45" y="880"/>
                    </a:lnTo>
                    <a:lnTo>
                      <a:pt x="56" y="859"/>
                    </a:lnTo>
                    <a:lnTo>
                      <a:pt x="53" y="830"/>
                    </a:lnTo>
                    <a:lnTo>
                      <a:pt x="45" y="799"/>
                    </a:lnTo>
                    <a:lnTo>
                      <a:pt x="32" y="760"/>
                    </a:lnTo>
                    <a:lnTo>
                      <a:pt x="32" y="729"/>
                    </a:lnTo>
                    <a:lnTo>
                      <a:pt x="48" y="709"/>
                    </a:lnTo>
                    <a:lnTo>
                      <a:pt x="69" y="684"/>
                    </a:lnTo>
                    <a:lnTo>
                      <a:pt x="69" y="669"/>
                    </a:lnTo>
                    <a:lnTo>
                      <a:pt x="53" y="634"/>
                    </a:lnTo>
                    <a:lnTo>
                      <a:pt x="23" y="589"/>
                    </a:lnTo>
                    <a:lnTo>
                      <a:pt x="10" y="555"/>
                    </a:lnTo>
                    <a:lnTo>
                      <a:pt x="10" y="529"/>
                    </a:lnTo>
                    <a:lnTo>
                      <a:pt x="18" y="504"/>
                    </a:lnTo>
                    <a:lnTo>
                      <a:pt x="38" y="483"/>
                    </a:lnTo>
                    <a:lnTo>
                      <a:pt x="56" y="460"/>
                    </a:lnTo>
                    <a:lnTo>
                      <a:pt x="56" y="443"/>
                    </a:lnTo>
                    <a:lnTo>
                      <a:pt x="16" y="361"/>
                    </a:lnTo>
                    <a:lnTo>
                      <a:pt x="7" y="330"/>
                    </a:lnTo>
                    <a:lnTo>
                      <a:pt x="0" y="302"/>
                    </a:lnTo>
                    <a:lnTo>
                      <a:pt x="16" y="277"/>
                    </a:lnTo>
                    <a:lnTo>
                      <a:pt x="32" y="257"/>
                    </a:lnTo>
                    <a:lnTo>
                      <a:pt x="48" y="242"/>
                    </a:lnTo>
                    <a:lnTo>
                      <a:pt x="48" y="228"/>
                    </a:lnTo>
                    <a:lnTo>
                      <a:pt x="32" y="204"/>
                    </a:lnTo>
                    <a:lnTo>
                      <a:pt x="10" y="180"/>
                    </a:lnTo>
                    <a:lnTo>
                      <a:pt x="10" y="156"/>
                    </a:lnTo>
                    <a:lnTo>
                      <a:pt x="25" y="134"/>
                    </a:lnTo>
                    <a:lnTo>
                      <a:pt x="48" y="114"/>
                    </a:lnTo>
                    <a:lnTo>
                      <a:pt x="69" y="105"/>
                    </a:lnTo>
                    <a:lnTo>
                      <a:pt x="79" y="89"/>
                    </a:lnTo>
                    <a:lnTo>
                      <a:pt x="70" y="70"/>
                    </a:lnTo>
                    <a:lnTo>
                      <a:pt x="56" y="47"/>
                    </a:lnTo>
                    <a:lnTo>
                      <a:pt x="48" y="2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49"/>
              <p:cNvSpPr/>
              <p:nvPr/>
            </p:nvSpPr>
            <p:spPr>
              <a:xfrm>
                <a:off x="3400425" y="3394075"/>
                <a:ext cx="93662" cy="860425"/>
              </a:xfrm>
              <a:custGeom>
                <a:rect b="b" l="l" r="r" t="t"/>
                <a:pathLst>
                  <a:path extrusionOk="0" h="1083" w="118">
                    <a:moveTo>
                      <a:pt x="90" y="0"/>
                    </a:moveTo>
                    <a:lnTo>
                      <a:pt x="105" y="29"/>
                    </a:lnTo>
                    <a:lnTo>
                      <a:pt x="118" y="82"/>
                    </a:lnTo>
                    <a:lnTo>
                      <a:pt x="111" y="105"/>
                    </a:lnTo>
                    <a:lnTo>
                      <a:pt x="80" y="120"/>
                    </a:lnTo>
                    <a:lnTo>
                      <a:pt x="61" y="136"/>
                    </a:lnTo>
                    <a:lnTo>
                      <a:pt x="61" y="178"/>
                    </a:lnTo>
                    <a:lnTo>
                      <a:pt x="76" y="218"/>
                    </a:lnTo>
                    <a:lnTo>
                      <a:pt x="96" y="246"/>
                    </a:lnTo>
                    <a:lnTo>
                      <a:pt x="98" y="298"/>
                    </a:lnTo>
                    <a:lnTo>
                      <a:pt x="87" y="316"/>
                    </a:lnTo>
                    <a:lnTo>
                      <a:pt x="68" y="338"/>
                    </a:lnTo>
                    <a:lnTo>
                      <a:pt x="65" y="373"/>
                    </a:lnTo>
                    <a:lnTo>
                      <a:pt x="76" y="406"/>
                    </a:lnTo>
                    <a:lnTo>
                      <a:pt x="90" y="434"/>
                    </a:lnTo>
                    <a:lnTo>
                      <a:pt x="98" y="478"/>
                    </a:lnTo>
                    <a:lnTo>
                      <a:pt x="98" y="504"/>
                    </a:lnTo>
                    <a:lnTo>
                      <a:pt x="83" y="532"/>
                    </a:lnTo>
                    <a:lnTo>
                      <a:pt x="58" y="557"/>
                    </a:lnTo>
                    <a:lnTo>
                      <a:pt x="58" y="579"/>
                    </a:lnTo>
                    <a:lnTo>
                      <a:pt x="65" y="646"/>
                    </a:lnTo>
                    <a:lnTo>
                      <a:pt x="90" y="674"/>
                    </a:lnTo>
                    <a:lnTo>
                      <a:pt x="105" y="704"/>
                    </a:lnTo>
                    <a:lnTo>
                      <a:pt x="98" y="737"/>
                    </a:lnTo>
                    <a:lnTo>
                      <a:pt x="61" y="760"/>
                    </a:lnTo>
                    <a:lnTo>
                      <a:pt x="42" y="782"/>
                    </a:lnTo>
                    <a:lnTo>
                      <a:pt x="38" y="824"/>
                    </a:lnTo>
                    <a:lnTo>
                      <a:pt x="58" y="877"/>
                    </a:lnTo>
                    <a:lnTo>
                      <a:pt x="73" y="931"/>
                    </a:lnTo>
                    <a:lnTo>
                      <a:pt x="73" y="960"/>
                    </a:lnTo>
                    <a:lnTo>
                      <a:pt x="65" y="1001"/>
                    </a:lnTo>
                    <a:lnTo>
                      <a:pt x="42" y="1008"/>
                    </a:lnTo>
                    <a:lnTo>
                      <a:pt x="28" y="1038"/>
                    </a:lnTo>
                    <a:lnTo>
                      <a:pt x="28" y="1073"/>
                    </a:lnTo>
                    <a:lnTo>
                      <a:pt x="0" y="1083"/>
                    </a:lnTo>
                    <a:lnTo>
                      <a:pt x="13" y="1045"/>
                    </a:lnTo>
                    <a:lnTo>
                      <a:pt x="35" y="1001"/>
                    </a:lnTo>
                    <a:lnTo>
                      <a:pt x="42" y="970"/>
                    </a:lnTo>
                    <a:lnTo>
                      <a:pt x="42" y="910"/>
                    </a:lnTo>
                    <a:lnTo>
                      <a:pt x="28" y="858"/>
                    </a:lnTo>
                    <a:lnTo>
                      <a:pt x="23" y="817"/>
                    </a:lnTo>
                    <a:lnTo>
                      <a:pt x="20" y="775"/>
                    </a:lnTo>
                    <a:lnTo>
                      <a:pt x="45" y="742"/>
                    </a:lnTo>
                    <a:lnTo>
                      <a:pt x="61" y="719"/>
                    </a:lnTo>
                    <a:lnTo>
                      <a:pt x="51" y="674"/>
                    </a:lnTo>
                    <a:lnTo>
                      <a:pt x="28" y="639"/>
                    </a:lnTo>
                    <a:lnTo>
                      <a:pt x="23" y="609"/>
                    </a:lnTo>
                    <a:lnTo>
                      <a:pt x="20" y="564"/>
                    </a:lnTo>
                    <a:lnTo>
                      <a:pt x="30" y="534"/>
                    </a:lnTo>
                    <a:lnTo>
                      <a:pt x="51" y="504"/>
                    </a:lnTo>
                    <a:lnTo>
                      <a:pt x="65" y="481"/>
                    </a:lnTo>
                    <a:lnTo>
                      <a:pt x="65" y="459"/>
                    </a:lnTo>
                    <a:lnTo>
                      <a:pt x="51" y="434"/>
                    </a:lnTo>
                    <a:lnTo>
                      <a:pt x="35" y="383"/>
                    </a:lnTo>
                    <a:lnTo>
                      <a:pt x="35" y="351"/>
                    </a:lnTo>
                    <a:lnTo>
                      <a:pt x="42" y="320"/>
                    </a:lnTo>
                    <a:lnTo>
                      <a:pt x="58" y="298"/>
                    </a:lnTo>
                    <a:lnTo>
                      <a:pt x="61" y="275"/>
                    </a:lnTo>
                    <a:lnTo>
                      <a:pt x="58" y="247"/>
                    </a:lnTo>
                    <a:lnTo>
                      <a:pt x="38" y="208"/>
                    </a:lnTo>
                    <a:lnTo>
                      <a:pt x="28" y="180"/>
                    </a:lnTo>
                    <a:lnTo>
                      <a:pt x="30" y="133"/>
                    </a:lnTo>
                    <a:lnTo>
                      <a:pt x="45" y="113"/>
                    </a:lnTo>
                    <a:lnTo>
                      <a:pt x="65" y="82"/>
                    </a:lnTo>
                    <a:lnTo>
                      <a:pt x="76" y="57"/>
                    </a:lnTo>
                    <a:lnTo>
                      <a:pt x="68" y="35"/>
                    </a:lnTo>
                    <a:lnTo>
                      <a:pt x="73" y="12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49"/>
              <p:cNvSpPr/>
              <p:nvPr/>
            </p:nvSpPr>
            <p:spPr>
              <a:xfrm>
                <a:off x="3251200" y="3292475"/>
                <a:ext cx="214312" cy="184150"/>
              </a:xfrm>
              <a:custGeom>
                <a:rect b="b" l="l" r="r" t="t"/>
                <a:pathLst>
                  <a:path extrusionOk="0" h="232" w="271">
                    <a:moveTo>
                      <a:pt x="271" y="188"/>
                    </a:moveTo>
                    <a:lnTo>
                      <a:pt x="188" y="120"/>
                    </a:lnTo>
                    <a:lnTo>
                      <a:pt x="119" y="60"/>
                    </a:lnTo>
                    <a:lnTo>
                      <a:pt x="58" y="0"/>
                    </a:lnTo>
                    <a:lnTo>
                      <a:pt x="0" y="0"/>
                    </a:lnTo>
                    <a:lnTo>
                      <a:pt x="135" y="98"/>
                    </a:lnTo>
                    <a:lnTo>
                      <a:pt x="199" y="157"/>
                    </a:lnTo>
                    <a:lnTo>
                      <a:pt x="255" y="232"/>
                    </a:lnTo>
                    <a:lnTo>
                      <a:pt x="271" y="1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49"/>
              <p:cNvSpPr/>
              <p:nvPr/>
            </p:nvSpPr>
            <p:spPr>
              <a:xfrm>
                <a:off x="3248025" y="3397250"/>
                <a:ext cx="185737" cy="152400"/>
              </a:xfrm>
              <a:custGeom>
                <a:rect b="b" l="l" r="r" t="t"/>
                <a:pathLst>
                  <a:path extrusionOk="0" h="192" w="233">
                    <a:moveTo>
                      <a:pt x="233" y="120"/>
                    </a:moveTo>
                    <a:lnTo>
                      <a:pt x="173" y="98"/>
                    </a:lnTo>
                    <a:lnTo>
                      <a:pt x="128" y="60"/>
                    </a:lnTo>
                    <a:lnTo>
                      <a:pt x="46" y="0"/>
                    </a:lnTo>
                    <a:lnTo>
                      <a:pt x="0" y="0"/>
                    </a:lnTo>
                    <a:lnTo>
                      <a:pt x="106" y="60"/>
                    </a:lnTo>
                    <a:lnTo>
                      <a:pt x="147" y="101"/>
                    </a:lnTo>
                    <a:lnTo>
                      <a:pt x="233" y="192"/>
                    </a:lnTo>
                    <a:lnTo>
                      <a:pt x="229" y="136"/>
                    </a:lnTo>
                    <a:lnTo>
                      <a:pt x="233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49"/>
              <p:cNvSpPr/>
              <p:nvPr/>
            </p:nvSpPr>
            <p:spPr>
              <a:xfrm>
                <a:off x="3221037" y="3487737"/>
                <a:ext cx="219075" cy="236537"/>
              </a:xfrm>
              <a:custGeom>
                <a:rect b="b" l="l" r="r" t="t"/>
                <a:pathLst>
                  <a:path extrusionOk="0" h="297" w="275">
                    <a:moveTo>
                      <a:pt x="270" y="221"/>
                    </a:moveTo>
                    <a:lnTo>
                      <a:pt x="194" y="154"/>
                    </a:lnTo>
                    <a:lnTo>
                      <a:pt x="165" y="108"/>
                    </a:lnTo>
                    <a:lnTo>
                      <a:pt x="105" y="63"/>
                    </a:lnTo>
                    <a:lnTo>
                      <a:pt x="51" y="23"/>
                    </a:lnTo>
                    <a:lnTo>
                      <a:pt x="14" y="0"/>
                    </a:lnTo>
                    <a:lnTo>
                      <a:pt x="0" y="0"/>
                    </a:lnTo>
                    <a:lnTo>
                      <a:pt x="0" y="23"/>
                    </a:lnTo>
                    <a:lnTo>
                      <a:pt x="44" y="54"/>
                    </a:lnTo>
                    <a:lnTo>
                      <a:pt x="127" y="105"/>
                    </a:lnTo>
                    <a:lnTo>
                      <a:pt x="187" y="167"/>
                    </a:lnTo>
                    <a:lnTo>
                      <a:pt x="229" y="234"/>
                    </a:lnTo>
                    <a:lnTo>
                      <a:pt x="275" y="297"/>
                    </a:lnTo>
                    <a:lnTo>
                      <a:pt x="270" y="22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49"/>
              <p:cNvSpPr/>
              <p:nvPr/>
            </p:nvSpPr>
            <p:spPr>
              <a:xfrm>
                <a:off x="3241675" y="3679825"/>
                <a:ext cx="169862" cy="138112"/>
              </a:xfrm>
              <a:custGeom>
                <a:rect b="b" l="l" r="r" t="t"/>
                <a:pathLst>
                  <a:path extrusionOk="0" h="174" w="214">
                    <a:moveTo>
                      <a:pt x="214" y="143"/>
                    </a:moveTo>
                    <a:lnTo>
                      <a:pt x="154" y="79"/>
                    </a:lnTo>
                    <a:lnTo>
                      <a:pt x="91" y="38"/>
                    </a:lnTo>
                    <a:lnTo>
                      <a:pt x="38" y="10"/>
                    </a:lnTo>
                    <a:lnTo>
                      <a:pt x="0" y="0"/>
                    </a:lnTo>
                    <a:lnTo>
                      <a:pt x="24" y="38"/>
                    </a:lnTo>
                    <a:lnTo>
                      <a:pt x="91" y="76"/>
                    </a:lnTo>
                    <a:lnTo>
                      <a:pt x="144" y="131"/>
                    </a:lnTo>
                    <a:lnTo>
                      <a:pt x="170" y="167"/>
                    </a:lnTo>
                    <a:lnTo>
                      <a:pt x="192" y="174"/>
                    </a:lnTo>
                    <a:lnTo>
                      <a:pt x="213" y="161"/>
                    </a:lnTo>
                    <a:lnTo>
                      <a:pt x="214" y="1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49"/>
              <p:cNvSpPr/>
              <p:nvPr/>
            </p:nvSpPr>
            <p:spPr>
              <a:xfrm>
                <a:off x="3222625" y="3776662"/>
                <a:ext cx="187325" cy="171450"/>
              </a:xfrm>
              <a:custGeom>
                <a:rect b="b" l="l" r="r" t="t"/>
                <a:pathLst>
                  <a:path extrusionOk="0" h="216" w="237">
                    <a:moveTo>
                      <a:pt x="237" y="200"/>
                    </a:moveTo>
                    <a:lnTo>
                      <a:pt x="175" y="136"/>
                    </a:lnTo>
                    <a:lnTo>
                      <a:pt x="99" y="58"/>
                    </a:lnTo>
                    <a:lnTo>
                      <a:pt x="55" y="20"/>
                    </a:lnTo>
                    <a:lnTo>
                      <a:pt x="20" y="0"/>
                    </a:lnTo>
                    <a:lnTo>
                      <a:pt x="0" y="13"/>
                    </a:lnTo>
                    <a:lnTo>
                      <a:pt x="39" y="45"/>
                    </a:lnTo>
                    <a:lnTo>
                      <a:pt x="108" y="114"/>
                    </a:lnTo>
                    <a:lnTo>
                      <a:pt x="171" y="181"/>
                    </a:lnTo>
                    <a:lnTo>
                      <a:pt x="213" y="216"/>
                    </a:lnTo>
                    <a:lnTo>
                      <a:pt x="224" y="216"/>
                    </a:lnTo>
                    <a:lnTo>
                      <a:pt x="237" y="2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49"/>
              <p:cNvSpPr/>
              <p:nvPr/>
            </p:nvSpPr>
            <p:spPr>
              <a:xfrm>
                <a:off x="3244850" y="3919537"/>
                <a:ext cx="131762" cy="136525"/>
              </a:xfrm>
              <a:custGeom>
                <a:rect b="b" l="l" r="r" t="t"/>
                <a:pathLst>
                  <a:path extrusionOk="0" h="171" w="167">
                    <a:moveTo>
                      <a:pt x="164" y="143"/>
                    </a:moveTo>
                    <a:lnTo>
                      <a:pt x="95" y="43"/>
                    </a:lnTo>
                    <a:lnTo>
                      <a:pt x="29" y="5"/>
                    </a:lnTo>
                    <a:lnTo>
                      <a:pt x="0" y="0"/>
                    </a:lnTo>
                    <a:lnTo>
                      <a:pt x="7" y="19"/>
                    </a:lnTo>
                    <a:lnTo>
                      <a:pt x="83" y="75"/>
                    </a:lnTo>
                    <a:lnTo>
                      <a:pt x="155" y="164"/>
                    </a:lnTo>
                    <a:lnTo>
                      <a:pt x="167" y="171"/>
                    </a:lnTo>
                    <a:lnTo>
                      <a:pt x="164" y="1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49"/>
              <p:cNvSpPr/>
              <p:nvPr/>
            </p:nvSpPr>
            <p:spPr>
              <a:xfrm>
                <a:off x="3249612" y="4052887"/>
                <a:ext cx="88900" cy="101600"/>
              </a:xfrm>
              <a:custGeom>
                <a:rect b="b" l="l" r="r" t="t"/>
                <a:pathLst>
                  <a:path extrusionOk="0" h="129" w="112">
                    <a:moveTo>
                      <a:pt x="106" y="98"/>
                    </a:moveTo>
                    <a:lnTo>
                      <a:pt x="52" y="23"/>
                    </a:lnTo>
                    <a:lnTo>
                      <a:pt x="3" y="0"/>
                    </a:lnTo>
                    <a:lnTo>
                      <a:pt x="0" y="23"/>
                    </a:lnTo>
                    <a:lnTo>
                      <a:pt x="22" y="61"/>
                    </a:lnTo>
                    <a:lnTo>
                      <a:pt x="83" y="111"/>
                    </a:lnTo>
                    <a:lnTo>
                      <a:pt x="99" y="129"/>
                    </a:lnTo>
                    <a:lnTo>
                      <a:pt x="112" y="121"/>
                    </a:lnTo>
                    <a:lnTo>
                      <a:pt x="106" y="9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49"/>
              <p:cNvSpPr/>
              <p:nvPr/>
            </p:nvSpPr>
            <p:spPr>
              <a:xfrm>
                <a:off x="3255962" y="4186237"/>
                <a:ext cx="112712" cy="115887"/>
              </a:xfrm>
              <a:custGeom>
                <a:rect b="b" l="l" r="r" t="t"/>
                <a:pathLst>
                  <a:path extrusionOk="0" h="145" w="143">
                    <a:moveTo>
                      <a:pt x="143" y="145"/>
                    </a:moveTo>
                    <a:lnTo>
                      <a:pt x="123" y="123"/>
                    </a:lnTo>
                    <a:lnTo>
                      <a:pt x="83" y="63"/>
                    </a:lnTo>
                    <a:lnTo>
                      <a:pt x="25" y="0"/>
                    </a:lnTo>
                    <a:lnTo>
                      <a:pt x="0" y="0"/>
                    </a:lnTo>
                    <a:lnTo>
                      <a:pt x="10" y="22"/>
                    </a:lnTo>
                    <a:lnTo>
                      <a:pt x="55" y="82"/>
                    </a:lnTo>
                    <a:lnTo>
                      <a:pt x="99" y="143"/>
                    </a:lnTo>
                    <a:lnTo>
                      <a:pt x="143" y="1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49"/>
              <p:cNvSpPr/>
              <p:nvPr/>
            </p:nvSpPr>
            <p:spPr>
              <a:xfrm>
                <a:off x="3409950" y="3225800"/>
                <a:ext cx="346075" cy="1285875"/>
              </a:xfrm>
              <a:custGeom>
                <a:rect b="b" l="l" r="r" t="t"/>
                <a:pathLst>
                  <a:path extrusionOk="0" h="1620" w="437">
                    <a:moveTo>
                      <a:pt x="78" y="153"/>
                    </a:moveTo>
                    <a:lnTo>
                      <a:pt x="63" y="197"/>
                    </a:lnTo>
                    <a:lnTo>
                      <a:pt x="75" y="242"/>
                    </a:lnTo>
                    <a:lnTo>
                      <a:pt x="78" y="287"/>
                    </a:lnTo>
                    <a:lnTo>
                      <a:pt x="63" y="315"/>
                    </a:lnTo>
                    <a:lnTo>
                      <a:pt x="40" y="347"/>
                    </a:lnTo>
                    <a:lnTo>
                      <a:pt x="30" y="398"/>
                    </a:lnTo>
                    <a:lnTo>
                      <a:pt x="44" y="431"/>
                    </a:lnTo>
                    <a:lnTo>
                      <a:pt x="67" y="467"/>
                    </a:lnTo>
                    <a:lnTo>
                      <a:pt x="67" y="498"/>
                    </a:lnTo>
                    <a:lnTo>
                      <a:pt x="53" y="528"/>
                    </a:lnTo>
                    <a:lnTo>
                      <a:pt x="32" y="565"/>
                    </a:lnTo>
                    <a:lnTo>
                      <a:pt x="40" y="603"/>
                    </a:lnTo>
                    <a:lnTo>
                      <a:pt x="70" y="683"/>
                    </a:lnTo>
                    <a:lnTo>
                      <a:pt x="67" y="717"/>
                    </a:lnTo>
                    <a:lnTo>
                      <a:pt x="25" y="781"/>
                    </a:lnTo>
                    <a:lnTo>
                      <a:pt x="25" y="837"/>
                    </a:lnTo>
                    <a:lnTo>
                      <a:pt x="47" y="879"/>
                    </a:lnTo>
                    <a:lnTo>
                      <a:pt x="63" y="917"/>
                    </a:lnTo>
                    <a:lnTo>
                      <a:pt x="60" y="949"/>
                    </a:lnTo>
                    <a:lnTo>
                      <a:pt x="22" y="984"/>
                    </a:lnTo>
                    <a:lnTo>
                      <a:pt x="15" y="1009"/>
                    </a:lnTo>
                    <a:lnTo>
                      <a:pt x="22" y="1069"/>
                    </a:lnTo>
                    <a:lnTo>
                      <a:pt x="40" y="1135"/>
                    </a:lnTo>
                    <a:lnTo>
                      <a:pt x="40" y="1173"/>
                    </a:lnTo>
                    <a:lnTo>
                      <a:pt x="37" y="1202"/>
                    </a:lnTo>
                    <a:lnTo>
                      <a:pt x="9" y="1247"/>
                    </a:lnTo>
                    <a:lnTo>
                      <a:pt x="0" y="1285"/>
                    </a:lnTo>
                    <a:lnTo>
                      <a:pt x="2" y="1326"/>
                    </a:lnTo>
                    <a:lnTo>
                      <a:pt x="22" y="1355"/>
                    </a:lnTo>
                    <a:lnTo>
                      <a:pt x="44" y="1383"/>
                    </a:lnTo>
                    <a:lnTo>
                      <a:pt x="25" y="1421"/>
                    </a:lnTo>
                    <a:lnTo>
                      <a:pt x="15" y="1459"/>
                    </a:lnTo>
                    <a:lnTo>
                      <a:pt x="32" y="1488"/>
                    </a:lnTo>
                    <a:lnTo>
                      <a:pt x="60" y="1510"/>
                    </a:lnTo>
                    <a:lnTo>
                      <a:pt x="63" y="1548"/>
                    </a:lnTo>
                    <a:lnTo>
                      <a:pt x="63" y="1579"/>
                    </a:lnTo>
                    <a:lnTo>
                      <a:pt x="67" y="1620"/>
                    </a:lnTo>
                    <a:lnTo>
                      <a:pt x="114" y="1586"/>
                    </a:lnTo>
                    <a:lnTo>
                      <a:pt x="165" y="1559"/>
                    </a:lnTo>
                    <a:lnTo>
                      <a:pt x="211" y="1544"/>
                    </a:lnTo>
                    <a:lnTo>
                      <a:pt x="281" y="1544"/>
                    </a:lnTo>
                    <a:lnTo>
                      <a:pt x="332" y="1536"/>
                    </a:lnTo>
                    <a:lnTo>
                      <a:pt x="361" y="1510"/>
                    </a:lnTo>
                    <a:lnTo>
                      <a:pt x="414" y="1496"/>
                    </a:lnTo>
                    <a:lnTo>
                      <a:pt x="386" y="1466"/>
                    </a:lnTo>
                    <a:lnTo>
                      <a:pt x="376" y="1424"/>
                    </a:lnTo>
                    <a:lnTo>
                      <a:pt x="395" y="1376"/>
                    </a:lnTo>
                    <a:lnTo>
                      <a:pt x="392" y="1307"/>
                    </a:lnTo>
                    <a:lnTo>
                      <a:pt x="376" y="1258"/>
                    </a:lnTo>
                    <a:lnTo>
                      <a:pt x="361" y="1233"/>
                    </a:lnTo>
                    <a:lnTo>
                      <a:pt x="357" y="1195"/>
                    </a:lnTo>
                    <a:lnTo>
                      <a:pt x="376" y="1151"/>
                    </a:lnTo>
                    <a:lnTo>
                      <a:pt x="369" y="1120"/>
                    </a:lnTo>
                    <a:lnTo>
                      <a:pt x="332" y="1067"/>
                    </a:lnTo>
                    <a:lnTo>
                      <a:pt x="333" y="1037"/>
                    </a:lnTo>
                    <a:lnTo>
                      <a:pt x="348" y="1009"/>
                    </a:lnTo>
                    <a:lnTo>
                      <a:pt x="383" y="971"/>
                    </a:lnTo>
                    <a:lnTo>
                      <a:pt x="371" y="942"/>
                    </a:lnTo>
                    <a:lnTo>
                      <a:pt x="346" y="879"/>
                    </a:lnTo>
                    <a:lnTo>
                      <a:pt x="326" y="837"/>
                    </a:lnTo>
                    <a:lnTo>
                      <a:pt x="326" y="791"/>
                    </a:lnTo>
                    <a:lnTo>
                      <a:pt x="395" y="767"/>
                    </a:lnTo>
                    <a:lnTo>
                      <a:pt x="402" y="724"/>
                    </a:lnTo>
                    <a:lnTo>
                      <a:pt x="395" y="698"/>
                    </a:lnTo>
                    <a:lnTo>
                      <a:pt x="376" y="676"/>
                    </a:lnTo>
                    <a:lnTo>
                      <a:pt x="379" y="638"/>
                    </a:lnTo>
                    <a:lnTo>
                      <a:pt x="376" y="593"/>
                    </a:lnTo>
                    <a:lnTo>
                      <a:pt x="357" y="571"/>
                    </a:lnTo>
                    <a:lnTo>
                      <a:pt x="341" y="540"/>
                    </a:lnTo>
                    <a:lnTo>
                      <a:pt x="354" y="511"/>
                    </a:lnTo>
                    <a:lnTo>
                      <a:pt x="369" y="476"/>
                    </a:lnTo>
                    <a:lnTo>
                      <a:pt x="369" y="453"/>
                    </a:lnTo>
                    <a:lnTo>
                      <a:pt x="346" y="423"/>
                    </a:lnTo>
                    <a:lnTo>
                      <a:pt x="339" y="398"/>
                    </a:lnTo>
                    <a:lnTo>
                      <a:pt x="346" y="378"/>
                    </a:lnTo>
                    <a:lnTo>
                      <a:pt x="369" y="363"/>
                    </a:lnTo>
                    <a:lnTo>
                      <a:pt x="371" y="337"/>
                    </a:lnTo>
                    <a:lnTo>
                      <a:pt x="364" y="323"/>
                    </a:lnTo>
                    <a:lnTo>
                      <a:pt x="339" y="286"/>
                    </a:lnTo>
                    <a:lnTo>
                      <a:pt x="332" y="242"/>
                    </a:lnTo>
                    <a:lnTo>
                      <a:pt x="333" y="210"/>
                    </a:lnTo>
                    <a:lnTo>
                      <a:pt x="357" y="179"/>
                    </a:lnTo>
                    <a:lnTo>
                      <a:pt x="417" y="115"/>
                    </a:lnTo>
                    <a:lnTo>
                      <a:pt x="437" y="59"/>
                    </a:lnTo>
                    <a:lnTo>
                      <a:pt x="437" y="14"/>
                    </a:lnTo>
                    <a:lnTo>
                      <a:pt x="417" y="0"/>
                    </a:lnTo>
                    <a:lnTo>
                      <a:pt x="386" y="14"/>
                    </a:lnTo>
                    <a:lnTo>
                      <a:pt x="311" y="62"/>
                    </a:lnTo>
                    <a:lnTo>
                      <a:pt x="241" y="92"/>
                    </a:lnTo>
                    <a:lnTo>
                      <a:pt x="168" y="122"/>
                    </a:lnTo>
                    <a:lnTo>
                      <a:pt x="120" y="137"/>
                    </a:lnTo>
                    <a:lnTo>
                      <a:pt x="78" y="153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49"/>
              <p:cNvSpPr/>
              <p:nvPr/>
            </p:nvSpPr>
            <p:spPr>
              <a:xfrm>
                <a:off x="3167062" y="3214687"/>
                <a:ext cx="620712" cy="1316037"/>
              </a:xfrm>
              <a:custGeom>
                <a:rect b="b" l="l" r="r" t="t"/>
                <a:pathLst>
                  <a:path extrusionOk="0" h="1657" w="782">
                    <a:moveTo>
                      <a:pt x="664" y="1499"/>
                    </a:moveTo>
                    <a:lnTo>
                      <a:pt x="631" y="1537"/>
                    </a:lnTo>
                    <a:lnTo>
                      <a:pt x="579" y="1550"/>
                    </a:lnTo>
                    <a:lnTo>
                      <a:pt x="510" y="1557"/>
                    </a:lnTo>
                    <a:lnTo>
                      <a:pt x="437" y="1572"/>
                    </a:lnTo>
                    <a:lnTo>
                      <a:pt x="390" y="1601"/>
                    </a:lnTo>
                    <a:lnTo>
                      <a:pt x="374" y="1617"/>
                    </a:lnTo>
                    <a:lnTo>
                      <a:pt x="359" y="1610"/>
                    </a:lnTo>
                    <a:lnTo>
                      <a:pt x="272" y="1544"/>
                    </a:lnTo>
                    <a:lnTo>
                      <a:pt x="159" y="1454"/>
                    </a:lnTo>
                    <a:lnTo>
                      <a:pt x="121" y="1398"/>
                    </a:lnTo>
                    <a:lnTo>
                      <a:pt x="63" y="1341"/>
                    </a:lnTo>
                    <a:lnTo>
                      <a:pt x="45" y="1296"/>
                    </a:lnTo>
                    <a:lnTo>
                      <a:pt x="0" y="1289"/>
                    </a:lnTo>
                    <a:lnTo>
                      <a:pt x="23" y="1338"/>
                    </a:lnTo>
                    <a:lnTo>
                      <a:pt x="48" y="1386"/>
                    </a:lnTo>
                    <a:lnTo>
                      <a:pt x="121" y="1439"/>
                    </a:lnTo>
                    <a:lnTo>
                      <a:pt x="171" y="1505"/>
                    </a:lnTo>
                    <a:lnTo>
                      <a:pt x="294" y="1582"/>
                    </a:lnTo>
                    <a:lnTo>
                      <a:pt x="370" y="1657"/>
                    </a:lnTo>
                    <a:lnTo>
                      <a:pt x="399" y="1650"/>
                    </a:lnTo>
                    <a:lnTo>
                      <a:pt x="430" y="1613"/>
                    </a:lnTo>
                    <a:lnTo>
                      <a:pt x="472" y="1590"/>
                    </a:lnTo>
                    <a:lnTo>
                      <a:pt x="526" y="1575"/>
                    </a:lnTo>
                    <a:lnTo>
                      <a:pt x="639" y="1565"/>
                    </a:lnTo>
                    <a:lnTo>
                      <a:pt x="671" y="1544"/>
                    </a:lnTo>
                    <a:lnTo>
                      <a:pt x="729" y="1530"/>
                    </a:lnTo>
                    <a:lnTo>
                      <a:pt x="738" y="1505"/>
                    </a:lnTo>
                    <a:lnTo>
                      <a:pt x="722" y="1474"/>
                    </a:lnTo>
                    <a:lnTo>
                      <a:pt x="701" y="1445"/>
                    </a:lnTo>
                    <a:lnTo>
                      <a:pt x="713" y="1407"/>
                    </a:lnTo>
                    <a:lnTo>
                      <a:pt x="729" y="1386"/>
                    </a:lnTo>
                    <a:lnTo>
                      <a:pt x="729" y="1354"/>
                    </a:lnTo>
                    <a:lnTo>
                      <a:pt x="713" y="1303"/>
                    </a:lnTo>
                    <a:lnTo>
                      <a:pt x="706" y="1278"/>
                    </a:lnTo>
                    <a:lnTo>
                      <a:pt x="687" y="1256"/>
                    </a:lnTo>
                    <a:lnTo>
                      <a:pt x="677" y="1229"/>
                    </a:lnTo>
                    <a:lnTo>
                      <a:pt x="687" y="1204"/>
                    </a:lnTo>
                    <a:lnTo>
                      <a:pt x="709" y="1183"/>
                    </a:lnTo>
                    <a:lnTo>
                      <a:pt x="706" y="1151"/>
                    </a:lnTo>
                    <a:lnTo>
                      <a:pt x="694" y="1128"/>
                    </a:lnTo>
                    <a:lnTo>
                      <a:pt x="668" y="1093"/>
                    </a:lnTo>
                    <a:lnTo>
                      <a:pt x="653" y="1075"/>
                    </a:lnTo>
                    <a:lnTo>
                      <a:pt x="661" y="1048"/>
                    </a:lnTo>
                    <a:lnTo>
                      <a:pt x="699" y="1026"/>
                    </a:lnTo>
                    <a:lnTo>
                      <a:pt x="713" y="995"/>
                    </a:lnTo>
                    <a:lnTo>
                      <a:pt x="709" y="970"/>
                    </a:lnTo>
                    <a:lnTo>
                      <a:pt x="684" y="928"/>
                    </a:lnTo>
                    <a:lnTo>
                      <a:pt x="656" y="875"/>
                    </a:lnTo>
                    <a:lnTo>
                      <a:pt x="646" y="837"/>
                    </a:lnTo>
                    <a:lnTo>
                      <a:pt x="661" y="822"/>
                    </a:lnTo>
                    <a:lnTo>
                      <a:pt x="701" y="808"/>
                    </a:lnTo>
                    <a:lnTo>
                      <a:pt x="724" y="792"/>
                    </a:lnTo>
                    <a:lnTo>
                      <a:pt x="729" y="745"/>
                    </a:lnTo>
                    <a:lnTo>
                      <a:pt x="701" y="691"/>
                    </a:lnTo>
                    <a:lnTo>
                      <a:pt x="706" y="656"/>
                    </a:lnTo>
                    <a:lnTo>
                      <a:pt x="716" y="624"/>
                    </a:lnTo>
                    <a:lnTo>
                      <a:pt x="691" y="586"/>
                    </a:lnTo>
                    <a:lnTo>
                      <a:pt x="668" y="551"/>
                    </a:lnTo>
                    <a:lnTo>
                      <a:pt x="677" y="529"/>
                    </a:lnTo>
                    <a:lnTo>
                      <a:pt x="691" y="507"/>
                    </a:lnTo>
                    <a:lnTo>
                      <a:pt x="691" y="469"/>
                    </a:lnTo>
                    <a:lnTo>
                      <a:pt x="677" y="447"/>
                    </a:lnTo>
                    <a:lnTo>
                      <a:pt x="661" y="428"/>
                    </a:lnTo>
                    <a:lnTo>
                      <a:pt x="664" y="400"/>
                    </a:lnTo>
                    <a:lnTo>
                      <a:pt x="691" y="386"/>
                    </a:lnTo>
                    <a:lnTo>
                      <a:pt x="706" y="371"/>
                    </a:lnTo>
                    <a:lnTo>
                      <a:pt x="699" y="342"/>
                    </a:lnTo>
                    <a:lnTo>
                      <a:pt x="668" y="304"/>
                    </a:lnTo>
                    <a:lnTo>
                      <a:pt x="656" y="270"/>
                    </a:lnTo>
                    <a:lnTo>
                      <a:pt x="653" y="232"/>
                    </a:lnTo>
                    <a:lnTo>
                      <a:pt x="678" y="196"/>
                    </a:lnTo>
                    <a:lnTo>
                      <a:pt x="731" y="137"/>
                    </a:lnTo>
                    <a:lnTo>
                      <a:pt x="759" y="92"/>
                    </a:lnTo>
                    <a:lnTo>
                      <a:pt x="782" y="55"/>
                    </a:lnTo>
                    <a:lnTo>
                      <a:pt x="775" y="17"/>
                    </a:lnTo>
                    <a:lnTo>
                      <a:pt x="754" y="0"/>
                    </a:lnTo>
                    <a:lnTo>
                      <a:pt x="738" y="3"/>
                    </a:lnTo>
                    <a:lnTo>
                      <a:pt x="713" y="32"/>
                    </a:lnTo>
                    <a:lnTo>
                      <a:pt x="731" y="55"/>
                    </a:lnTo>
                    <a:lnTo>
                      <a:pt x="729" y="92"/>
                    </a:lnTo>
                    <a:lnTo>
                      <a:pt x="694" y="158"/>
                    </a:lnTo>
                    <a:lnTo>
                      <a:pt x="649" y="196"/>
                    </a:lnTo>
                    <a:lnTo>
                      <a:pt x="633" y="218"/>
                    </a:lnTo>
                    <a:lnTo>
                      <a:pt x="624" y="248"/>
                    </a:lnTo>
                    <a:lnTo>
                      <a:pt x="618" y="266"/>
                    </a:lnTo>
                    <a:lnTo>
                      <a:pt x="551" y="318"/>
                    </a:lnTo>
                    <a:lnTo>
                      <a:pt x="491" y="353"/>
                    </a:lnTo>
                    <a:lnTo>
                      <a:pt x="482" y="378"/>
                    </a:lnTo>
                    <a:lnTo>
                      <a:pt x="503" y="384"/>
                    </a:lnTo>
                    <a:lnTo>
                      <a:pt x="593" y="318"/>
                    </a:lnTo>
                    <a:lnTo>
                      <a:pt x="639" y="304"/>
                    </a:lnTo>
                    <a:lnTo>
                      <a:pt x="661" y="346"/>
                    </a:lnTo>
                    <a:lnTo>
                      <a:pt x="668" y="364"/>
                    </a:lnTo>
                    <a:lnTo>
                      <a:pt x="646" y="384"/>
                    </a:lnTo>
                    <a:lnTo>
                      <a:pt x="626" y="399"/>
                    </a:lnTo>
                    <a:lnTo>
                      <a:pt x="624" y="424"/>
                    </a:lnTo>
                    <a:lnTo>
                      <a:pt x="631" y="451"/>
                    </a:lnTo>
                    <a:lnTo>
                      <a:pt x="611" y="473"/>
                    </a:lnTo>
                    <a:lnTo>
                      <a:pt x="555" y="498"/>
                    </a:lnTo>
                    <a:lnTo>
                      <a:pt x="472" y="533"/>
                    </a:lnTo>
                    <a:lnTo>
                      <a:pt x="503" y="544"/>
                    </a:lnTo>
                    <a:lnTo>
                      <a:pt x="589" y="511"/>
                    </a:lnTo>
                    <a:lnTo>
                      <a:pt x="656" y="476"/>
                    </a:lnTo>
                    <a:lnTo>
                      <a:pt x="668" y="484"/>
                    </a:lnTo>
                    <a:lnTo>
                      <a:pt x="661" y="507"/>
                    </a:lnTo>
                    <a:lnTo>
                      <a:pt x="639" y="529"/>
                    </a:lnTo>
                    <a:lnTo>
                      <a:pt x="631" y="551"/>
                    </a:lnTo>
                    <a:lnTo>
                      <a:pt x="640" y="581"/>
                    </a:lnTo>
                    <a:lnTo>
                      <a:pt x="668" y="605"/>
                    </a:lnTo>
                    <a:lnTo>
                      <a:pt x="668" y="624"/>
                    </a:lnTo>
                    <a:lnTo>
                      <a:pt x="624" y="634"/>
                    </a:lnTo>
                    <a:lnTo>
                      <a:pt x="586" y="684"/>
                    </a:lnTo>
                    <a:lnTo>
                      <a:pt x="541" y="714"/>
                    </a:lnTo>
                    <a:lnTo>
                      <a:pt x="481" y="729"/>
                    </a:lnTo>
                    <a:lnTo>
                      <a:pt x="475" y="745"/>
                    </a:lnTo>
                    <a:lnTo>
                      <a:pt x="513" y="739"/>
                    </a:lnTo>
                    <a:lnTo>
                      <a:pt x="593" y="714"/>
                    </a:lnTo>
                    <a:lnTo>
                      <a:pt x="624" y="691"/>
                    </a:lnTo>
                    <a:lnTo>
                      <a:pt x="640" y="669"/>
                    </a:lnTo>
                    <a:lnTo>
                      <a:pt x="668" y="665"/>
                    </a:lnTo>
                    <a:lnTo>
                      <a:pt x="668" y="691"/>
                    </a:lnTo>
                    <a:lnTo>
                      <a:pt x="687" y="717"/>
                    </a:lnTo>
                    <a:lnTo>
                      <a:pt x="701" y="745"/>
                    </a:lnTo>
                    <a:lnTo>
                      <a:pt x="691" y="767"/>
                    </a:lnTo>
                    <a:lnTo>
                      <a:pt x="656" y="782"/>
                    </a:lnTo>
                    <a:lnTo>
                      <a:pt x="624" y="792"/>
                    </a:lnTo>
                    <a:lnTo>
                      <a:pt x="601" y="815"/>
                    </a:lnTo>
                    <a:lnTo>
                      <a:pt x="498" y="845"/>
                    </a:lnTo>
                    <a:lnTo>
                      <a:pt x="422" y="872"/>
                    </a:lnTo>
                    <a:lnTo>
                      <a:pt x="392" y="887"/>
                    </a:lnTo>
                    <a:lnTo>
                      <a:pt x="415" y="906"/>
                    </a:lnTo>
                    <a:lnTo>
                      <a:pt x="460" y="894"/>
                    </a:lnTo>
                    <a:lnTo>
                      <a:pt x="551" y="859"/>
                    </a:lnTo>
                    <a:lnTo>
                      <a:pt x="611" y="843"/>
                    </a:lnTo>
                    <a:lnTo>
                      <a:pt x="626" y="868"/>
                    </a:lnTo>
                    <a:lnTo>
                      <a:pt x="640" y="913"/>
                    </a:lnTo>
                    <a:lnTo>
                      <a:pt x="668" y="950"/>
                    </a:lnTo>
                    <a:lnTo>
                      <a:pt x="671" y="980"/>
                    </a:lnTo>
                    <a:lnTo>
                      <a:pt x="668" y="1008"/>
                    </a:lnTo>
                    <a:lnTo>
                      <a:pt x="639" y="1018"/>
                    </a:lnTo>
                    <a:lnTo>
                      <a:pt x="586" y="1030"/>
                    </a:lnTo>
                    <a:lnTo>
                      <a:pt x="519" y="1061"/>
                    </a:lnTo>
                    <a:lnTo>
                      <a:pt x="420" y="1075"/>
                    </a:lnTo>
                    <a:lnTo>
                      <a:pt x="383" y="1093"/>
                    </a:lnTo>
                    <a:lnTo>
                      <a:pt x="408" y="1106"/>
                    </a:lnTo>
                    <a:lnTo>
                      <a:pt x="495" y="1093"/>
                    </a:lnTo>
                    <a:lnTo>
                      <a:pt x="555" y="1071"/>
                    </a:lnTo>
                    <a:lnTo>
                      <a:pt x="596" y="1055"/>
                    </a:lnTo>
                    <a:lnTo>
                      <a:pt x="631" y="1048"/>
                    </a:lnTo>
                    <a:lnTo>
                      <a:pt x="626" y="1075"/>
                    </a:lnTo>
                    <a:lnTo>
                      <a:pt x="640" y="1113"/>
                    </a:lnTo>
                    <a:lnTo>
                      <a:pt x="664" y="1135"/>
                    </a:lnTo>
                    <a:lnTo>
                      <a:pt x="668" y="1160"/>
                    </a:lnTo>
                    <a:lnTo>
                      <a:pt x="668" y="1183"/>
                    </a:lnTo>
                    <a:lnTo>
                      <a:pt x="639" y="1195"/>
                    </a:lnTo>
                    <a:lnTo>
                      <a:pt x="580" y="1198"/>
                    </a:lnTo>
                    <a:lnTo>
                      <a:pt x="541" y="1211"/>
                    </a:lnTo>
                    <a:lnTo>
                      <a:pt x="450" y="1242"/>
                    </a:lnTo>
                    <a:lnTo>
                      <a:pt x="399" y="1243"/>
                    </a:lnTo>
                    <a:lnTo>
                      <a:pt x="383" y="1265"/>
                    </a:lnTo>
                    <a:lnTo>
                      <a:pt x="405" y="1274"/>
                    </a:lnTo>
                    <a:lnTo>
                      <a:pt x="450" y="1264"/>
                    </a:lnTo>
                    <a:lnTo>
                      <a:pt x="519" y="1243"/>
                    </a:lnTo>
                    <a:lnTo>
                      <a:pt x="555" y="1229"/>
                    </a:lnTo>
                    <a:lnTo>
                      <a:pt x="604" y="1218"/>
                    </a:lnTo>
                    <a:lnTo>
                      <a:pt x="640" y="1221"/>
                    </a:lnTo>
                    <a:lnTo>
                      <a:pt x="653" y="1221"/>
                    </a:lnTo>
                    <a:lnTo>
                      <a:pt x="653" y="1256"/>
                    </a:lnTo>
                    <a:lnTo>
                      <a:pt x="664" y="1274"/>
                    </a:lnTo>
                    <a:lnTo>
                      <a:pt x="596" y="1289"/>
                    </a:lnTo>
                    <a:lnTo>
                      <a:pt x="535" y="1334"/>
                    </a:lnTo>
                    <a:lnTo>
                      <a:pt x="468" y="1356"/>
                    </a:lnTo>
                    <a:lnTo>
                      <a:pt x="422" y="1363"/>
                    </a:lnTo>
                    <a:lnTo>
                      <a:pt x="384" y="1384"/>
                    </a:lnTo>
                    <a:lnTo>
                      <a:pt x="399" y="1398"/>
                    </a:lnTo>
                    <a:lnTo>
                      <a:pt x="437" y="1386"/>
                    </a:lnTo>
                    <a:lnTo>
                      <a:pt x="481" y="1372"/>
                    </a:lnTo>
                    <a:lnTo>
                      <a:pt x="528" y="1363"/>
                    </a:lnTo>
                    <a:lnTo>
                      <a:pt x="570" y="1338"/>
                    </a:lnTo>
                    <a:lnTo>
                      <a:pt x="593" y="1316"/>
                    </a:lnTo>
                    <a:lnTo>
                      <a:pt x="624" y="1312"/>
                    </a:lnTo>
                    <a:lnTo>
                      <a:pt x="661" y="1312"/>
                    </a:lnTo>
                    <a:lnTo>
                      <a:pt x="671" y="1316"/>
                    </a:lnTo>
                    <a:lnTo>
                      <a:pt x="684" y="1341"/>
                    </a:lnTo>
                    <a:lnTo>
                      <a:pt x="691" y="1372"/>
                    </a:lnTo>
                    <a:lnTo>
                      <a:pt x="684" y="1398"/>
                    </a:lnTo>
                    <a:lnTo>
                      <a:pt x="668" y="1414"/>
                    </a:lnTo>
                    <a:lnTo>
                      <a:pt x="656" y="1452"/>
                    </a:lnTo>
                    <a:lnTo>
                      <a:pt x="668" y="1467"/>
                    </a:lnTo>
                    <a:lnTo>
                      <a:pt x="684" y="1482"/>
                    </a:lnTo>
                    <a:lnTo>
                      <a:pt x="684" y="1496"/>
                    </a:lnTo>
                    <a:lnTo>
                      <a:pt x="664" y="149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49"/>
              <p:cNvSpPr/>
              <p:nvPr/>
            </p:nvSpPr>
            <p:spPr>
              <a:xfrm>
                <a:off x="3495675" y="4343400"/>
                <a:ext cx="177800" cy="58737"/>
              </a:xfrm>
              <a:custGeom>
                <a:rect b="b" l="l" r="r" t="t"/>
                <a:pathLst>
                  <a:path extrusionOk="0" h="74" w="226">
                    <a:moveTo>
                      <a:pt x="0" y="60"/>
                    </a:moveTo>
                    <a:lnTo>
                      <a:pt x="90" y="58"/>
                    </a:lnTo>
                    <a:lnTo>
                      <a:pt x="125" y="38"/>
                    </a:lnTo>
                    <a:lnTo>
                      <a:pt x="155" y="16"/>
                    </a:lnTo>
                    <a:lnTo>
                      <a:pt x="211" y="0"/>
                    </a:lnTo>
                    <a:lnTo>
                      <a:pt x="226" y="16"/>
                    </a:lnTo>
                    <a:lnTo>
                      <a:pt x="202" y="23"/>
                    </a:lnTo>
                    <a:lnTo>
                      <a:pt x="163" y="44"/>
                    </a:lnTo>
                    <a:lnTo>
                      <a:pt x="142" y="58"/>
                    </a:lnTo>
                    <a:lnTo>
                      <a:pt x="106" y="67"/>
                    </a:lnTo>
                    <a:lnTo>
                      <a:pt x="50" y="73"/>
                    </a:lnTo>
                    <a:lnTo>
                      <a:pt x="5" y="74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49"/>
              <p:cNvSpPr/>
              <p:nvPr/>
            </p:nvSpPr>
            <p:spPr>
              <a:xfrm>
                <a:off x="3222625" y="3057525"/>
                <a:ext cx="519112" cy="282575"/>
              </a:xfrm>
              <a:custGeom>
                <a:rect b="b" l="l" r="r" t="t"/>
                <a:pathLst>
                  <a:path extrusionOk="0" h="355" w="655">
                    <a:moveTo>
                      <a:pt x="20" y="40"/>
                    </a:moveTo>
                    <a:lnTo>
                      <a:pt x="98" y="44"/>
                    </a:lnTo>
                    <a:lnTo>
                      <a:pt x="181" y="47"/>
                    </a:lnTo>
                    <a:lnTo>
                      <a:pt x="234" y="47"/>
                    </a:lnTo>
                    <a:lnTo>
                      <a:pt x="276" y="37"/>
                    </a:lnTo>
                    <a:lnTo>
                      <a:pt x="344" y="18"/>
                    </a:lnTo>
                    <a:lnTo>
                      <a:pt x="377" y="0"/>
                    </a:lnTo>
                    <a:lnTo>
                      <a:pt x="422" y="25"/>
                    </a:lnTo>
                    <a:lnTo>
                      <a:pt x="494" y="75"/>
                    </a:lnTo>
                    <a:lnTo>
                      <a:pt x="548" y="112"/>
                    </a:lnTo>
                    <a:lnTo>
                      <a:pt x="615" y="159"/>
                    </a:lnTo>
                    <a:lnTo>
                      <a:pt x="655" y="196"/>
                    </a:lnTo>
                    <a:lnTo>
                      <a:pt x="618" y="228"/>
                    </a:lnTo>
                    <a:lnTo>
                      <a:pt x="580" y="263"/>
                    </a:lnTo>
                    <a:lnTo>
                      <a:pt x="520" y="288"/>
                    </a:lnTo>
                    <a:lnTo>
                      <a:pt x="457" y="315"/>
                    </a:lnTo>
                    <a:lnTo>
                      <a:pt x="399" y="337"/>
                    </a:lnTo>
                    <a:lnTo>
                      <a:pt x="346" y="345"/>
                    </a:lnTo>
                    <a:lnTo>
                      <a:pt x="291" y="355"/>
                    </a:lnTo>
                    <a:lnTo>
                      <a:pt x="223" y="308"/>
                    </a:lnTo>
                    <a:lnTo>
                      <a:pt x="171" y="266"/>
                    </a:lnTo>
                    <a:lnTo>
                      <a:pt x="111" y="212"/>
                    </a:lnTo>
                    <a:lnTo>
                      <a:pt x="60" y="159"/>
                    </a:lnTo>
                    <a:lnTo>
                      <a:pt x="22" y="123"/>
                    </a:lnTo>
                    <a:lnTo>
                      <a:pt x="0" y="70"/>
                    </a:lnTo>
                    <a:lnTo>
                      <a:pt x="20" y="40"/>
                    </a:ln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49"/>
              <p:cNvSpPr/>
              <p:nvPr/>
            </p:nvSpPr>
            <p:spPr>
              <a:xfrm>
                <a:off x="3208337" y="3049587"/>
                <a:ext cx="561975" cy="328612"/>
              </a:xfrm>
              <a:custGeom>
                <a:rect b="b" l="l" r="r" t="t"/>
                <a:pathLst>
                  <a:path extrusionOk="0" h="415" w="707">
                    <a:moveTo>
                      <a:pt x="346" y="355"/>
                    </a:moveTo>
                    <a:lnTo>
                      <a:pt x="458" y="324"/>
                    </a:lnTo>
                    <a:lnTo>
                      <a:pt x="549" y="285"/>
                    </a:lnTo>
                    <a:lnTo>
                      <a:pt x="614" y="238"/>
                    </a:lnTo>
                    <a:lnTo>
                      <a:pt x="639" y="212"/>
                    </a:lnTo>
                    <a:lnTo>
                      <a:pt x="546" y="126"/>
                    </a:lnTo>
                    <a:lnTo>
                      <a:pt x="471" y="80"/>
                    </a:lnTo>
                    <a:lnTo>
                      <a:pt x="398" y="35"/>
                    </a:lnTo>
                    <a:lnTo>
                      <a:pt x="382" y="35"/>
                    </a:lnTo>
                    <a:lnTo>
                      <a:pt x="338" y="51"/>
                    </a:lnTo>
                    <a:lnTo>
                      <a:pt x="277" y="68"/>
                    </a:lnTo>
                    <a:lnTo>
                      <a:pt x="170" y="76"/>
                    </a:lnTo>
                    <a:lnTo>
                      <a:pt x="65" y="73"/>
                    </a:lnTo>
                    <a:lnTo>
                      <a:pt x="37" y="76"/>
                    </a:lnTo>
                    <a:lnTo>
                      <a:pt x="37" y="96"/>
                    </a:lnTo>
                    <a:lnTo>
                      <a:pt x="59" y="126"/>
                    </a:lnTo>
                    <a:lnTo>
                      <a:pt x="102" y="181"/>
                    </a:lnTo>
                    <a:lnTo>
                      <a:pt x="157" y="226"/>
                    </a:lnTo>
                    <a:lnTo>
                      <a:pt x="226" y="292"/>
                    </a:lnTo>
                    <a:lnTo>
                      <a:pt x="290" y="339"/>
                    </a:lnTo>
                    <a:lnTo>
                      <a:pt x="331" y="367"/>
                    </a:lnTo>
                    <a:lnTo>
                      <a:pt x="343" y="397"/>
                    </a:lnTo>
                    <a:lnTo>
                      <a:pt x="328" y="415"/>
                    </a:lnTo>
                    <a:lnTo>
                      <a:pt x="305" y="405"/>
                    </a:lnTo>
                    <a:lnTo>
                      <a:pt x="240" y="345"/>
                    </a:lnTo>
                    <a:lnTo>
                      <a:pt x="157" y="276"/>
                    </a:lnTo>
                    <a:lnTo>
                      <a:pt x="97" y="226"/>
                    </a:lnTo>
                    <a:lnTo>
                      <a:pt x="58" y="181"/>
                    </a:lnTo>
                    <a:lnTo>
                      <a:pt x="23" y="133"/>
                    </a:lnTo>
                    <a:lnTo>
                      <a:pt x="7" y="103"/>
                    </a:lnTo>
                    <a:lnTo>
                      <a:pt x="0" y="68"/>
                    </a:lnTo>
                    <a:lnTo>
                      <a:pt x="10" y="45"/>
                    </a:lnTo>
                    <a:lnTo>
                      <a:pt x="35" y="35"/>
                    </a:lnTo>
                    <a:lnTo>
                      <a:pt x="80" y="38"/>
                    </a:lnTo>
                    <a:lnTo>
                      <a:pt x="165" y="51"/>
                    </a:lnTo>
                    <a:lnTo>
                      <a:pt x="238" y="51"/>
                    </a:lnTo>
                    <a:lnTo>
                      <a:pt x="290" y="35"/>
                    </a:lnTo>
                    <a:lnTo>
                      <a:pt x="350" y="23"/>
                    </a:lnTo>
                    <a:lnTo>
                      <a:pt x="375" y="0"/>
                    </a:lnTo>
                    <a:lnTo>
                      <a:pt x="404" y="0"/>
                    </a:lnTo>
                    <a:lnTo>
                      <a:pt x="467" y="38"/>
                    </a:lnTo>
                    <a:lnTo>
                      <a:pt x="534" y="90"/>
                    </a:lnTo>
                    <a:lnTo>
                      <a:pt x="607" y="136"/>
                    </a:lnTo>
                    <a:lnTo>
                      <a:pt x="647" y="166"/>
                    </a:lnTo>
                    <a:lnTo>
                      <a:pt x="689" y="194"/>
                    </a:lnTo>
                    <a:lnTo>
                      <a:pt x="707" y="203"/>
                    </a:lnTo>
                    <a:lnTo>
                      <a:pt x="696" y="224"/>
                    </a:lnTo>
                    <a:lnTo>
                      <a:pt x="667" y="241"/>
                    </a:lnTo>
                    <a:lnTo>
                      <a:pt x="632" y="272"/>
                    </a:lnTo>
                    <a:lnTo>
                      <a:pt x="598" y="285"/>
                    </a:lnTo>
                    <a:lnTo>
                      <a:pt x="539" y="310"/>
                    </a:lnTo>
                    <a:lnTo>
                      <a:pt x="496" y="329"/>
                    </a:lnTo>
                    <a:lnTo>
                      <a:pt x="448" y="359"/>
                    </a:lnTo>
                    <a:lnTo>
                      <a:pt x="398" y="367"/>
                    </a:lnTo>
                    <a:lnTo>
                      <a:pt x="359" y="370"/>
                    </a:lnTo>
                    <a:lnTo>
                      <a:pt x="346" y="3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49"/>
              <p:cNvSpPr/>
              <p:nvPr/>
            </p:nvSpPr>
            <p:spPr>
              <a:xfrm>
                <a:off x="3525837" y="3297237"/>
                <a:ext cx="177800" cy="114300"/>
              </a:xfrm>
              <a:custGeom>
                <a:rect b="b" l="l" r="r" t="t"/>
                <a:pathLst>
                  <a:path extrusionOk="0" h="143" w="224">
                    <a:moveTo>
                      <a:pt x="189" y="17"/>
                    </a:moveTo>
                    <a:lnTo>
                      <a:pt x="141" y="55"/>
                    </a:lnTo>
                    <a:lnTo>
                      <a:pt x="98" y="90"/>
                    </a:lnTo>
                    <a:lnTo>
                      <a:pt x="35" y="112"/>
                    </a:lnTo>
                    <a:lnTo>
                      <a:pt x="0" y="123"/>
                    </a:lnTo>
                    <a:lnTo>
                      <a:pt x="28" y="143"/>
                    </a:lnTo>
                    <a:lnTo>
                      <a:pt x="73" y="136"/>
                    </a:lnTo>
                    <a:lnTo>
                      <a:pt x="143" y="90"/>
                    </a:lnTo>
                    <a:lnTo>
                      <a:pt x="224" y="0"/>
                    </a:lnTo>
                    <a:lnTo>
                      <a:pt x="189" y="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7" name="Google Shape;437;p49"/>
            <p:cNvGrpSpPr/>
            <p:nvPr/>
          </p:nvGrpSpPr>
          <p:grpSpPr>
            <a:xfrm>
              <a:off x="1812925" y="3363912"/>
              <a:ext cx="655637" cy="1481138"/>
              <a:chOff x="1812925" y="3363912"/>
              <a:chExt cx="655637" cy="1481138"/>
            </a:xfrm>
          </p:grpSpPr>
          <p:sp>
            <p:nvSpPr>
              <p:cNvPr id="438" name="Google Shape;438;p49"/>
              <p:cNvSpPr/>
              <p:nvPr/>
            </p:nvSpPr>
            <p:spPr>
              <a:xfrm>
                <a:off x="1825625" y="3430587"/>
                <a:ext cx="344487" cy="1395412"/>
              </a:xfrm>
              <a:custGeom>
                <a:rect b="b" l="l" r="r" t="t"/>
                <a:pathLst>
                  <a:path extrusionOk="0" h="1758" w="434">
                    <a:moveTo>
                      <a:pt x="427" y="316"/>
                    </a:moveTo>
                    <a:lnTo>
                      <a:pt x="434" y="380"/>
                    </a:lnTo>
                    <a:lnTo>
                      <a:pt x="434" y="729"/>
                    </a:lnTo>
                    <a:lnTo>
                      <a:pt x="404" y="1196"/>
                    </a:lnTo>
                    <a:lnTo>
                      <a:pt x="406" y="1495"/>
                    </a:lnTo>
                    <a:lnTo>
                      <a:pt x="422" y="1700"/>
                    </a:lnTo>
                    <a:lnTo>
                      <a:pt x="406" y="1758"/>
                    </a:lnTo>
                    <a:lnTo>
                      <a:pt x="381" y="1745"/>
                    </a:lnTo>
                    <a:lnTo>
                      <a:pt x="234" y="1632"/>
                    </a:lnTo>
                    <a:lnTo>
                      <a:pt x="196" y="1609"/>
                    </a:lnTo>
                    <a:lnTo>
                      <a:pt x="174" y="1577"/>
                    </a:lnTo>
                    <a:lnTo>
                      <a:pt x="136" y="1534"/>
                    </a:lnTo>
                    <a:lnTo>
                      <a:pt x="86" y="1489"/>
                    </a:lnTo>
                    <a:lnTo>
                      <a:pt x="60" y="1429"/>
                    </a:lnTo>
                    <a:lnTo>
                      <a:pt x="0" y="1377"/>
                    </a:lnTo>
                    <a:lnTo>
                      <a:pt x="0" y="1346"/>
                    </a:lnTo>
                    <a:lnTo>
                      <a:pt x="32" y="1306"/>
                    </a:lnTo>
                    <a:lnTo>
                      <a:pt x="45" y="1254"/>
                    </a:lnTo>
                    <a:lnTo>
                      <a:pt x="38" y="1226"/>
                    </a:lnTo>
                    <a:lnTo>
                      <a:pt x="23" y="1181"/>
                    </a:lnTo>
                    <a:lnTo>
                      <a:pt x="17" y="1149"/>
                    </a:lnTo>
                    <a:lnTo>
                      <a:pt x="41" y="1098"/>
                    </a:lnTo>
                    <a:lnTo>
                      <a:pt x="41" y="1065"/>
                    </a:lnTo>
                    <a:lnTo>
                      <a:pt x="16" y="998"/>
                    </a:lnTo>
                    <a:lnTo>
                      <a:pt x="16" y="960"/>
                    </a:lnTo>
                    <a:lnTo>
                      <a:pt x="30" y="930"/>
                    </a:lnTo>
                    <a:lnTo>
                      <a:pt x="55" y="895"/>
                    </a:lnTo>
                    <a:lnTo>
                      <a:pt x="53" y="835"/>
                    </a:lnTo>
                    <a:lnTo>
                      <a:pt x="38" y="786"/>
                    </a:lnTo>
                    <a:lnTo>
                      <a:pt x="53" y="729"/>
                    </a:lnTo>
                    <a:lnTo>
                      <a:pt x="67" y="715"/>
                    </a:lnTo>
                    <a:lnTo>
                      <a:pt x="55" y="662"/>
                    </a:lnTo>
                    <a:lnTo>
                      <a:pt x="23" y="606"/>
                    </a:lnTo>
                    <a:lnTo>
                      <a:pt x="16" y="569"/>
                    </a:lnTo>
                    <a:lnTo>
                      <a:pt x="23" y="534"/>
                    </a:lnTo>
                    <a:lnTo>
                      <a:pt x="63" y="503"/>
                    </a:lnTo>
                    <a:lnTo>
                      <a:pt x="60" y="478"/>
                    </a:lnTo>
                    <a:lnTo>
                      <a:pt x="17" y="398"/>
                    </a:lnTo>
                    <a:lnTo>
                      <a:pt x="3" y="335"/>
                    </a:lnTo>
                    <a:lnTo>
                      <a:pt x="16" y="300"/>
                    </a:lnTo>
                    <a:lnTo>
                      <a:pt x="55" y="268"/>
                    </a:lnTo>
                    <a:lnTo>
                      <a:pt x="45" y="240"/>
                    </a:lnTo>
                    <a:lnTo>
                      <a:pt x="17" y="208"/>
                    </a:lnTo>
                    <a:lnTo>
                      <a:pt x="17" y="173"/>
                    </a:lnTo>
                    <a:lnTo>
                      <a:pt x="63" y="149"/>
                    </a:lnTo>
                    <a:lnTo>
                      <a:pt x="83" y="124"/>
                    </a:lnTo>
                    <a:lnTo>
                      <a:pt x="45" y="72"/>
                    </a:lnTo>
                    <a:lnTo>
                      <a:pt x="45" y="44"/>
                    </a:lnTo>
                    <a:lnTo>
                      <a:pt x="90" y="28"/>
                    </a:lnTo>
                    <a:lnTo>
                      <a:pt x="93" y="0"/>
                    </a:lnTo>
                    <a:lnTo>
                      <a:pt x="143" y="72"/>
                    </a:lnTo>
                    <a:lnTo>
                      <a:pt x="203" y="148"/>
                    </a:lnTo>
                    <a:lnTo>
                      <a:pt x="279" y="208"/>
                    </a:lnTo>
                    <a:lnTo>
                      <a:pt x="339" y="256"/>
                    </a:lnTo>
                    <a:lnTo>
                      <a:pt x="404" y="293"/>
                    </a:lnTo>
                    <a:lnTo>
                      <a:pt x="427" y="316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49"/>
              <p:cNvSpPr/>
              <p:nvPr/>
            </p:nvSpPr>
            <p:spPr>
              <a:xfrm>
                <a:off x="1812925" y="3451225"/>
                <a:ext cx="100012" cy="1063625"/>
              </a:xfrm>
              <a:custGeom>
                <a:rect b="b" l="l" r="r" t="t"/>
                <a:pathLst>
                  <a:path extrusionOk="0" h="1340" w="124">
                    <a:moveTo>
                      <a:pt x="61" y="0"/>
                    </a:moveTo>
                    <a:lnTo>
                      <a:pt x="84" y="45"/>
                    </a:lnTo>
                    <a:lnTo>
                      <a:pt x="103" y="74"/>
                    </a:lnTo>
                    <a:lnTo>
                      <a:pt x="124" y="93"/>
                    </a:lnTo>
                    <a:lnTo>
                      <a:pt x="119" y="115"/>
                    </a:lnTo>
                    <a:lnTo>
                      <a:pt x="99" y="130"/>
                    </a:lnTo>
                    <a:lnTo>
                      <a:pt x="68" y="137"/>
                    </a:lnTo>
                    <a:lnTo>
                      <a:pt x="46" y="157"/>
                    </a:lnTo>
                    <a:lnTo>
                      <a:pt x="52" y="181"/>
                    </a:lnTo>
                    <a:lnTo>
                      <a:pt x="67" y="195"/>
                    </a:lnTo>
                    <a:lnTo>
                      <a:pt x="91" y="225"/>
                    </a:lnTo>
                    <a:lnTo>
                      <a:pt x="91" y="242"/>
                    </a:lnTo>
                    <a:lnTo>
                      <a:pt x="84" y="258"/>
                    </a:lnTo>
                    <a:lnTo>
                      <a:pt x="61" y="273"/>
                    </a:lnTo>
                    <a:lnTo>
                      <a:pt x="39" y="288"/>
                    </a:lnTo>
                    <a:lnTo>
                      <a:pt x="36" y="311"/>
                    </a:lnTo>
                    <a:lnTo>
                      <a:pt x="45" y="333"/>
                    </a:lnTo>
                    <a:lnTo>
                      <a:pt x="61" y="378"/>
                    </a:lnTo>
                    <a:lnTo>
                      <a:pt x="77" y="413"/>
                    </a:lnTo>
                    <a:lnTo>
                      <a:pt x="91" y="438"/>
                    </a:lnTo>
                    <a:lnTo>
                      <a:pt x="91" y="466"/>
                    </a:lnTo>
                    <a:lnTo>
                      <a:pt x="84" y="491"/>
                    </a:lnTo>
                    <a:lnTo>
                      <a:pt x="61" y="514"/>
                    </a:lnTo>
                    <a:lnTo>
                      <a:pt x="46" y="536"/>
                    </a:lnTo>
                    <a:lnTo>
                      <a:pt x="52" y="574"/>
                    </a:lnTo>
                    <a:lnTo>
                      <a:pt x="89" y="631"/>
                    </a:lnTo>
                    <a:lnTo>
                      <a:pt x="103" y="662"/>
                    </a:lnTo>
                    <a:lnTo>
                      <a:pt x="106" y="692"/>
                    </a:lnTo>
                    <a:lnTo>
                      <a:pt x="91" y="714"/>
                    </a:lnTo>
                    <a:lnTo>
                      <a:pt x="74" y="736"/>
                    </a:lnTo>
                    <a:lnTo>
                      <a:pt x="68" y="767"/>
                    </a:lnTo>
                    <a:lnTo>
                      <a:pt x="81" y="805"/>
                    </a:lnTo>
                    <a:lnTo>
                      <a:pt x="96" y="844"/>
                    </a:lnTo>
                    <a:lnTo>
                      <a:pt x="103" y="872"/>
                    </a:lnTo>
                    <a:lnTo>
                      <a:pt x="96" y="890"/>
                    </a:lnTo>
                    <a:lnTo>
                      <a:pt x="77" y="910"/>
                    </a:lnTo>
                    <a:lnTo>
                      <a:pt x="52" y="932"/>
                    </a:lnTo>
                    <a:lnTo>
                      <a:pt x="39" y="955"/>
                    </a:lnTo>
                    <a:lnTo>
                      <a:pt x="52" y="995"/>
                    </a:lnTo>
                    <a:lnTo>
                      <a:pt x="77" y="1037"/>
                    </a:lnTo>
                    <a:lnTo>
                      <a:pt x="89" y="1068"/>
                    </a:lnTo>
                    <a:lnTo>
                      <a:pt x="91" y="1093"/>
                    </a:lnTo>
                    <a:lnTo>
                      <a:pt x="84" y="1106"/>
                    </a:lnTo>
                    <a:lnTo>
                      <a:pt x="59" y="1106"/>
                    </a:lnTo>
                    <a:lnTo>
                      <a:pt x="52" y="1161"/>
                    </a:lnTo>
                    <a:lnTo>
                      <a:pt x="67" y="1196"/>
                    </a:lnTo>
                    <a:lnTo>
                      <a:pt x="81" y="1221"/>
                    </a:lnTo>
                    <a:lnTo>
                      <a:pt x="84" y="1243"/>
                    </a:lnTo>
                    <a:lnTo>
                      <a:pt x="84" y="1264"/>
                    </a:lnTo>
                    <a:lnTo>
                      <a:pt x="59" y="1296"/>
                    </a:lnTo>
                    <a:lnTo>
                      <a:pt x="24" y="1340"/>
                    </a:lnTo>
                    <a:lnTo>
                      <a:pt x="1" y="1324"/>
                    </a:lnTo>
                    <a:lnTo>
                      <a:pt x="10" y="1289"/>
                    </a:lnTo>
                    <a:lnTo>
                      <a:pt x="45" y="1233"/>
                    </a:lnTo>
                    <a:lnTo>
                      <a:pt x="39" y="1198"/>
                    </a:lnTo>
                    <a:lnTo>
                      <a:pt x="24" y="1158"/>
                    </a:lnTo>
                    <a:lnTo>
                      <a:pt x="14" y="1123"/>
                    </a:lnTo>
                    <a:lnTo>
                      <a:pt x="29" y="1093"/>
                    </a:lnTo>
                    <a:lnTo>
                      <a:pt x="45" y="1084"/>
                    </a:lnTo>
                    <a:lnTo>
                      <a:pt x="46" y="1061"/>
                    </a:lnTo>
                    <a:lnTo>
                      <a:pt x="29" y="1018"/>
                    </a:lnTo>
                    <a:lnTo>
                      <a:pt x="10" y="980"/>
                    </a:lnTo>
                    <a:lnTo>
                      <a:pt x="0" y="942"/>
                    </a:lnTo>
                    <a:lnTo>
                      <a:pt x="10" y="897"/>
                    </a:lnTo>
                    <a:lnTo>
                      <a:pt x="45" y="881"/>
                    </a:lnTo>
                    <a:lnTo>
                      <a:pt x="54" y="860"/>
                    </a:lnTo>
                    <a:lnTo>
                      <a:pt x="52" y="830"/>
                    </a:lnTo>
                    <a:lnTo>
                      <a:pt x="45" y="799"/>
                    </a:lnTo>
                    <a:lnTo>
                      <a:pt x="32" y="760"/>
                    </a:lnTo>
                    <a:lnTo>
                      <a:pt x="32" y="729"/>
                    </a:lnTo>
                    <a:lnTo>
                      <a:pt x="46" y="710"/>
                    </a:lnTo>
                    <a:lnTo>
                      <a:pt x="67" y="685"/>
                    </a:lnTo>
                    <a:lnTo>
                      <a:pt x="67" y="669"/>
                    </a:lnTo>
                    <a:lnTo>
                      <a:pt x="52" y="634"/>
                    </a:lnTo>
                    <a:lnTo>
                      <a:pt x="22" y="589"/>
                    </a:lnTo>
                    <a:lnTo>
                      <a:pt x="10" y="556"/>
                    </a:lnTo>
                    <a:lnTo>
                      <a:pt x="10" y="529"/>
                    </a:lnTo>
                    <a:lnTo>
                      <a:pt x="17" y="504"/>
                    </a:lnTo>
                    <a:lnTo>
                      <a:pt x="36" y="483"/>
                    </a:lnTo>
                    <a:lnTo>
                      <a:pt x="54" y="461"/>
                    </a:lnTo>
                    <a:lnTo>
                      <a:pt x="54" y="444"/>
                    </a:lnTo>
                    <a:lnTo>
                      <a:pt x="14" y="361"/>
                    </a:lnTo>
                    <a:lnTo>
                      <a:pt x="7" y="330"/>
                    </a:lnTo>
                    <a:lnTo>
                      <a:pt x="0" y="302"/>
                    </a:lnTo>
                    <a:lnTo>
                      <a:pt x="14" y="277"/>
                    </a:lnTo>
                    <a:lnTo>
                      <a:pt x="32" y="258"/>
                    </a:lnTo>
                    <a:lnTo>
                      <a:pt x="46" y="242"/>
                    </a:lnTo>
                    <a:lnTo>
                      <a:pt x="46" y="228"/>
                    </a:lnTo>
                    <a:lnTo>
                      <a:pt x="32" y="204"/>
                    </a:lnTo>
                    <a:lnTo>
                      <a:pt x="10" y="181"/>
                    </a:lnTo>
                    <a:lnTo>
                      <a:pt x="10" y="157"/>
                    </a:lnTo>
                    <a:lnTo>
                      <a:pt x="24" y="135"/>
                    </a:lnTo>
                    <a:lnTo>
                      <a:pt x="46" y="115"/>
                    </a:lnTo>
                    <a:lnTo>
                      <a:pt x="67" y="105"/>
                    </a:lnTo>
                    <a:lnTo>
                      <a:pt x="77" y="90"/>
                    </a:lnTo>
                    <a:lnTo>
                      <a:pt x="68" y="70"/>
                    </a:lnTo>
                    <a:lnTo>
                      <a:pt x="54" y="48"/>
                    </a:lnTo>
                    <a:lnTo>
                      <a:pt x="46" y="24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49"/>
              <p:cNvSpPr/>
              <p:nvPr/>
            </p:nvSpPr>
            <p:spPr>
              <a:xfrm>
                <a:off x="2081212" y="3709987"/>
                <a:ext cx="95250" cy="860425"/>
              </a:xfrm>
              <a:custGeom>
                <a:rect b="b" l="l" r="r" t="t"/>
                <a:pathLst>
                  <a:path extrusionOk="0" h="1084" w="119">
                    <a:moveTo>
                      <a:pt x="93" y="0"/>
                    </a:moveTo>
                    <a:lnTo>
                      <a:pt x="107" y="30"/>
                    </a:lnTo>
                    <a:lnTo>
                      <a:pt x="119" y="83"/>
                    </a:lnTo>
                    <a:lnTo>
                      <a:pt x="112" y="105"/>
                    </a:lnTo>
                    <a:lnTo>
                      <a:pt x="82" y="121"/>
                    </a:lnTo>
                    <a:lnTo>
                      <a:pt x="62" y="136"/>
                    </a:lnTo>
                    <a:lnTo>
                      <a:pt x="62" y="178"/>
                    </a:lnTo>
                    <a:lnTo>
                      <a:pt x="77" y="219"/>
                    </a:lnTo>
                    <a:lnTo>
                      <a:pt x="97" y="247"/>
                    </a:lnTo>
                    <a:lnTo>
                      <a:pt x="100" y="298"/>
                    </a:lnTo>
                    <a:lnTo>
                      <a:pt x="90" y="317"/>
                    </a:lnTo>
                    <a:lnTo>
                      <a:pt x="69" y="339"/>
                    </a:lnTo>
                    <a:lnTo>
                      <a:pt x="66" y="374"/>
                    </a:lnTo>
                    <a:lnTo>
                      <a:pt x="77" y="406"/>
                    </a:lnTo>
                    <a:lnTo>
                      <a:pt x="93" y="434"/>
                    </a:lnTo>
                    <a:lnTo>
                      <a:pt x="100" y="479"/>
                    </a:lnTo>
                    <a:lnTo>
                      <a:pt x="100" y="504"/>
                    </a:lnTo>
                    <a:lnTo>
                      <a:pt x="84" y="532"/>
                    </a:lnTo>
                    <a:lnTo>
                      <a:pt x="59" y="557"/>
                    </a:lnTo>
                    <a:lnTo>
                      <a:pt x="59" y="580"/>
                    </a:lnTo>
                    <a:lnTo>
                      <a:pt x="66" y="647"/>
                    </a:lnTo>
                    <a:lnTo>
                      <a:pt x="93" y="675"/>
                    </a:lnTo>
                    <a:lnTo>
                      <a:pt x="107" y="704"/>
                    </a:lnTo>
                    <a:lnTo>
                      <a:pt x="100" y="738"/>
                    </a:lnTo>
                    <a:lnTo>
                      <a:pt x="62" y="760"/>
                    </a:lnTo>
                    <a:lnTo>
                      <a:pt x="44" y="783"/>
                    </a:lnTo>
                    <a:lnTo>
                      <a:pt x="40" y="825"/>
                    </a:lnTo>
                    <a:lnTo>
                      <a:pt x="59" y="878"/>
                    </a:lnTo>
                    <a:lnTo>
                      <a:pt x="75" y="931"/>
                    </a:lnTo>
                    <a:lnTo>
                      <a:pt x="75" y="961"/>
                    </a:lnTo>
                    <a:lnTo>
                      <a:pt x="66" y="1001"/>
                    </a:lnTo>
                    <a:lnTo>
                      <a:pt x="44" y="1008"/>
                    </a:lnTo>
                    <a:lnTo>
                      <a:pt x="28" y="1039"/>
                    </a:lnTo>
                    <a:lnTo>
                      <a:pt x="28" y="1074"/>
                    </a:lnTo>
                    <a:lnTo>
                      <a:pt x="0" y="1084"/>
                    </a:lnTo>
                    <a:lnTo>
                      <a:pt x="13" y="1046"/>
                    </a:lnTo>
                    <a:lnTo>
                      <a:pt x="37" y="1001"/>
                    </a:lnTo>
                    <a:lnTo>
                      <a:pt x="44" y="970"/>
                    </a:lnTo>
                    <a:lnTo>
                      <a:pt x="44" y="910"/>
                    </a:lnTo>
                    <a:lnTo>
                      <a:pt x="28" y="858"/>
                    </a:lnTo>
                    <a:lnTo>
                      <a:pt x="24" y="818"/>
                    </a:lnTo>
                    <a:lnTo>
                      <a:pt x="21" y="776"/>
                    </a:lnTo>
                    <a:lnTo>
                      <a:pt x="47" y="742"/>
                    </a:lnTo>
                    <a:lnTo>
                      <a:pt x="62" y="720"/>
                    </a:lnTo>
                    <a:lnTo>
                      <a:pt x="52" y="675"/>
                    </a:lnTo>
                    <a:lnTo>
                      <a:pt x="28" y="640"/>
                    </a:lnTo>
                    <a:lnTo>
                      <a:pt x="24" y="609"/>
                    </a:lnTo>
                    <a:lnTo>
                      <a:pt x="21" y="564"/>
                    </a:lnTo>
                    <a:lnTo>
                      <a:pt x="31" y="535"/>
                    </a:lnTo>
                    <a:lnTo>
                      <a:pt x="52" y="504"/>
                    </a:lnTo>
                    <a:lnTo>
                      <a:pt x="66" y="482"/>
                    </a:lnTo>
                    <a:lnTo>
                      <a:pt x="66" y="459"/>
                    </a:lnTo>
                    <a:lnTo>
                      <a:pt x="52" y="434"/>
                    </a:lnTo>
                    <a:lnTo>
                      <a:pt x="37" y="384"/>
                    </a:lnTo>
                    <a:lnTo>
                      <a:pt x="37" y="352"/>
                    </a:lnTo>
                    <a:lnTo>
                      <a:pt x="44" y="321"/>
                    </a:lnTo>
                    <a:lnTo>
                      <a:pt x="59" y="298"/>
                    </a:lnTo>
                    <a:lnTo>
                      <a:pt x="62" y="276"/>
                    </a:lnTo>
                    <a:lnTo>
                      <a:pt x="59" y="248"/>
                    </a:lnTo>
                    <a:lnTo>
                      <a:pt x="40" y="209"/>
                    </a:lnTo>
                    <a:lnTo>
                      <a:pt x="28" y="181"/>
                    </a:lnTo>
                    <a:lnTo>
                      <a:pt x="31" y="133"/>
                    </a:lnTo>
                    <a:lnTo>
                      <a:pt x="47" y="114"/>
                    </a:lnTo>
                    <a:lnTo>
                      <a:pt x="66" y="83"/>
                    </a:lnTo>
                    <a:lnTo>
                      <a:pt x="77" y="58"/>
                    </a:lnTo>
                    <a:lnTo>
                      <a:pt x="69" y="35"/>
                    </a:lnTo>
                    <a:lnTo>
                      <a:pt x="75" y="13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49"/>
              <p:cNvSpPr/>
              <p:nvPr/>
            </p:nvSpPr>
            <p:spPr>
              <a:xfrm>
                <a:off x="1931987" y="3605212"/>
                <a:ext cx="215900" cy="185737"/>
              </a:xfrm>
              <a:custGeom>
                <a:rect b="b" l="l" r="r" t="t"/>
                <a:pathLst>
                  <a:path extrusionOk="0" h="233" w="271">
                    <a:moveTo>
                      <a:pt x="271" y="189"/>
                    </a:moveTo>
                    <a:lnTo>
                      <a:pt x="189" y="121"/>
                    </a:lnTo>
                    <a:lnTo>
                      <a:pt x="120" y="60"/>
                    </a:lnTo>
                    <a:lnTo>
                      <a:pt x="57" y="0"/>
                    </a:lnTo>
                    <a:lnTo>
                      <a:pt x="0" y="0"/>
                    </a:lnTo>
                    <a:lnTo>
                      <a:pt x="136" y="98"/>
                    </a:lnTo>
                    <a:lnTo>
                      <a:pt x="201" y="159"/>
                    </a:lnTo>
                    <a:lnTo>
                      <a:pt x="256" y="233"/>
                    </a:lnTo>
                    <a:lnTo>
                      <a:pt x="271" y="18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49"/>
              <p:cNvSpPr/>
              <p:nvPr/>
            </p:nvSpPr>
            <p:spPr>
              <a:xfrm>
                <a:off x="1930400" y="3713162"/>
                <a:ext cx="185737" cy="150812"/>
              </a:xfrm>
              <a:custGeom>
                <a:rect b="b" l="l" r="r" t="t"/>
                <a:pathLst>
                  <a:path extrusionOk="0" h="191" w="234">
                    <a:moveTo>
                      <a:pt x="234" y="121"/>
                    </a:moveTo>
                    <a:lnTo>
                      <a:pt x="174" y="98"/>
                    </a:lnTo>
                    <a:lnTo>
                      <a:pt x="129" y="61"/>
                    </a:lnTo>
                    <a:lnTo>
                      <a:pt x="46" y="0"/>
                    </a:lnTo>
                    <a:lnTo>
                      <a:pt x="0" y="0"/>
                    </a:lnTo>
                    <a:lnTo>
                      <a:pt x="106" y="61"/>
                    </a:lnTo>
                    <a:lnTo>
                      <a:pt x="147" y="101"/>
                    </a:lnTo>
                    <a:lnTo>
                      <a:pt x="234" y="191"/>
                    </a:lnTo>
                    <a:lnTo>
                      <a:pt x="230" y="136"/>
                    </a:lnTo>
                    <a:lnTo>
                      <a:pt x="234" y="12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49"/>
              <p:cNvSpPr/>
              <p:nvPr/>
            </p:nvSpPr>
            <p:spPr>
              <a:xfrm>
                <a:off x="1901825" y="3802062"/>
                <a:ext cx="219075" cy="234950"/>
              </a:xfrm>
              <a:custGeom>
                <a:rect b="b" l="l" r="r" t="t"/>
                <a:pathLst>
                  <a:path extrusionOk="0" h="296" w="276">
                    <a:moveTo>
                      <a:pt x="270" y="222"/>
                    </a:moveTo>
                    <a:lnTo>
                      <a:pt x="195" y="154"/>
                    </a:lnTo>
                    <a:lnTo>
                      <a:pt x="165" y="108"/>
                    </a:lnTo>
                    <a:lnTo>
                      <a:pt x="105" y="63"/>
                    </a:lnTo>
                    <a:lnTo>
                      <a:pt x="52" y="24"/>
                    </a:lnTo>
                    <a:lnTo>
                      <a:pt x="14" y="0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45" y="54"/>
                    </a:lnTo>
                    <a:lnTo>
                      <a:pt x="127" y="107"/>
                    </a:lnTo>
                    <a:lnTo>
                      <a:pt x="188" y="167"/>
                    </a:lnTo>
                    <a:lnTo>
                      <a:pt x="230" y="234"/>
                    </a:lnTo>
                    <a:lnTo>
                      <a:pt x="276" y="296"/>
                    </a:lnTo>
                    <a:lnTo>
                      <a:pt x="270" y="22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49"/>
              <p:cNvSpPr/>
              <p:nvPr/>
            </p:nvSpPr>
            <p:spPr>
              <a:xfrm>
                <a:off x="1925637" y="3995737"/>
                <a:ext cx="169862" cy="138112"/>
              </a:xfrm>
              <a:custGeom>
                <a:rect b="b" l="l" r="r" t="t"/>
                <a:pathLst>
                  <a:path extrusionOk="0" h="174" w="213">
                    <a:moveTo>
                      <a:pt x="213" y="143"/>
                    </a:moveTo>
                    <a:lnTo>
                      <a:pt x="153" y="78"/>
                    </a:lnTo>
                    <a:lnTo>
                      <a:pt x="90" y="38"/>
                    </a:lnTo>
                    <a:lnTo>
                      <a:pt x="38" y="10"/>
                    </a:lnTo>
                    <a:lnTo>
                      <a:pt x="0" y="0"/>
                    </a:lnTo>
                    <a:lnTo>
                      <a:pt x="23" y="38"/>
                    </a:lnTo>
                    <a:lnTo>
                      <a:pt x="90" y="76"/>
                    </a:lnTo>
                    <a:lnTo>
                      <a:pt x="143" y="130"/>
                    </a:lnTo>
                    <a:lnTo>
                      <a:pt x="168" y="167"/>
                    </a:lnTo>
                    <a:lnTo>
                      <a:pt x="191" y="174"/>
                    </a:lnTo>
                    <a:lnTo>
                      <a:pt x="210" y="161"/>
                    </a:lnTo>
                    <a:lnTo>
                      <a:pt x="213" y="1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49"/>
              <p:cNvSpPr/>
              <p:nvPr/>
            </p:nvSpPr>
            <p:spPr>
              <a:xfrm>
                <a:off x="1905000" y="4092575"/>
                <a:ext cx="185737" cy="171450"/>
              </a:xfrm>
              <a:custGeom>
                <a:rect b="b" l="l" r="r" t="t"/>
                <a:pathLst>
                  <a:path extrusionOk="0" h="215" w="235">
                    <a:moveTo>
                      <a:pt x="235" y="200"/>
                    </a:moveTo>
                    <a:lnTo>
                      <a:pt x="175" y="136"/>
                    </a:lnTo>
                    <a:lnTo>
                      <a:pt x="99" y="57"/>
                    </a:lnTo>
                    <a:lnTo>
                      <a:pt x="54" y="19"/>
                    </a:lnTo>
                    <a:lnTo>
                      <a:pt x="19" y="0"/>
                    </a:lnTo>
                    <a:lnTo>
                      <a:pt x="0" y="12"/>
                    </a:lnTo>
                    <a:lnTo>
                      <a:pt x="40" y="45"/>
                    </a:lnTo>
                    <a:lnTo>
                      <a:pt x="107" y="113"/>
                    </a:lnTo>
                    <a:lnTo>
                      <a:pt x="171" y="180"/>
                    </a:lnTo>
                    <a:lnTo>
                      <a:pt x="213" y="215"/>
                    </a:lnTo>
                    <a:lnTo>
                      <a:pt x="222" y="215"/>
                    </a:lnTo>
                    <a:lnTo>
                      <a:pt x="235" y="2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49"/>
              <p:cNvSpPr/>
              <p:nvPr/>
            </p:nvSpPr>
            <p:spPr>
              <a:xfrm>
                <a:off x="1927225" y="4235450"/>
                <a:ext cx="130175" cy="136525"/>
              </a:xfrm>
              <a:custGeom>
                <a:rect b="b" l="l" r="r" t="t"/>
                <a:pathLst>
                  <a:path extrusionOk="0" h="171" w="165">
                    <a:moveTo>
                      <a:pt x="162" y="143"/>
                    </a:moveTo>
                    <a:lnTo>
                      <a:pt x="95" y="44"/>
                    </a:lnTo>
                    <a:lnTo>
                      <a:pt x="29" y="6"/>
                    </a:lnTo>
                    <a:lnTo>
                      <a:pt x="0" y="0"/>
                    </a:lnTo>
                    <a:lnTo>
                      <a:pt x="7" y="20"/>
                    </a:lnTo>
                    <a:lnTo>
                      <a:pt x="82" y="76"/>
                    </a:lnTo>
                    <a:lnTo>
                      <a:pt x="155" y="164"/>
                    </a:lnTo>
                    <a:lnTo>
                      <a:pt x="165" y="171"/>
                    </a:lnTo>
                    <a:lnTo>
                      <a:pt x="162" y="1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49"/>
              <p:cNvSpPr/>
              <p:nvPr/>
            </p:nvSpPr>
            <p:spPr>
              <a:xfrm>
                <a:off x="1930400" y="4367212"/>
                <a:ext cx="90487" cy="103187"/>
              </a:xfrm>
              <a:custGeom>
                <a:rect b="b" l="l" r="r" t="t"/>
                <a:pathLst>
                  <a:path extrusionOk="0" h="129" w="113">
                    <a:moveTo>
                      <a:pt x="109" y="98"/>
                    </a:moveTo>
                    <a:lnTo>
                      <a:pt x="53" y="22"/>
                    </a:lnTo>
                    <a:lnTo>
                      <a:pt x="3" y="0"/>
                    </a:lnTo>
                    <a:lnTo>
                      <a:pt x="0" y="22"/>
                    </a:lnTo>
                    <a:lnTo>
                      <a:pt x="24" y="60"/>
                    </a:lnTo>
                    <a:lnTo>
                      <a:pt x="84" y="111"/>
                    </a:lnTo>
                    <a:lnTo>
                      <a:pt x="101" y="129"/>
                    </a:lnTo>
                    <a:lnTo>
                      <a:pt x="113" y="120"/>
                    </a:lnTo>
                    <a:lnTo>
                      <a:pt x="109" y="9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49"/>
              <p:cNvSpPr/>
              <p:nvPr/>
            </p:nvSpPr>
            <p:spPr>
              <a:xfrm>
                <a:off x="1938337" y="4502150"/>
                <a:ext cx="112712" cy="115887"/>
              </a:xfrm>
              <a:custGeom>
                <a:rect b="b" l="l" r="r" t="t"/>
                <a:pathLst>
                  <a:path extrusionOk="0" h="146" w="143">
                    <a:moveTo>
                      <a:pt x="143" y="146"/>
                    </a:moveTo>
                    <a:lnTo>
                      <a:pt x="123" y="124"/>
                    </a:lnTo>
                    <a:lnTo>
                      <a:pt x="82" y="63"/>
                    </a:lnTo>
                    <a:lnTo>
                      <a:pt x="25" y="0"/>
                    </a:lnTo>
                    <a:lnTo>
                      <a:pt x="0" y="0"/>
                    </a:lnTo>
                    <a:lnTo>
                      <a:pt x="9" y="23"/>
                    </a:lnTo>
                    <a:lnTo>
                      <a:pt x="54" y="83"/>
                    </a:lnTo>
                    <a:lnTo>
                      <a:pt x="99" y="143"/>
                    </a:lnTo>
                    <a:lnTo>
                      <a:pt x="143" y="1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49"/>
              <p:cNvSpPr/>
              <p:nvPr/>
            </p:nvSpPr>
            <p:spPr>
              <a:xfrm>
                <a:off x="2090737" y="3540125"/>
                <a:ext cx="347662" cy="1287462"/>
              </a:xfrm>
              <a:custGeom>
                <a:rect b="b" l="l" r="r" t="t"/>
                <a:pathLst>
                  <a:path extrusionOk="0" h="1621" w="437">
                    <a:moveTo>
                      <a:pt x="78" y="153"/>
                    </a:moveTo>
                    <a:lnTo>
                      <a:pt x="63" y="199"/>
                    </a:lnTo>
                    <a:lnTo>
                      <a:pt x="76" y="244"/>
                    </a:lnTo>
                    <a:lnTo>
                      <a:pt x="78" y="288"/>
                    </a:lnTo>
                    <a:lnTo>
                      <a:pt x="63" y="316"/>
                    </a:lnTo>
                    <a:lnTo>
                      <a:pt x="41" y="349"/>
                    </a:lnTo>
                    <a:lnTo>
                      <a:pt x="31" y="399"/>
                    </a:lnTo>
                    <a:lnTo>
                      <a:pt x="45" y="431"/>
                    </a:lnTo>
                    <a:lnTo>
                      <a:pt x="67" y="469"/>
                    </a:lnTo>
                    <a:lnTo>
                      <a:pt x="67" y="500"/>
                    </a:lnTo>
                    <a:lnTo>
                      <a:pt x="53" y="529"/>
                    </a:lnTo>
                    <a:lnTo>
                      <a:pt x="32" y="567"/>
                    </a:lnTo>
                    <a:lnTo>
                      <a:pt x="41" y="605"/>
                    </a:lnTo>
                    <a:lnTo>
                      <a:pt x="70" y="685"/>
                    </a:lnTo>
                    <a:lnTo>
                      <a:pt x="67" y="718"/>
                    </a:lnTo>
                    <a:lnTo>
                      <a:pt x="25" y="783"/>
                    </a:lnTo>
                    <a:lnTo>
                      <a:pt x="25" y="839"/>
                    </a:lnTo>
                    <a:lnTo>
                      <a:pt x="48" y="881"/>
                    </a:lnTo>
                    <a:lnTo>
                      <a:pt x="63" y="918"/>
                    </a:lnTo>
                    <a:lnTo>
                      <a:pt x="60" y="951"/>
                    </a:lnTo>
                    <a:lnTo>
                      <a:pt x="22" y="986"/>
                    </a:lnTo>
                    <a:lnTo>
                      <a:pt x="15" y="1011"/>
                    </a:lnTo>
                    <a:lnTo>
                      <a:pt x="22" y="1071"/>
                    </a:lnTo>
                    <a:lnTo>
                      <a:pt x="41" y="1137"/>
                    </a:lnTo>
                    <a:lnTo>
                      <a:pt x="41" y="1175"/>
                    </a:lnTo>
                    <a:lnTo>
                      <a:pt x="38" y="1204"/>
                    </a:lnTo>
                    <a:lnTo>
                      <a:pt x="10" y="1250"/>
                    </a:lnTo>
                    <a:lnTo>
                      <a:pt x="0" y="1288"/>
                    </a:lnTo>
                    <a:lnTo>
                      <a:pt x="3" y="1327"/>
                    </a:lnTo>
                    <a:lnTo>
                      <a:pt x="22" y="1358"/>
                    </a:lnTo>
                    <a:lnTo>
                      <a:pt x="45" y="1385"/>
                    </a:lnTo>
                    <a:lnTo>
                      <a:pt x="25" y="1422"/>
                    </a:lnTo>
                    <a:lnTo>
                      <a:pt x="15" y="1460"/>
                    </a:lnTo>
                    <a:lnTo>
                      <a:pt x="32" y="1491"/>
                    </a:lnTo>
                    <a:lnTo>
                      <a:pt x="60" y="1513"/>
                    </a:lnTo>
                    <a:lnTo>
                      <a:pt x="63" y="1551"/>
                    </a:lnTo>
                    <a:lnTo>
                      <a:pt x="63" y="1580"/>
                    </a:lnTo>
                    <a:lnTo>
                      <a:pt x="67" y="1621"/>
                    </a:lnTo>
                    <a:lnTo>
                      <a:pt x="115" y="1589"/>
                    </a:lnTo>
                    <a:lnTo>
                      <a:pt x="165" y="1561"/>
                    </a:lnTo>
                    <a:lnTo>
                      <a:pt x="211" y="1545"/>
                    </a:lnTo>
                    <a:lnTo>
                      <a:pt x="281" y="1545"/>
                    </a:lnTo>
                    <a:lnTo>
                      <a:pt x="332" y="1538"/>
                    </a:lnTo>
                    <a:lnTo>
                      <a:pt x="361" y="1513"/>
                    </a:lnTo>
                    <a:lnTo>
                      <a:pt x="414" y="1498"/>
                    </a:lnTo>
                    <a:lnTo>
                      <a:pt x="386" y="1468"/>
                    </a:lnTo>
                    <a:lnTo>
                      <a:pt x="377" y="1425"/>
                    </a:lnTo>
                    <a:lnTo>
                      <a:pt x="395" y="1378"/>
                    </a:lnTo>
                    <a:lnTo>
                      <a:pt x="392" y="1310"/>
                    </a:lnTo>
                    <a:lnTo>
                      <a:pt x="377" y="1260"/>
                    </a:lnTo>
                    <a:lnTo>
                      <a:pt x="361" y="1235"/>
                    </a:lnTo>
                    <a:lnTo>
                      <a:pt x="357" y="1197"/>
                    </a:lnTo>
                    <a:lnTo>
                      <a:pt x="377" y="1152"/>
                    </a:lnTo>
                    <a:lnTo>
                      <a:pt x="370" y="1121"/>
                    </a:lnTo>
                    <a:lnTo>
                      <a:pt x="332" y="1070"/>
                    </a:lnTo>
                    <a:lnTo>
                      <a:pt x="333" y="1039"/>
                    </a:lnTo>
                    <a:lnTo>
                      <a:pt x="349" y="1011"/>
                    </a:lnTo>
                    <a:lnTo>
                      <a:pt x="384" y="974"/>
                    </a:lnTo>
                    <a:lnTo>
                      <a:pt x="371" y="944"/>
                    </a:lnTo>
                    <a:lnTo>
                      <a:pt x="346" y="881"/>
                    </a:lnTo>
                    <a:lnTo>
                      <a:pt x="326" y="839"/>
                    </a:lnTo>
                    <a:lnTo>
                      <a:pt x="326" y="792"/>
                    </a:lnTo>
                    <a:lnTo>
                      <a:pt x="395" y="769"/>
                    </a:lnTo>
                    <a:lnTo>
                      <a:pt x="402" y="725"/>
                    </a:lnTo>
                    <a:lnTo>
                      <a:pt x="395" y="700"/>
                    </a:lnTo>
                    <a:lnTo>
                      <a:pt x="377" y="678"/>
                    </a:lnTo>
                    <a:lnTo>
                      <a:pt x="379" y="640"/>
                    </a:lnTo>
                    <a:lnTo>
                      <a:pt x="377" y="595"/>
                    </a:lnTo>
                    <a:lnTo>
                      <a:pt x="357" y="573"/>
                    </a:lnTo>
                    <a:lnTo>
                      <a:pt x="342" y="542"/>
                    </a:lnTo>
                    <a:lnTo>
                      <a:pt x="354" y="512"/>
                    </a:lnTo>
                    <a:lnTo>
                      <a:pt x="370" y="477"/>
                    </a:lnTo>
                    <a:lnTo>
                      <a:pt x="370" y="454"/>
                    </a:lnTo>
                    <a:lnTo>
                      <a:pt x="346" y="424"/>
                    </a:lnTo>
                    <a:lnTo>
                      <a:pt x="339" y="399"/>
                    </a:lnTo>
                    <a:lnTo>
                      <a:pt x="346" y="379"/>
                    </a:lnTo>
                    <a:lnTo>
                      <a:pt x="370" y="364"/>
                    </a:lnTo>
                    <a:lnTo>
                      <a:pt x="371" y="339"/>
                    </a:lnTo>
                    <a:lnTo>
                      <a:pt x="364" y="323"/>
                    </a:lnTo>
                    <a:lnTo>
                      <a:pt x="339" y="286"/>
                    </a:lnTo>
                    <a:lnTo>
                      <a:pt x="332" y="244"/>
                    </a:lnTo>
                    <a:lnTo>
                      <a:pt x="333" y="211"/>
                    </a:lnTo>
                    <a:lnTo>
                      <a:pt x="357" y="181"/>
                    </a:lnTo>
                    <a:lnTo>
                      <a:pt x="417" y="115"/>
                    </a:lnTo>
                    <a:lnTo>
                      <a:pt x="437" y="60"/>
                    </a:lnTo>
                    <a:lnTo>
                      <a:pt x="437" y="16"/>
                    </a:lnTo>
                    <a:lnTo>
                      <a:pt x="417" y="0"/>
                    </a:lnTo>
                    <a:lnTo>
                      <a:pt x="386" y="16"/>
                    </a:lnTo>
                    <a:lnTo>
                      <a:pt x="311" y="63"/>
                    </a:lnTo>
                    <a:lnTo>
                      <a:pt x="241" y="92"/>
                    </a:lnTo>
                    <a:lnTo>
                      <a:pt x="168" y="123"/>
                    </a:lnTo>
                    <a:lnTo>
                      <a:pt x="120" y="139"/>
                    </a:lnTo>
                    <a:lnTo>
                      <a:pt x="78" y="153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49"/>
              <p:cNvSpPr/>
              <p:nvPr/>
            </p:nvSpPr>
            <p:spPr>
              <a:xfrm>
                <a:off x="1849437" y="3530600"/>
                <a:ext cx="619125" cy="1314450"/>
              </a:xfrm>
              <a:custGeom>
                <a:rect b="b" l="l" r="r" t="t"/>
                <a:pathLst>
                  <a:path extrusionOk="0" h="1657" w="780">
                    <a:moveTo>
                      <a:pt x="662" y="1499"/>
                    </a:moveTo>
                    <a:lnTo>
                      <a:pt x="630" y="1536"/>
                    </a:lnTo>
                    <a:lnTo>
                      <a:pt x="577" y="1549"/>
                    </a:lnTo>
                    <a:lnTo>
                      <a:pt x="509" y="1556"/>
                    </a:lnTo>
                    <a:lnTo>
                      <a:pt x="437" y="1571"/>
                    </a:lnTo>
                    <a:lnTo>
                      <a:pt x="389" y="1601"/>
                    </a:lnTo>
                    <a:lnTo>
                      <a:pt x="374" y="1616"/>
                    </a:lnTo>
                    <a:lnTo>
                      <a:pt x="360" y="1609"/>
                    </a:lnTo>
                    <a:lnTo>
                      <a:pt x="271" y="1543"/>
                    </a:lnTo>
                    <a:lnTo>
                      <a:pt x="158" y="1454"/>
                    </a:lnTo>
                    <a:lnTo>
                      <a:pt x="120" y="1398"/>
                    </a:lnTo>
                    <a:lnTo>
                      <a:pt x="63" y="1341"/>
                    </a:lnTo>
                    <a:lnTo>
                      <a:pt x="46" y="1296"/>
                    </a:lnTo>
                    <a:lnTo>
                      <a:pt x="0" y="1289"/>
                    </a:lnTo>
                    <a:lnTo>
                      <a:pt x="23" y="1338"/>
                    </a:lnTo>
                    <a:lnTo>
                      <a:pt x="47" y="1385"/>
                    </a:lnTo>
                    <a:lnTo>
                      <a:pt x="120" y="1438"/>
                    </a:lnTo>
                    <a:lnTo>
                      <a:pt x="170" y="1504"/>
                    </a:lnTo>
                    <a:lnTo>
                      <a:pt x="294" y="1581"/>
                    </a:lnTo>
                    <a:lnTo>
                      <a:pt x="369" y="1657"/>
                    </a:lnTo>
                    <a:lnTo>
                      <a:pt x="399" y="1650"/>
                    </a:lnTo>
                    <a:lnTo>
                      <a:pt x="430" y="1612"/>
                    </a:lnTo>
                    <a:lnTo>
                      <a:pt x="472" y="1590"/>
                    </a:lnTo>
                    <a:lnTo>
                      <a:pt x="525" y="1574"/>
                    </a:lnTo>
                    <a:lnTo>
                      <a:pt x="637" y="1564"/>
                    </a:lnTo>
                    <a:lnTo>
                      <a:pt x="670" y="1543"/>
                    </a:lnTo>
                    <a:lnTo>
                      <a:pt x="728" y="1529"/>
                    </a:lnTo>
                    <a:lnTo>
                      <a:pt x="738" y="1504"/>
                    </a:lnTo>
                    <a:lnTo>
                      <a:pt x="719" y="1473"/>
                    </a:lnTo>
                    <a:lnTo>
                      <a:pt x="700" y="1444"/>
                    </a:lnTo>
                    <a:lnTo>
                      <a:pt x="712" y="1406"/>
                    </a:lnTo>
                    <a:lnTo>
                      <a:pt x="728" y="1385"/>
                    </a:lnTo>
                    <a:lnTo>
                      <a:pt x="728" y="1353"/>
                    </a:lnTo>
                    <a:lnTo>
                      <a:pt x="712" y="1303"/>
                    </a:lnTo>
                    <a:lnTo>
                      <a:pt x="705" y="1278"/>
                    </a:lnTo>
                    <a:lnTo>
                      <a:pt x="684" y="1255"/>
                    </a:lnTo>
                    <a:lnTo>
                      <a:pt x="675" y="1229"/>
                    </a:lnTo>
                    <a:lnTo>
                      <a:pt x="684" y="1203"/>
                    </a:lnTo>
                    <a:lnTo>
                      <a:pt x="707" y="1182"/>
                    </a:lnTo>
                    <a:lnTo>
                      <a:pt x="705" y="1150"/>
                    </a:lnTo>
                    <a:lnTo>
                      <a:pt x="693" y="1128"/>
                    </a:lnTo>
                    <a:lnTo>
                      <a:pt x="668" y="1093"/>
                    </a:lnTo>
                    <a:lnTo>
                      <a:pt x="652" y="1075"/>
                    </a:lnTo>
                    <a:lnTo>
                      <a:pt x="659" y="1048"/>
                    </a:lnTo>
                    <a:lnTo>
                      <a:pt x="697" y="1026"/>
                    </a:lnTo>
                    <a:lnTo>
                      <a:pt x="712" y="995"/>
                    </a:lnTo>
                    <a:lnTo>
                      <a:pt x="707" y="970"/>
                    </a:lnTo>
                    <a:lnTo>
                      <a:pt x="683" y="928"/>
                    </a:lnTo>
                    <a:lnTo>
                      <a:pt x="655" y="874"/>
                    </a:lnTo>
                    <a:lnTo>
                      <a:pt x="645" y="837"/>
                    </a:lnTo>
                    <a:lnTo>
                      <a:pt x="659" y="821"/>
                    </a:lnTo>
                    <a:lnTo>
                      <a:pt x="700" y="807"/>
                    </a:lnTo>
                    <a:lnTo>
                      <a:pt x="722" y="792"/>
                    </a:lnTo>
                    <a:lnTo>
                      <a:pt x="728" y="744"/>
                    </a:lnTo>
                    <a:lnTo>
                      <a:pt x="700" y="691"/>
                    </a:lnTo>
                    <a:lnTo>
                      <a:pt x="705" y="656"/>
                    </a:lnTo>
                    <a:lnTo>
                      <a:pt x="715" y="624"/>
                    </a:lnTo>
                    <a:lnTo>
                      <a:pt x="690" y="586"/>
                    </a:lnTo>
                    <a:lnTo>
                      <a:pt x="668" y="551"/>
                    </a:lnTo>
                    <a:lnTo>
                      <a:pt x="675" y="529"/>
                    </a:lnTo>
                    <a:lnTo>
                      <a:pt x="690" y="506"/>
                    </a:lnTo>
                    <a:lnTo>
                      <a:pt x="690" y="468"/>
                    </a:lnTo>
                    <a:lnTo>
                      <a:pt x="675" y="446"/>
                    </a:lnTo>
                    <a:lnTo>
                      <a:pt x="659" y="428"/>
                    </a:lnTo>
                    <a:lnTo>
                      <a:pt x="662" y="400"/>
                    </a:lnTo>
                    <a:lnTo>
                      <a:pt x="690" y="386"/>
                    </a:lnTo>
                    <a:lnTo>
                      <a:pt x="705" y="370"/>
                    </a:lnTo>
                    <a:lnTo>
                      <a:pt x="697" y="341"/>
                    </a:lnTo>
                    <a:lnTo>
                      <a:pt x="668" y="303"/>
                    </a:lnTo>
                    <a:lnTo>
                      <a:pt x="655" y="270"/>
                    </a:lnTo>
                    <a:lnTo>
                      <a:pt x="652" y="232"/>
                    </a:lnTo>
                    <a:lnTo>
                      <a:pt x="677" y="195"/>
                    </a:lnTo>
                    <a:lnTo>
                      <a:pt x="731" y="137"/>
                    </a:lnTo>
                    <a:lnTo>
                      <a:pt x="757" y="92"/>
                    </a:lnTo>
                    <a:lnTo>
                      <a:pt x="780" y="54"/>
                    </a:lnTo>
                    <a:lnTo>
                      <a:pt x="773" y="16"/>
                    </a:lnTo>
                    <a:lnTo>
                      <a:pt x="753" y="0"/>
                    </a:lnTo>
                    <a:lnTo>
                      <a:pt x="738" y="2"/>
                    </a:lnTo>
                    <a:lnTo>
                      <a:pt x="712" y="32"/>
                    </a:lnTo>
                    <a:lnTo>
                      <a:pt x="731" y="54"/>
                    </a:lnTo>
                    <a:lnTo>
                      <a:pt x="728" y="92"/>
                    </a:lnTo>
                    <a:lnTo>
                      <a:pt x="693" y="158"/>
                    </a:lnTo>
                    <a:lnTo>
                      <a:pt x="647" y="195"/>
                    </a:lnTo>
                    <a:lnTo>
                      <a:pt x="633" y="218"/>
                    </a:lnTo>
                    <a:lnTo>
                      <a:pt x="623" y="247"/>
                    </a:lnTo>
                    <a:lnTo>
                      <a:pt x="617" y="265"/>
                    </a:lnTo>
                    <a:lnTo>
                      <a:pt x="550" y="317"/>
                    </a:lnTo>
                    <a:lnTo>
                      <a:pt x="490" y="352"/>
                    </a:lnTo>
                    <a:lnTo>
                      <a:pt x="481" y="377"/>
                    </a:lnTo>
                    <a:lnTo>
                      <a:pt x="502" y="383"/>
                    </a:lnTo>
                    <a:lnTo>
                      <a:pt x="592" y="317"/>
                    </a:lnTo>
                    <a:lnTo>
                      <a:pt x="637" y="303"/>
                    </a:lnTo>
                    <a:lnTo>
                      <a:pt x="659" y="345"/>
                    </a:lnTo>
                    <a:lnTo>
                      <a:pt x="668" y="363"/>
                    </a:lnTo>
                    <a:lnTo>
                      <a:pt x="645" y="383"/>
                    </a:lnTo>
                    <a:lnTo>
                      <a:pt x="624" y="398"/>
                    </a:lnTo>
                    <a:lnTo>
                      <a:pt x="623" y="424"/>
                    </a:lnTo>
                    <a:lnTo>
                      <a:pt x="630" y="450"/>
                    </a:lnTo>
                    <a:lnTo>
                      <a:pt x="610" y="473"/>
                    </a:lnTo>
                    <a:lnTo>
                      <a:pt x="554" y="498"/>
                    </a:lnTo>
                    <a:lnTo>
                      <a:pt x="472" y="533"/>
                    </a:lnTo>
                    <a:lnTo>
                      <a:pt x="502" y="544"/>
                    </a:lnTo>
                    <a:lnTo>
                      <a:pt x="586" y="510"/>
                    </a:lnTo>
                    <a:lnTo>
                      <a:pt x="655" y="475"/>
                    </a:lnTo>
                    <a:lnTo>
                      <a:pt x="668" y="484"/>
                    </a:lnTo>
                    <a:lnTo>
                      <a:pt x="659" y="506"/>
                    </a:lnTo>
                    <a:lnTo>
                      <a:pt x="637" y="529"/>
                    </a:lnTo>
                    <a:lnTo>
                      <a:pt x="630" y="551"/>
                    </a:lnTo>
                    <a:lnTo>
                      <a:pt x="640" y="580"/>
                    </a:lnTo>
                    <a:lnTo>
                      <a:pt x="668" y="604"/>
                    </a:lnTo>
                    <a:lnTo>
                      <a:pt x="668" y="624"/>
                    </a:lnTo>
                    <a:lnTo>
                      <a:pt x="623" y="634"/>
                    </a:lnTo>
                    <a:lnTo>
                      <a:pt x="585" y="684"/>
                    </a:lnTo>
                    <a:lnTo>
                      <a:pt x="539" y="713"/>
                    </a:lnTo>
                    <a:lnTo>
                      <a:pt x="479" y="729"/>
                    </a:lnTo>
                    <a:lnTo>
                      <a:pt x="474" y="744"/>
                    </a:lnTo>
                    <a:lnTo>
                      <a:pt x="512" y="739"/>
                    </a:lnTo>
                    <a:lnTo>
                      <a:pt x="592" y="713"/>
                    </a:lnTo>
                    <a:lnTo>
                      <a:pt x="623" y="691"/>
                    </a:lnTo>
                    <a:lnTo>
                      <a:pt x="640" y="669"/>
                    </a:lnTo>
                    <a:lnTo>
                      <a:pt x="668" y="664"/>
                    </a:lnTo>
                    <a:lnTo>
                      <a:pt x="668" y="691"/>
                    </a:lnTo>
                    <a:lnTo>
                      <a:pt x="684" y="716"/>
                    </a:lnTo>
                    <a:lnTo>
                      <a:pt x="700" y="744"/>
                    </a:lnTo>
                    <a:lnTo>
                      <a:pt x="690" y="767"/>
                    </a:lnTo>
                    <a:lnTo>
                      <a:pt x="655" y="782"/>
                    </a:lnTo>
                    <a:lnTo>
                      <a:pt x="623" y="792"/>
                    </a:lnTo>
                    <a:lnTo>
                      <a:pt x="599" y="814"/>
                    </a:lnTo>
                    <a:lnTo>
                      <a:pt x="497" y="845"/>
                    </a:lnTo>
                    <a:lnTo>
                      <a:pt x="421" y="872"/>
                    </a:lnTo>
                    <a:lnTo>
                      <a:pt x="392" y="887"/>
                    </a:lnTo>
                    <a:lnTo>
                      <a:pt x="414" y="905"/>
                    </a:lnTo>
                    <a:lnTo>
                      <a:pt x="459" y="894"/>
                    </a:lnTo>
                    <a:lnTo>
                      <a:pt x="550" y="859"/>
                    </a:lnTo>
                    <a:lnTo>
                      <a:pt x="610" y="842"/>
                    </a:lnTo>
                    <a:lnTo>
                      <a:pt x="624" y="867"/>
                    </a:lnTo>
                    <a:lnTo>
                      <a:pt x="640" y="912"/>
                    </a:lnTo>
                    <a:lnTo>
                      <a:pt x="668" y="950"/>
                    </a:lnTo>
                    <a:lnTo>
                      <a:pt x="670" y="979"/>
                    </a:lnTo>
                    <a:lnTo>
                      <a:pt x="668" y="1007"/>
                    </a:lnTo>
                    <a:lnTo>
                      <a:pt x="637" y="1017"/>
                    </a:lnTo>
                    <a:lnTo>
                      <a:pt x="585" y="1030"/>
                    </a:lnTo>
                    <a:lnTo>
                      <a:pt x="516" y="1061"/>
                    </a:lnTo>
                    <a:lnTo>
                      <a:pt x="418" y="1075"/>
                    </a:lnTo>
                    <a:lnTo>
                      <a:pt x="382" y="1093"/>
                    </a:lnTo>
                    <a:lnTo>
                      <a:pt x="407" y="1105"/>
                    </a:lnTo>
                    <a:lnTo>
                      <a:pt x="494" y="1093"/>
                    </a:lnTo>
                    <a:lnTo>
                      <a:pt x="554" y="1070"/>
                    </a:lnTo>
                    <a:lnTo>
                      <a:pt x="595" y="1055"/>
                    </a:lnTo>
                    <a:lnTo>
                      <a:pt x="630" y="1048"/>
                    </a:lnTo>
                    <a:lnTo>
                      <a:pt x="624" y="1075"/>
                    </a:lnTo>
                    <a:lnTo>
                      <a:pt x="640" y="1112"/>
                    </a:lnTo>
                    <a:lnTo>
                      <a:pt x="662" y="1135"/>
                    </a:lnTo>
                    <a:lnTo>
                      <a:pt x="668" y="1160"/>
                    </a:lnTo>
                    <a:lnTo>
                      <a:pt x="668" y="1182"/>
                    </a:lnTo>
                    <a:lnTo>
                      <a:pt x="637" y="1195"/>
                    </a:lnTo>
                    <a:lnTo>
                      <a:pt x="579" y="1198"/>
                    </a:lnTo>
                    <a:lnTo>
                      <a:pt x="539" y="1210"/>
                    </a:lnTo>
                    <a:lnTo>
                      <a:pt x="449" y="1241"/>
                    </a:lnTo>
                    <a:lnTo>
                      <a:pt x="399" y="1243"/>
                    </a:lnTo>
                    <a:lnTo>
                      <a:pt x="382" y="1265"/>
                    </a:lnTo>
                    <a:lnTo>
                      <a:pt x="404" y="1273"/>
                    </a:lnTo>
                    <a:lnTo>
                      <a:pt x="449" y="1264"/>
                    </a:lnTo>
                    <a:lnTo>
                      <a:pt x="516" y="1243"/>
                    </a:lnTo>
                    <a:lnTo>
                      <a:pt x="554" y="1229"/>
                    </a:lnTo>
                    <a:lnTo>
                      <a:pt x="602" y="1217"/>
                    </a:lnTo>
                    <a:lnTo>
                      <a:pt x="640" y="1220"/>
                    </a:lnTo>
                    <a:lnTo>
                      <a:pt x="652" y="1220"/>
                    </a:lnTo>
                    <a:lnTo>
                      <a:pt x="652" y="1255"/>
                    </a:lnTo>
                    <a:lnTo>
                      <a:pt x="662" y="1273"/>
                    </a:lnTo>
                    <a:lnTo>
                      <a:pt x="595" y="1289"/>
                    </a:lnTo>
                    <a:lnTo>
                      <a:pt x="535" y="1334"/>
                    </a:lnTo>
                    <a:lnTo>
                      <a:pt x="467" y="1356"/>
                    </a:lnTo>
                    <a:lnTo>
                      <a:pt x="421" y="1363"/>
                    </a:lnTo>
                    <a:lnTo>
                      <a:pt x="383" y="1384"/>
                    </a:lnTo>
                    <a:lnTo>
                      <a:pt x="399" y="1398"/>
                    </a:lnTo>
                    <a:lnTo>
                      <a:pt x="437" y="1385"/>
                    </a:lnTo>
                    <a:lnTo>
                      <a:pt x="479" y="1371"/>
                    </a:lnTo>
                    <a:lnTo>
                      <a:pt x="528" y="1363"/>
                    </a:lnTo>
                    <a:lnTo>
                      <a:pt x="570" y="1338"/>
                    </a:lnTo>
                    <a:lnTo>
                      <a:pt x="592" y="1315"/>
                    </a:lnTo>
                    <a:lnTo>
                      <a:pt x="623" y="1311"/>
                    </a:lnTo>
                    <a:lnTo>
                      <a:pt x="659" y="1311"/>
                    </a:lnTo>
                    <a:lnTo>
                      <a:pt x="670" y="1315"/>
                    </a:lnTo>
                    <a:lnTo>
                      <a:pt x="683" y="1341"/>
                    </a:lnTo>
                    <a:lnTo>
                      <a:pt x="690" y="1371"/>
                    </a:lnTo>
                    <a:lnTo>
                      <a:pt x="683" y="1398"/>
                    </a:lnTo>
                    <a:lnTo>
                      <a:pt x="668" y="1413"/>
                    </a:lnTo>
                    <a:lnTo>
                      <a:pt x="655" y="1451"/>
                    </a:lnTo>
                    <a:lnTo>
                      <a:pt x="668" y="1466"/>
                    </a:lnTo>
                    <a:lnTo>
                      <a:pt x="683" y="1482"/>
                    </a:lnTo>
                    <a:lnTo>
                      <a:pt x="683" y="1496"/>
                    </a:lnTo>
                    <a:lnTo>
                      <a:pt x="662" y="149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49"/>
              <p:cNvSpPr/>
              <p:nvPr/>
            </p:nvSpPr>
            <p:spPr>
              <a:xfrm>
                <a:off x="2178050" y="4659312"/>
                <a:ext cx="179387" cy="58737"/>
              </a:xfrm>
              <a:custGeom>
                <a:rect b="b" l="l" r="r" t="t"/>
                <a:pathLst>
                  <a:path extrusionOk="0" h="74" w="226">
                    <a:moveTo>
                      <a:pt x="0" y="60"/>
                    </a:moveTo>
                    <a:lnTo>
                      <a:pt x="90" y="57"/>
                    </a:lnTo>
                    <a:lnTo>
                      <a:pt x="125" y="37"/>
                    </a:lnTo>
                    <a:lnTo>
                      <a:pt x="154" y="15"/>
                    </a:lnTo>
                    <a:lnTo>
                      <a:pt x="210" y="0"/>
                    </a:lnTo>
                    <a:lnTo>
                      <a:pt x="226" y="15"/>
                    </a:lnTo>
                    <a:lnTo>
                      <a:pt x="202" y="22"/>
                    </a:lnTo>
                    <a:lnTo>
                      <a:pt x="163" y="43"/>
                    </a:lnTo>
                    <a:lnTo>
                      <a:pt x="142" y="57"/>
                    </a:lnTo>
                    <a:lnTo>
                      <a:pt x="105" y="67"/>
                    </a:lnTo>
                    <a:lnTo>
                      <a:pt x="49" y="72"/>
                    </a:lnTo>
                    <a:lnTo>
                      <a:pt x="4" y="74"/>
                    </a:lnTo>
                    <a:lnTo>
                      <a:pt x="0" y="6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49"/>
              <p:cNvSpPr/>
              <p:nvPr/>
            </p:nvSpPr>
            <p:spPr>
              <a:xfrm>
                <a:off x="1903412" y="3373437"/>
                <a:ext cx="520700" cy="282575"/>
              </a:xfrm>
              <a:custGeom>
                <a:rect b="b" l="l" r="r" t="t"/>
                <a:pathLst>
                  <a:path extrusionOk="0" h="356" w="656">
                    <a:moveTo>
                      <a:pt x="20" y="41"/>
                    </a:moveTo>
                    <a:lnTo>
                      <a:pt x="98" y="45"/>
                    </a:lnTo>
                    <a:lnTo>
                      <a:pt x="181" y="48"/>
                    </a:lnTo>
                    <a:lnTo>
                      <a:pt x="234" y="48"/>
                    </a:lnTo>
                    <a:lnTo>
                      <a:pt x="276" y="38"/>
                    </a:lnTo>
                    <a:lnTo>
                      <a:pt x="345" y="18"/>
                    </a:lnTo>
                    <a:lnTo>
                      <a:pt x="377" y="0"/>
                    </a:lnTo>
                    <a:lnTo>
                      <a:pt x="422" y="25"/>
                    </a:lnTo>
                    <a:lnTo>
                      <a:pt x="495" y="76"/>
                    </a:lnTo>
                    <a:lnTo>
                      <a:pt x="548" y="112"/>
                    </a:lnTo>
                    <a:lnTo>
                      <a:pt x="615" y="160"/>
                    </a:lnTo>
                    <a:lnTo>
                      <a:pt x="656" y="196"/>
                    </a:lnTo>
                    <a:lnTo>
                      <a:pt x="618" y="228"/>
                    </a:lnTo>
                    <a:lnTo>
                      <a:pt x="580" y="263"/>
                    </a:lnTo>
                    <a:lnTo>
                      <a:pt x="520" y="288"/>
                    </a:lnTo>
                    <a:lnTo>
                      <a:pt x="457" y="315"/>
                    </a:lnTo>
                    <a:lnTo>
                      <a:pt x="399" y="337"/>
                    </a:lnTo>
                    <a:lnTo>
                      <a:pt x="346" y="346"/>
                    </a:lnTo>
                    <a:lnTo>
                      <a:pt x="292" y="356"/>
                    </a:lnTo>
                    <a:lnTo>
                      <a:pt x="223" y="308"/>
                    </a:lnTo>
                    <a:lnTo>
                      <a:pt x="171" y="266"/>
                    </a:lnTo>
                    <a:lnTo>
                      <a:pt x="111" y="213"/>
                    </a:lnTo>
                    <a:lnTo>
                      <a:pt x="60" y="160"/>
                    </a:lnTo>
                    <a:lnTo>
                      <a:pt x="23" y="123"/>
                    </a:lnTo>
                    <a:lnTo>
                      <a:pt x="0" y="70"/>
                    </a:lnTo>
                    <a:lnTo>
                      <a:pt x="20" y="41"/>
                    </a:ln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49"/>
              <p:cNvSpPr/>
              <p:nvPr/>
            </p:nvSpPr>
            <p:spPr>
              <a:xfrm>
                <a:off x="1890712" y="3363912"/>
                <a:ext cx="561975" cy="330200"/>
              </a:xfrm>
              <a:custGeom>
                <a:rect b="b" l="l" r="r" t="t"/>
                <a:pathLst>
                  <a:path extrusionOk="0" h="414" w="709">
                    <a:moveTo>
                      <a:pt x="348" y="354"/>
                    </a:moveTo>
                    <a:lnTo>
                      <a:pt x="460" y="323"/>
                    </a:lnTo>
                    <a:lnTo>
                      <a:pt x="551" y="284"/>
                    </a:lnTo>
                    <a:lnTo>
                      <a:pt x="617" y="238"/>
                    </a:lnTo>
                    <a:lnTo>
                      <a:pt x="642" y="211"/>
                    </a:lnTo>
                    <a:lnTo>
                      <a:pt x="548" y="126"/>
                    </a:lnTo>
                    <a:lnTo>
                      <a:pt x="472" y="80"/>
                    </a:lnTo>
                    <a:lnTo>
                      <a:pt x="400" y="35"/>
                    </a:lnTo>
                    <a:lnTo>
                      <a:pt x="386" y="35"/>
                    </a:lnTo>
                    <a:lnTo>
                      <a:pt x="339" y="50"/>
                    </a:lnTo>
                    <a:lnTo>
                      <a:pt x="279" y="67"/>
                    </a:lnTo>
                    <a:lnTo>
                      <a:pt x="171" y="76"/>
                    </a:lnTo>
                    <a:lnTo>
                      <a:pt x="66" y="73"/>
                    </a:lnTo>
                    <a:lnTo>
                      <a:pt x="38" y="76"/>
                    </a:lnTo>
                    <a:lnTo>
                      <a:pt x="38" y="95"/>
                    </a:lnTo>
                    <a:lnTo>
                      <a:pt x="61" y="126"/>
                    </a:lnTo>
                    <a:lnTo>
                      <a:pt x="104" y="181"/>
                    </a:lnTo>
                    <a:lnTo>
                      <a:pt x="159" y="225"/>
                    </a:lnTo>
                    <a:lnTo>
                      <a:pt x="226" y="291"/>
                    </a:lnTo>
                    <a:lnTo>
                      <a:pt x="292" y="339"/>
                    </a:lnTo>
                    <a:lnTo>
                      <a:pt x="332" y="367"/>
                    </a:lnTo>
                    <a:lnTo>
                      <a:pt x="345" y="396"/>
                    </a:lnTo>
                    <a:lnTo>
                      <a:pt x="330" y="414"/>
                    </a:lnTo>
                    <a:lnTo>
                      <a:pt x="307" y="404"/>
                    </a:lnTo>
                    <a:lnTo>
                      <a:pt x="241" y="344"/>
                    </a:lnTo>
                    <a:lnTo>
                      <a:pt x="159" y="276"/>
                    </a:lnTo>
                    <a:lnTo>
                      <a:pt x="98" y="225"/>
                    </a:lnTo>
                    <a:lnTo>
                      <a:pt x="58" y="181"/>
                    </a:lnTo>
                    <a:lnTo>
                      <a:pt x="23" y="133"/>
                    </a:lnTo>
                    <a:lnTo>
                      <a:pt x="7" y="102"/>
                    </a:lnTo>
                    <a:lnTo>
                      <a:pt x="0" y="67"/>
                    </a:lnTo>
                    <a:lnTo>
                      <a:pt x="10" y="45"/>
                    </a:lnTo>
                    <a:lnTo>
                      <a:pt x="35" y="35"/>
                    </a:lnTo>
                    <a:lnTo>
                      <a:pt x="80" y="38"/>
                    </a:lnTo>
                    <a:lnTo>
                      <a:pt x="166" y="50"/>
                    </a:lnTo>
                    <a:lnTo>
                      <a:pt x="239" y="50"/>
                    </a:lnTo>
                    <a:lnTo>
                      <a:pt x="292" y="35"/>
                    </a:lnTo>
                    <a:lnTo>
                      <a:pt x="352" y="22"/>
                    </a:lnTo>
                    <a:lnTo>
                      <a:pt x="377" y="0"/>
                    </a:lnTo>
                    <a:lnTo>
                      <a:pt x="405" y="0"/>
                    </a:lnTo>
                    <a:lnTo>
                      <a:pt x="468" y="38"/>
                    </a:lnTo>
                    <a:lnTo>
                      <a:pt x="535" y="90"/>
                    </a:lnTo>
                    <a:lnTo>
                      <a:pt x="608" y="136"/>
                    </a:lnTo>
                    <a:lnTo>
                      <a:pt x="649" y="165"/>
                    </a:lnTo>
                    <a:lnTo>
                      <a:pt x="691" y="193"/>
                    </a:lnTo>
                    <a:lnTo>
                      <a:pt x="709" y="203"/>
                    </a:lnTo>
                    <a:lnTo>
                      <a:pt x="699" y="224"/>
                    </a:lnTo>
                    <a:lnTo>
                      <a:pt x="668" y="241"/>
                    </a:lnTo>
                    <a:lnTo>
                      <a:pt x="633" y="272"/>
                    </a:lnTo>
                    <a:lnTo>
                      <a:pt x="601" y="284"/>
                    </a:lnTo>
                    <a:lnTo>
                      <a:pt x="541" y="309"/>
                    </a:lnTo>
                    <a:lnTo>
                      <a:pt x="498" y="329"/>
                    </a:lnTo>
                    <a:lnTo>
                      <a:pt x="450" y="358"/>
                    </a:lnTo>
                    <a:lnTo>
                      <a:pt x="400" y="367"/>
                    </a:lnTo>
                    <a:lnTo>
                      <a:pt x="360" y="369"/>
                    </a:lnTo>
                    <a:lnTo>
                      <a:pt x="348" y="3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49"/>
              <p:cNvSpPr/>
              <p:nvPr/>
            </p:nvSpPr>
            <p:spPr>
              <a:xfrm>
                <a:off x="2208212" y="3613150"/>
                <a:ext cx="177800" cy="114300"/>
              </a:xfrm>
              <a:custGeom>
                <a:rect b="b" l="l" r="r" t="t"/>
                <a:pathLst>
                  <a:path extrusionOk="0" h="143" w="224">
                    <a:moveTo>
                      <a:pt x="189" y="17"/>
                    </a:moveTo>
                    <a:lnTo>
                      <a:pt x="141" y="55"/>
                    </a:lnTo>
                    <a:lnTo>
                      <a:pt x="98" y="90"/>
                    </a:lnTo>
                    <a:lnTo>
                      <a:pt x="35" y="112"/>
                    </a:lnTo>
                    <a:lnTo>
                      <a:pt x="0" y="124"/>
                    </a:lnTo>
                    <a:lnTo>
                      <a:pt x="28" y="143"/>
                    </a:lnTo>
                    <a:lnTo>
                      <a:pt x="73" y="136"/>
                    </a:lnTo>
                    <a:lnTo>
                      <a:pt x="143" y="90"/>
                    </a:lnTo>
                    <a:lnTo>
                      <a:pt x="224" y="0"/>
                    </a:lnTo>
                    <a:lnTo>
                      <a:pt x="189" y="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5" name="Google Shape;455;p49"/>
            <p:cNvGrpSpPr/>
            <p:nvPr/>
          </p:nvGrpSpPr>
          <p:grpSpPr>
            <a:xfrm>
              <a:off x="912812" y="4330700"/>
              <a:ext cx="655638" cy="1481137"/>
              <a:chOff x="912812" y="4330700"/>
              <a:chExt cx="655638" cy="1481137"/>
            </a:xfrm>
          </p:grpSpPr>
          <p:sp>
            <p:nvSpPr>
              <p:cNvPr id="456" name="Google Shape;456;p49"/>
              <p:cNvSpPr/>
              <p:nvPr/>
            </p:nvSpPr>
            <p:spPr>
              <a:xfrm>
                <a:off x="927100" y="4395787"/>
                <a:ext cx="344487" cy="1395412"/>
              </a:xfrm>
              <a:custGeom>
                <a:rect b="b" l="l" r="r" t="t"/>
                <a:pathLst>
                  <a:path extrusionOk="0" h="1758" w="434">
                    <a:moveTo>
                      <a:pt x="427" y="316"/>
                    </a:moveTo>
                    <a:lnTo>
                      <a:pt x="434" y="381"/>
                    </a:lnTo>
                    <a:lnTo>
                      <a:pt x="434" y="729"/>
                    </a:lnTo>
                    <a:lnTo>
                      <a:pt x="404" y="1197"/>
                    </a:lnTo>
                    <a:lnTo>
                      <a:pt x="406" y="1495"/>
                    </a:lnTo>
                    <a:lnTo>
                      <a:pt x="422" y="1701"/>
                    </a:lnTo>
                    <a:lnTo>
                      <a:pt x="406" y="1758"/>
                    </a:lnTo>
                    <a:lnTo>
                      <a:pt x="381" y="1745"/>
                    </a:lnTo>
                    <a:lnTo>
                      <a:pt x="234" y="1632"/>
                    </a:lnTo>
                    <a:lnTo>
                      <a:pt x="196" y="1610"/>
                    </a:lnTo>
                    <a:lnTo>
                      <a:pt x="174" y="1578"/>
                    </a:lnTo>
                    <a:lnTo>
                      <a:pt x="136" y="1534"/>
                    </a:lnTo>
                    <a:lnTo>
                      <a:pt x="86" y="1489"/>
                    </a:lnTo>
                    <a:lnTo>
                      <a:pt x="61" y="1429"/>
                    </a:lnTo>
                    <a:lnTo>
                      <a:pt x="0" y="1377"/>
                    </a:lnTo>
                    <a:lnTo>
                      <a:pt x="0" y="1347"/>
                    </a:lnTo>
                    <a:lnTo>
                      <a:pt x="33" y="1306"/>
                    </a:lnTo>
                    <a:lnTo>
                      <a:pt x="45" y="1254"/>
                    </a:lnTo>
                    <a:lnTo>
                      <a:pt x="38" y="1226"/>
                    </a:lnTo>
                    <a:lnTo>
                      <a:pt x="23" y="1181"/>
                    </a:lnTo>
                    <a:lnTo>
                      <a:pt x="17" y="1149"/>
                    </a:lnTo>
                    <a:lnTo>
                      <a:pt x="41" y="1099"/>
                    </a:lnTo>
                    <a:lnTo>
                      <a:pt x="41" y="1065"/>
                    </a:lnTo>
                    <a:lnTo>
                      <a:pt x="16" y="998"/>
                    </a:lnTo>
                    <a:lnTo>
                      <a:pt x="16" y="960"/>
                    </a:lnTo>
                    <a:lnTo>
                      <a:pt x="30" y="931"/>
                    </a:lnTo>
                    <a:lnTo>
                      <a:pt x="55" y="896"/>
                    </a:lnTo>
                    <a:lnTo>
                      <a:pt x="54" y="836"/>
                    </a:lnTo>
                    <a:lnTo>
                      <a:pt x="38" y="787"/>
                    </a:lnTo>
                    <a:lnTo>
                      <a:pt x="54" y="729"/>
                    </a:lnTo>
                    <a:lnTo>
                      <a:pt x="68" y="715"/>
                    </a:lnTo>
                    <a:lnTo>
                      <a:pt x="55" y="662"/>
                    </a:lnTo>
                    <a:lnTo>
                      <a:pt x="23" y="606"/>
                    </a:lnTo>
                    <a:lnTo>
                      <a:pt x="16" y="570"/>
                    </a:lnTo>
                    <a:lnTo>
                      <a:pt x="23" y="535"/>
                    </a:lnTo>
                    <a:lnTo>
                      <a:pt x="63" y="504"/>
                    </a:lnTo>
                    <a:lnTo>
                      <a:pt x="61" y="479"/>
                    </a:lnTo>
                    <a:lnTo>
                      <a:pt x="17" y="399"/>
                    </a:lnTo>
                    <a:lnTo>
                      <a:pt x="3" y="336"/>
                    </a:lnTo>
                    <a:lnTo>
                      <a:pt x="16" y="301"/>
                    </a:lnTo>
                    <a:lnTo>
                      <a:pt x="55" y="269"/>
                    </a:lnTo>
                    <a:lnTo>
                      <a:pt x="45" y="241"/>
                    </a:lnTo>
                    <a:lnTo>
                      <a:pt x="17" y="209"/>
                    </a:lnTo>
                    <a:lnTo>
                      <a:pt x="17" y="174"/>
                    </a:lnTo>
                    <a:lnTo>
                      <a:pt x="63" y="150"/>
                    </a:lnTo>
                    <a:lnTo>
                      <a:pt x="83" y="125"/>
                    </a:lnTo>
                    <a:lnTo>
                      <a:pt x="45" y="73"/>
                    </a:lnTo>
                    <a:lnTo>
                      <a:pt x="45" y="45"/>
                    </a:lnTo>
                    <a:lnTo>
                      <a:pt x="90" y="28"/>
                    </a:lnTo>
                    <a:lnTo>
                      <a:pt x="93" y="0"/>
                    </a:lnTo>
                    <a:lnTo>
                      <a:pt x="143" y="73"/>
                    </a:lnTo>
                    <a:lnTo>
                      <a:pt x="203" y="148"/>
                    </a:lnTo>
                    <a:lnTo>
                      <a:pt x="279" y="209"/>
                    </a:lnTo>
                    <a:lnTo>
                      <a:pt x="339" y="256"/>
                    </a:lnTo>
                    <a:lnTo>
                      <a:pt x="404" y="294"/>
                    </a:lnTo>
                    <a:lnTo>
                      <a:pt x="427" y="316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49"/>
              <p:cNvSpPr/>
              <p:nvPr/>
            </p:nvSpPr>
            <p:spPr>
              <a:xfrm>
                <a:off x="912812" y="4416425"/>
                <a:ext cx="100012" cy="1063625"/>
              </a:xfrm>
              <a:custGeom>
                <a:rect b="b" l="l" r="r" t="t"/>
                <a:pathLst>
                  <a:path extrusionOk="0" h="1339" w="124">
                    <a:moveTo>
                      <a:pt x="63" y="0"/>
                    </a:moveTo>
                    <a:lnTo>
                      <a:pt x="85" y="44"/>
                    </a:lnTo>
                    <a:lnTo>
                      <a:pt x="105" y="74"/>
                    </a:lnTo>
                    <a:lnTo>
                      <a:pt x="124" y="92"/>
                    </a:lnTo>
                    <a:lnTo>
                      <a:pt x="120" y="114"/>
                    </a:lnTo>
                    <a:lnTo>
                      <a:pt x="100" y="130"/>
                    </a:lnTo>
                    <a:lnTo>
                      <a:pt x="70" y="137"/>
                    </a:lnTo>
                    <a:lnTo>
                      <a:pt x="47" y="156"/>
                    </a:lnTo>
                    <a:lnTo>
                      <a:pt x="53" y="180"/>
                    </a:lnTo>
                    <a:lnTo>
                      <a:pt x="68" y="194"/>
                    </a:lnTo>
                    <a:lnTo>
                      <a:pt x="92" y="225"/>
                    </a:lnTo>
                    <a:lnTo>
                      <a:pt x="92" y="242"/>
                    </a:lnTo>
                    <a:lnTo>
                      <a:pt x="85" y="257"/>
                    </a:lnTo>
                    <a:lnTo>
                      <a:pt x="63" y="273"/>
                    </a:lnTo>
                    <a:lnTo>
                      <a:pt x="40" y="288"/>
                    </a:lnTo>
                    <a:lnTo>
                      <a:pt x="37" y="310"/>
                    </a:lnTo>
                    <a:lnTo>
                      <a:pt x="46" y="333"/>
                    </a:lnTo>
                    <a:lnTo>
                      <a:pt x="63" y="377"/>
                    </a:lnTo>
                    <a:lnTo>
                      <a:pt x="78" y="412"/>
                    </a:lnTo>
                    <a:lnTo>
                      <a:pt x="92" y="438"/>
                    </a:lnTo>
                    <a:lnTo>
                      <a:pt x="92" y="466"/>
                    </a:lnTo>
                    <a:lnTo>
                      <a:pt x="85" y="491"/>
                    </a:lnTo>
                    <a:lnTo>
                      <a:pt x="63" y="513"/>
                    </a:lnTo>
                    <a:lnTo>
                      <a:pt x="47" y="536"/>
                    </a:lnTo>
                    <a:lnTo>
                      <a:pt x="53" y="573"/>
                    </a:lnTo>
                    <a:lnTo>
                      <a:pt x="91" y="631"/>
                    </a:lnTo>
                    <a:lnTo>
                      <a:pt x="105" y="662"/>
                    </a:lnTo>
                    <a:lnTo>
                      <a:pt x="107" y="691"/>
                    </a:lnTo>
                    <a:lnTo>
                      <a:pt x="92" y="713"/>
                    </a:lnTo>
                    <a:lnTo>
                      <a:pt x="75" y="736"/>
                    </a:lnTo>
                    <a:lnTo>
                      <a:pt x="70" y="767"/>
                    </a:lnTo>
                    <a:lnTo>
                      <a:pt x="82" y="804"/>
                    </a:lnTo>
                    <a:lnTo>
                      <a:pt x="98" y="844"/>
                    </a:lnTo>
                    <a:lnTo>
                      <a:pt x="105" y="872"/>
                    </a:lnTo>
                    <a:lnTo>
                      <a:pt x="98" y="890"/>
                    </a:lnTo>
                    <a:lnTo>
                      <a:pt x="78" y="909"/>
                    </a:lnTo>
                    <a:lnTo>
                      <a:pt x="53" y="932"/>
                    </a:lnTo>
                    <a:lnTo>
                      <a:pt x="40" y="954"/>
                    </a:lnTo>
                    <a:lnTo>
                      <a:pt x="53" y="995"/>
                    </a:lnTo>
                    <a:lnTo>
                      <a:pt x="78" y="1037"/>
                    </a:lnTo>
                    <a:lnTo>
                      <a:pt x="91" y="1068"/>
                    </a:lnTo>
                    <a:lnTo>
                      <a:pt x="92" y="1093"/>
                    </a:lnTo>
                    <a:lnTo>
                      <a:pt x="85" y="1105"/>
                    </a:lnTo>
                    <a:lnTo>
                      <a:pt x="60" y="1105"/>
                    </a:lnTo>
                    <a:lnTo>
                      <a:pt x="53" y="1160"/>
                    </a:lnTo>
                    <a:lnTo>
                      <a:pt x="68" y="1195"/>
                    </a:lnTo>
                    <a:lnTo>
                      <a:pt x="82" y="1220"/>
                    </a:lnTo>
                    <a:lnTo>
                      <a:pt x="85" y="1243"/>
                    </a:lnTo>
                    <a:lnTo>
                      <a:pt x="85" y="1264"/>
                    </a:lnTo>
                    <a:lnTo>
                      <a:pt x="60" y="1296"/>
                    </a:lnTo>
                    <a:lnTo>
                      <a:pt x="25" y="1339"/>
                    </a:lnTo>
                    <a:lnTo>
                      <a:pt x="2" y="1324"/>
                    </a:lnTo>
                    <a:lnTo>
                      <a:pt x="11" y="1289"/>
                    </a:lnTo>
                    <a:lnTo>
                      <a:pt x="46" y="1233"/>
                    </a:lnTo>
                    <a:lnTo>
                      <a:pt x="40" y="1198"/>
                    </a:lnTo>
                    <a:lnTo>
                      <a:pt x="25" y="1157"/>
                    </a:lnTo>
                    <a:lnTo>
                      <a:pt x="15" y="1122"/>
                    </a:lnTo>
                    <a:lnTo>
                      <a:pt x="30" y="1093"/>
                    </a:lnTo>
                    <a:lnTo>
                      <a:pt x="46" y="1083"/>
                    </a:lnTo>
                    <a:lnTo>
                      <a:pt x="47" y="1061"/>
                    </a:lnTo>
                    <a:lnTo>
                      <a:pt x="30" y="1017"/>
                    </a:lnTo>
                    <a:lnTo>
                      <a:pt x="11" y="979"/>
                    </a:lnTo>
                    <a:lnTo>
                      <a:pt x="0" y="942"/>
                    </a:lnTo>
                    <a:lnTo>
                      <a:pt x="11" y="897"/>
                    </a:lnTo>
                    <a:lnTo>
                      <a:pt x="46" y="880"/>
                    </a:lnTo>
                    <a:lnTo>
                      <a:pt x="56" y="859"/>
                    </a:lnTo>
                    <a:lnTo>
                      <a:pt x="53" y="830"/>
                    </a:lnTo>
                    <a:lnTo>
                      <a:pt x="46" y="799"/>
                    </a:lnTo>
                    <a:lnTo>
                      <a:pt x="33" y="760"/>
                    </a:lnTo>
                    <a:lnTo>
                      <a:pt x="33" y="729"/>
                    </a:lnTo>
                    <a:lnTo>
                      <a:pt x="47" y="709"/>
                    </a:lnTo>
                    <a:lnTo>
                      <a:pt x="68" y="684"/>
                    </a:lnTo>
                    <a:lnTo>
                      <a:pt x="68" y="669"/>
                    </a:lnTo>
                    <a:lnTo>
                      <a:pt x="53" y="634"/>
                    </a:lnTo>
                    <a:lnTo>
                      <a:pt x="23" y="589"/>
                    </a:lnTo>
                    <a:lnTo>
                      <a:pt x="11" y="555"/>
                    </a:lnTo>
                    <a:lnTo>
                      <a:pt x="11" y="529"/>
                    </a:lnTo>
                    <a:lnTo>
                      <a:pt x="18" y="503"/>
                    </a:lnTo>
                    <a:lnTo>
                      <a:pt x="37" y="482"/>
                    </a:lnTo>
                    <a:lnTo>
                      <a:pt x="56" y="460"/>
                    </a:lnTo>
                    <a:lnTo>
                      <a:pt x="56" y="443"/>
                    </a:lnTo>
                    <a:lnTo>
                      <a:pt x="15" y="361"/>
                    </a:lnTo>
                    <a:lnTo>
                      <a:pt x="8" y="330"/>
                    </a:lnTo>
                    <a:lnTo>
                      <a:pt x="0" y="302"/>
                    </a:lnTo>
                    <a:lnTo>
                      <a:pt x="15" y="277"/>
                    </a:lnTo>
                    <a:lnTo>
                      <a:pt x="33" y="257"/>
                    </a:lnTo>
                    <a:lnTo>
                      <a:pt x="47" y="242"/>
                    </a:lnTo>
                    <a:lnTo>
                      <a:pt x="47" y="228"/>
                    </a:lnTo>
                    <a:lnTo>
                      <a:pt x="33" y="204"/>
                    </a:lnTo>
                    <a:lnTo>
                      <a:pt x="11" y="180"/>
                    </a:lnTo>
                    <a:lnTo>
                      <a:pt x="11" y="156"/>
                    </a:lnTo>
                    <a:lnTo>
                      <a:pt x="25" y="134"/>
                    </a:lnTo>
                    <a:lnTo>
                      <a:pt x="47" y="114"/>
                    </a:lnTo>
                    <a:lnTo>
                      <a:pt x="68" y="105"/>
                    </a:lnTo>
                    <a:lnTo>
                      <a:pt x="78" y="89"/>
                    </a:lnTo>
                    <a:lnTo>
                      <a:pt x="70" y="70"/>
                    </a:lnTo>
                    <a:lnTo>
                      <a:pt x="56" y="47"/>
                    </a:lnTo>
                    <a:lnTo>
                      <a:pt x="47" y="2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49"/>
              <p:cNvSpPr/>
              <p:nvPr/>
            </p:nvSpPr>
            <p:spPr>
              <a:xfrm>
                <a:off x="1182687" y="4675187"/>
                <a:ext cx="93662" cy="860425"/>
              </a:xfrm>
              <a:custGeom>
                <a:rect b="b" l="l" r="r" t="t"/>
                <a:pathLst>
                  <a:path extrusionOk="0" h="1083" w="119">
                    <a:moveTo>
                      <a:pt x="93" y="0"/>
                    </a:moveTo>
                    <a:lnTo>
                      <a:pt x="107" y="29"/>
                    </a:lnTo>
                    <a:lnTo>
                      <a:pt x="119" y="82"/>
                    </a:lnTo>
                    <a:lnTo>
                      <a:pt x="112" y="105"/>
                    </a:lnTo>
                    <a:lnTo>
                      <a:pt x="82" y="120"/>
                    </a:lnTo>
                    <a:lnTo>
                      <a:pt x="62" y="135"/>
                    </a:lnTo>
                    <a:lnTo>
                      <a:pt x="62" y="177"/>
                    </a:lnTo>
                    <a:lnTo>
                      <a:pt x="77" y="218"/>
                    </a:lnTo>
                    <a:lnTo>
                      <a:pt x="97" y="246"/>
                    </a:lnTo>
                    <a:lnTo>
                      <a:pt x="100" y="298"/>
                    </a:lnTo>
                    <a:lnTo>
                      <a:pt x="90" y="316"/>
                    </a:lnTo>
                    <a:lnTo>
                      <a:pt x="69" y="338"/>
                    </a:lnTo>
                    <a:lnTo>
                      <a:pt x="66" y="373"/>
                    </a:lnTo>
                    <a:lnTo>
                      <a:pt x="77" y="406"/>
                    </a:lnTo>
                    <a:lnTo>
                      <a:pt x="93" y="434"/>
                    </a:lnTo>
                    <a:lnTo>
                      <a:pt x="100" y="478"/>
                    </a:lnTo>
                    <a:lnTo>
                      <a:pt x="100" y="504"/>
                    </a:lnTo>
                    <a:lnTo>
                      <a:pt x="84" y="532"/>
                    </a:lnTo>
                    <a:lnTo>
                      <a:pt x="59" y="557"/>
                    </a:lnTo>
                    <a:lnTo>
                      <a:pt x="59" y="579"/>
                    </a:lnTo>
                    <a:lnTo>
                      <a:pt x="66" y="646"/>
                    </a:lnTo>
                    <a:lnTo>
                      <a:pt x="93" y="674"/>
                    </a:lnTo>
                    <a:lnTo>
                      <a:pt x="107" y="704"/>
                    </a:lnTo>
                    <a:lnTo>
                      <a:pt x="100" y="737"/>
                    </a:lnTo>
                    <a:lnTo>
                      <a:pt x="62" y="760"/>
                    </a:lnTo>
                    <a:lnTo>
                      <a:pt x="44" y="782"/>
                    </a:lnTo>
                    <a:lnTo>
                      <a:pt x="40" y="824"/>
                    </a:lnTo>
                    <a:lnTo>
                      <a:pt x="59" y="877"/>
                    </a:lnTo>
                    <a:lnTo>
                      <a:pt x="75" y="931"/>
                    </a:lnTo>
                    <a:lnTo>
                      <a:pt x="75" y="960"/>
                    </a:lnTo>
                    <a:lnTo>
                      <a:pt x="66" y="1001"/>
                    </a:lnTo>
                    <a:lnTo>
                      <a:pt x="44" y="1008"/>
                    </a:lnTo>
                    <a:lnTo>
                      <a:pt x="28" y="1038"/>
                    </a:lnTo>
                    <a:lnTo>
                      <a:pt x="28" y="1073"/>
                    </a:lnTo>
                    <a:lnTo>
                      <a:pt x="0" y="1083"/>
                    </a:lnTo>
                    <a:lnTo>
                      <a:pt x="13" y="1045"/>
                    </a:lnTo>
                    <a:lnTo>
                      <a:pt x="37" y="1001"/>
                    </a:lnTo>
                    <a:lnTo>
                      <a:pt x="44" y="970"/>
                    </a:lnTo>
                    <a:lnTo>
                      <a:pt x="44" y="910"/>
                    </a:lnTo>
                    <a:lnTo>
                      <a:pt x="28" y="858"/>
                    </a:lnTo>
                    <a:lnTo>
                      <a:pt x="24" y="817"/>
                    </a:lnTo>
                    <a:lnTo>
                      <a:pt x="21" y="775"/>
                    </a:lnTo>
                    <a:lnTo>
                      <a:pt x="47" y="742"/>
                    </a:lnTo>
                    <a:lnTo>
                      <a:pt x="62" y="719"/>
                    </a:lnTo>
                    <a:lnTo>
                      <a:pt x="52" y="674"/>
                    </a:lnTo>
                    <a:lnTo>
                      <a:pt x="28" y="639"/>
                    </a:lnTo>
                    <a:lnTo>
                      <a:pt x="24" y="609"/>
                    </a:lnTo>
                    <a:lnTo>
                      <a:pt x="21" y="564"/>
                    </a:lnTo>
                    <a:lnTo>
                      <a:pt x="31" y="534"/>
                    </a:lnTo>
                    <a:lnTo>
                      <a:pt x="52" y="504"/>
                    </a:lnTo>
                    <a:lnTo>
                      <a:pt x="66" y="481"/>
                    </a:lnTo>
                    <a:lnTo>
                      <a:pt x="66" y="459"/>
                    </a:lnTo>
                    <a:lnTo>
                      <a:pt x="52" y="434"/>
                    </a:lnTo>
                    <a:lnTo>
                      <a:pt x="37" y="383"/>
                    </a:lnTo>
                    <a:lnTo>
                      <a:pt x="37" y="351"/>
                    </a:lnTo>
                    <a:lnTo>
                      <a:pt x="44" y="320"/>
                    </a:lnTo>
                    <a:lnTo>
                      <a:pt x="59" y="298"/>
                    </a:lnTo>
                    <a:lnTo>
                      <a:pt x="62" y="275"/>
                    </a:lnTo>
                    <a:lnTo>
                      <a:pt x="59" y="247"/>
                    </a:lnTo>
                    <a:lnTo>
                      <a:pt x="40" y="208"/>
                    </a:lnTo>
                    <a:lnTo>
                      <a:pt x="28" y="180"/>
                    </a:lnTo>
                    <a:lnTo>
                      <a:pt x="31" y="133"/>
                    </a:lnTo>
                    <a:lnTo>
                      <a:pt x="47" y="113"/>
                    </a:lnTo>
                    <a:lnTo>
                      <a:pt x="66" y="82"/>
                    </a:lnTo>
                    <a:lnTo>
                      <a:pt x="77" y="57"/>
                    </a:lnTo>
                    <a:lnTo>
                      <a:pt x="69" y="35"/>
                    </a:lnTo>
                    <a:lnTo>
                      <a:pt x="75" y="12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49"/>
              <p:cNvSpPr/>
              <p:nvPr/>
            </p:nvSpPr>
            <p:spPr>
              <a:xfrm>
                <a:off x="1033462" y="4572000"/>
                <a:ext cx="215900" cy="184150"/>
              </a:xfrm>
              <a:custGeom>
                <a:rect b="b" l="l" r="r" t="t"/>
                <a:pathLst>
                  <a:path extrusionOk="0" h="234" w="271">
                    <a:moveTo>
                      <a:pt x="271" y="189"/>
                    </a:moveTo>
                    <a:lnTo>
                      <a:pt x="189" y="122"/>
                    </a:lnTo>
                    <a:lnTo>
                      <a:pt x="120" y="60"/>
                    </a:lnTo>
                    <a:lnTo>
                      <a:pt x="57" y="0"/>
                    </a:lnTo>
                    <a:lnTo>
                      <a:pt x="0" y="0"/>
                    </a:lnTo>
                    <a:lnTo>
                      <a:pt x="136" y="98"/>
                    </a:lnTo>
                    <a:lnTo>
                      <a:pt x="201" y="160"/>
                    </a:lnTo>
                    <a:lnTo>
                      <a:pt x="256" y="234"/>
                    </a:lnTo>
                    <a:lnTo>
                      <a:pt x="271" y="18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49"/>
              <p:cNvSpPr/>
              <p:nvPr/>
            </p:nvSpPr>
            <p:spPr>
              <a:xfrm>
                <a:off x="1031875" y="4678362"/>
                <a:ext cx="184150" cy="152400"/>
              </a:xfrm>
              <a:custGeom>
                <a:rect b="b" l="l" r="r" t="t"/>
                <a:pathLst>
                  <a:path extrusionOk="0" h="190" w="234">
                    <a:moveTo>
                      <a:pt x="234" y="120"/>
                    </a:moveTo>
                    <a:lnTo>
                      <a:pt x="174" y="98"/>
                    </a:lnTo>
                    <a:lnTo>
                      <a:pt x="129" y="60"/>
                    </a:lnTo>
                    <a:lnTo>
                      <a:pt x="46" y="0"/>
                    </a:lnTo>
                    <a:lnTo>
                      <a:pt x="0" y="0"/>
                    </a:lnTo>
                    <a:lnTo>
                      <a:pt x="106" y="60"/>
                    </a:lnTo>
                    <a:lnTo>
                      <a:pt x="147" y="101"/>
                    </a:lnTo>
                    <a:lnTo>
                      <a:pt x="234" y="190"/>
                    </a:lnTo>
                    <a:lnTo>
                      <a:pt x="230" y="136"/>
                    </a:lnTo>
                    <a:lnTo>
                      <a:pt x="234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49"/>
              <p:cNvSpPr/>
              <p:nvPr/>
            </p:nvSpPr>
            <p:spPr>
              <a:xfrm>
                <a:off x="1001712" y="4768850"/>
                <a:ext cx="219075" cy="234950"/>
              </a:xfrm>
              <a:custGeom>
                <a:rect b="b" l="l" r="r" t="t"/>
                <a:pathLst>
                  <a:path extrusionOk="0" h="296" w="275">
                    <a:moveTo>
                      <a:pt x="271" y="220"/>
                    </a:moveTo>
                    <a:lnTo>
                      <a:pt x="196" y="153"/>
                    </a:lnTo>
                    <a:lnTo>
                      <a:pt x="166" y="107"/>
                    </a:lnTo>
                    <a:lnTo>
                      <a:pt x="106" y="62"/>
                    </a:lnTo>
                    <a:lnTo>
                      <a:pt x="53" y="23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0" y="23"/>
                    </a:lnTo>
                    <a:lnTo>
                      <a:pt x="46" y="52"/>
                    </a:lnTo>
                    <a:lnTo>
                      <a:pt x="128" y="105"/>
                    </a:lnTo>
                    <a:lnTo>
                      <a:pt x="189" y="165"/>
                    </a:lnTo>
                    <a:lnTo>
                      <a:pt x="231" y="233"/>
                    </a:lnTo>
                    <a:lnTo>
                      <a:pt x="275" y="296"/>
                    </a:lnTo>
                    <a:lnTo>
                      <a:pt x="271" y="2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49"/>
              <p:cNvSpPr/>
              <p:nvPr/>
            </p:nvSpPr>
            <p:spPr>
              <a:xfrm>
                <a:off x="1027112" y="4960937"/>
                <a:ext cx="168275" cy="138112"/>
              </a:xfrm>
              <a:custGeom>
                <a:rect b="b" l="l" r="r" t="t"/>
                <a:pathLst>
                  <a:path extrusionOk="0" h="174" w="213">
                    <a:moveTo>
                      <a:pt x="213" y="143"/>
                    </a:moveTo>
                    <a:lnTo>
                      <a:pt x="153" y="79"/>
                    </a:lnTo>
                    <a:lnTo>
                      <a:pt x="90" y="38"/>
                    </a:lnTo>
                    <a:lnTo>
                      <a:pt x="38" y="10"/>
                    </a:lnTo>
                    <a:lnTo>
                      <a:pt x="0" y="0"/>
                    </a:lnTo>
                    <a:lnTo>
                      <a:pt x="23" y="38"/>
                    </a:lnTo>
                    <a:lnTo>
                      <a:pt x="90" y="76"/>
                    </a:lnTo>
                    <a:lnTo>
                      <a:pt x="143" y="131"/>
                    </a:lnTo>
                    <a:lnTo>
                      <a:pt x="168" y="167"/>
                    </a:lnTo>
                    <a:lnTo>
                      <a:pt x="191" y="174"/>
                    </a:lnTo>
                    <a:lnTo>
                      <a:pt x="210" y="161"/>
                    </a:lnTo>
                    <a:lnTo>
                      <a:pt x="213" y="1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49"/>
              <p:cNvSpPr/>
              <p:nvPr/>
            </p:nvSpPr>
            <p:spPr>
              <a:xfrm>
                <a:off x="1004887" y="5057775"/>
                <a:ext cx="187325" cy="171450"/>
              </a:xfrm>
              <a:custGeom>
                <a:rect b="b" l="l" r="r" t="t"/>
                <a:pathLst>
                  <a:path extrusionOk="0" h="216" w="235">
                    <a:moveTo>
                      <a:pt x="235" y="200"/>
                    </a:moveTo>
                    <a:lnTo>
                      <a:pt x="175" y="136"/>
                    </a:lnTo>
                    <a:lnTo>
                      <a:pt x="99" y="58"/>
                    </a:lnTo>
                    <a:lnTo>
                      <a:pt x="54" y="20"/>
                    </a:lnTo>
                    <a:lnTo>
                      <a:pt x="19" y="0"/>
                    </a:lnTo>
                    <a:lnTo>
                      <a:pt x="0" y="13"/>
                    </a:lnTo>
                    <a:lnTo>
                      <a:pt x="40" y="45"/>
                    </a:lnTo>
                    <a:lnTo>
                      <a:pt x="108" y="114"/>
                    </a:lnTo>
                    <a:lnTo>
                      <a:pt x="171" y="181"/>
                    </a:lnTo>
                    <a:lnTo>
                      <a:pt x="213" y="216"/>
                    </a:lnTo>
                    <a:lnTo>
                      <a:pt x="222" y="216"/>
                    </a:lnTo>
                    <a:lnTo>
                      <a:pt x="235" y="2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49"/>
              <p:cNvSpPr/>
              <p:nvPr/>
            </p:nvSpPr>
            <p:spPr>
              <a:xfrm>
                <a:off x="1027112" y="5200650"/>
                <a:ext cx="131762" cy="136525"/>
              </a:xfrm>
              <a:custGeom>
                <a:rect b="b" l="l" r="r" t="t"/>
                <a:pathLst>
                  <a:path extrusionOk="0" h="171" w="165">
                    <a:moveTo>
                      <a:pt x="162" y="143"/>
                    </a:moveTo>
                    <a:lnTo>
                      <a:pt x="95" y="43"/>
                    </a:lnTo>
                    <a:lnTo>
                      <a:pt x="29" y="5"/>
                    </a:lnTo>
                    <a:lnTo>
                      <a:pt x="0" y="0"/>
                    </a:lnTo>
                    <a:lnTo>
                      <a:pt x="7" y="19"/>
                    </a:lnTo>
                    <a:lnTo>
                      <a:pt x="82" y="75"/>
                    </a:lnTo>
                    <a:lnTo>
                      <a:pt x="155" y="164"/>
                    </a:lnTo>
                    <a:lnTo>
                      <a:pt x="165" y="171"/>
                    </a:lnTo>
                    <a:lnTo>
                      <a:pt x="162" y="1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49"/>
              <p:cNvSpPr/>
              <p:nvPr/>
            </p:nvSpPr>
            <p:spPr>
              <a:xfrm>
                <a:off x="1031875" y="5334000"/>
                <a:ext cx="88900" cy="101600"/>
              </a:xfrm>
              <a:custGeom>
                <a:rect b="b" l="l" r="r" t="t"/>
                <a:pathLst>
                  <a:path extrusionOk="0" h="129" w="113">
                    <a:moveTo>
                      <a:pt x="109" y="98"/>
                    </a:moveTo>
                    <a:lnTo>
                      <a:pt x="53" y="23"/>
                    </a:lnTo>
                    <a:lnTo>
                      <a:pt x="3" y="0"/>
                    </a:lnTo>
                    <a:lnTo>
                      <a:pt x="0" y="23"/>
                    </a:lnTo>
                    <a:lnTo>
                      <a:pt x="24" y="61"/>
                    </a:lnTo>
                    <a:lnTo>
                      <a:pt x="84" y="111"/>
                    </a:lnTo>
                    <a:lnTo>
                      <a:pt x="101" y="129"/>
                    </a:lnTo>
                    <a:lnTo>
                      <a:pt x="113" y="121"/>
                    </a:lnTo>
                    <a:lnTo>
                      <a:pt x="109" y="9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49"/>
              <p:cNvSpPr/>
              <p:nvPr/>
            </p:nvSpPr>
            <p:spPr>
              <a:xfrm>
                <a:off x="1038225" y="5467350"/>
                <a:ext cx="114300" cy="115887"/>
              </a:xfrm>
              <a:custGeom>
                <a:rect b="b" l="l" r="r" t="t"/>
                <a:pathLst>
                  <a:path extrusionOk="0" h="145" w="143">
                    <a:moveTo>
                      <a:pt x="143" y="145"/>
                    </a:moveTo>
                    <a:lnTo>
                      <a:pt x="123" y="123"/>
                    </a:lnTo>
                    <a:lnTo>
                      <a:pt x="82" y="63"/>
                    </a:lnTo>
                    <a:lnTo>
                      <a:pt x="25" y="0"/>
                    </a:lnTo>
                    <a:lnTo>
                      <a:pt x="0" y="0"/>
                    </a:lnTo>
                    <a:lnTo>
                      <a:pt x="10" y="22"/>
                    </a:lnTo>
                    <a:lnTo>
                      <a:pt x="54" y="82"/>
                    </a:lnTo>
                    <a:lnTo>
                      <a:pt x="99" y="143"/>
                    </a:lnTo>
                    <a:lnTo>
                      <a:pt x="143" y="1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49"/>
              <p:cNvSpPr/>
              <p:nvPr/>
            </p:nvSpPr>
            <p:spPr>
              <a:xfrm>
                <a:off x="1192212" y="4505325"/>
                <a:ext cx="346075" cy="1287462"/>
              </a:xfrm>
              <a:custGeom>
                <a:rect b="b" l="l" r="r" t="t"/>
                <a:pathLst>
                  <a:path extrusionOk="0" h="1620" w="437">
                    <a:moveTo>
                      <a:pt x="78" y="152"/>
                    </a:moveTo>
                    <a:lnTo>
                      <a:pt x="63" y="198"/>
                    </a:lnTo>
                    <a:lnTo>
                      <a:pt x="76" y="243"/>
                    </a:lnTo>
                    <a:lnTo>
                      <a:pt x="78" y="288"/>
                    </a:lnTo>
                    <a:lnTo>
                      <a:pt x="63" y="316"/>
                    </a:lnTo>
                    <a:lnTo>
                      <a:pt x="41" y="348"/>
                    </a:lnTo>
                    <a:lnTo>
                      <a:pt x="31" y="398"/>
                    </a:lnTo>
                    <a:lnTo>
                      <a:pt x="45" y="431"/>
                    </a:lnTo>
                    <a:lnTo>
                      <a:pt x="67" y="468"/>
                    </a:lnTo>
                    <a:lnTo>
                      <a:pt x="67" y="499"/>
                    </a:lnTo>
                    <a:lnTo>
                      <a:pt x="53" y="529"/>
                    </a:lnTo>
                    <a:lnTo>
                      <a:pt x="32" y="566"/>
                    </a:lnTo>
                    <a:lnTo>
                      <a:pt x="41" y="604"/>
                    </a:lnTo>
                    <a:lnTo>
                      <a:pt x="70" y="684"/>
                    </a:lnTo>
                    <a:lnTo>
                      <a:pt x="67" y="718"/>
                    </a:lnTo>
                    <a:lnTo>
                      <a:pt x="25" y="782"/>
                    </a:lnTo>
                    <a:lnTo>
                      <a:pt x="25" y="838"/>
                    </a:lnTo>
                    <a:lnTo>
                      <a:pt x="48" y="880"/>
                    </a:lnTo>
                    <a:lnTo>
                      <a:pt x="63" y="918"/>
                    </a:lnTo>
                    <a:lnTo>
                      <a:pt x="60" y="950"/>
                    </a:lnTo>
                    <a:lnTo>
                      <a:pt x="22" y="985"/>
                    </a:lnTo>
                    <a:lnTo>
                      <a:pt x="15" y="1010"/>
                    </a:lnTo>
                    <a:lnTo>
                      <a:pt x="22" y="1070"/>
                    </a:lnTo>
                    <a:lnTo>
                      <a:pt x="41" y="1136"/>
                    </a:lnTo>
                    <a:lnTo>
                      <a:pt x="41" y="1174"/>
                    </a:lnTo>
                    <a:lnTo>
                      <a:pt x="38" y="1203"/>
                    </a:lnTo>
                    <a:lnTo>
                      <a:pt x="10" y="1250"/>
                    </a:lnTo>
                    <a:lnTo>
                      <a:pt x="0" y="1287"/>
                    </a:lnTo>
                    <a:lnTo>
                      <a:pt x="3" y="1327"/>
                    </a:lnTo>
                    <a:lnTo>
                      <a:pt x="22" y="1357"/>
                    </a:lnTo>
                    <a:lnTo>
                      <a:pt x="45" y="1384"/>
                    </a:lnTo>
                    <a:lnTo>
                      <a:pt x="25" y="1422"/>
                    </a:lnTo>
                    <a:lnTo>
                      <a:pt x="15" y="1460"/>
                    </a:lnTo>
                    <a:lnTo>
                      <a:pt x="32" y="1490"/>
                    </a:lnTo>
                    <a:lnTo>
                      <a:pt x="60" y="1513"/>
                    </a:lnTo>
                    <a:lnTo>
                      <a:pt x="63" y="1550"/>
                    </a:lnTo>
                    <a:lnTo>
                      <a:pt x="63" y="1580"/>
                    </a:lnTo>
                    <a:lnTo>
                      <a:pt x="67" y="1620"/>
                    </a:lnTo>
                    <a:lnTo>
                      <a:pt x="115" y="1588"/>
                    </a:lnTo>
                    <a:lnTo>
                      <a:pt x="165" y="1560"/>
                    </a:lnTo>
                    <a:lnTo>
                      <a:pt x="212" y="1545"/>
                    </a:lnTo>
                    <a:lnTo>
                      <a:pt x="282" y="1545"/>
                    </a:lnTo>
                    <a:lnTo>
                      <a:pt x="332" y="1538"/>
                    </a:lnTo>
                    <a:lnTo>
                      <a:pt x="361" y="1513"/>
                    </a:lnTo>
                    <a:lnTo>
                      <a:pt x="415" y="1497"/>
                    </a:lnTo>
                    <a:lnTo>
                      <a:pt x="387" y="1468"/>
                    </a:lnTo>
                    <a:lnTo>
                      <a:pt x="377" y="1425"/>
                    </a:lnTo>
                    <a:lnTo>
                      <a:pt x="395" y="1377"/>
                    </a:lnTo>
                    <a:lnTo>
                      <a:pt x="392" y="1310"/>
                    </a:lnTo>
                    <a:lnTo>
                      <a:pt x="377" y="1259"/>
                    </a:lnTo>
                    <a:lnTo>
                      <a:pt x="361" y="1234"/>
                    </a:lnTo>
                    <a:lnTo>
                      <a:pt x="357" y="1196"/>
                    </a:lnTo>
                    <a:lnTo>
                      <a:pt x="377" y="1152"/>
                    </a:lnTo>
                    <a:lnTo>
                      <a:pt x="370" y="1121"/>
                    </a:lnTo>
                    <a:lnTo>
                      <a:pt x="332" y="1069"/>
                    </a:lnTo>
                    <a:lnTo>
                      <a:pt x="333" y="1038"/>
                    </a:lnTo>
                    <a:lnTo>
                      <a:pt x="349" y="1010"/>
                    </a:lnTo>
                    <a:lnTo>
                      <a:pt x="384" y="974"/>
                    </a:lnTo>
                    <a:lnTo>
                      <a:pt x="371" y="943"/>
                    </a:lnTo>
                    <a:lnTo>
                      <a:pt x="346" y="880"/>
                    </a:lnTo>
                    <a:lnTo>
                      <a:pt x="326" y="838"/>
                    </a:lnTo>
                    <a:lnTo>
                      <a:pt x="326" y="792"/>
                    </a:lnTo>
                    <a:lnTo>
                      <a:pt x="395" y="768"/>
                    </a:lnTo>
                    <a:lnTo>
                      <a:pt x="402" y="725"/>
                    </a:lnTo>
                    <a:lnTo>
                      <a:pt x="395" y="699"/>
                    </a:lnTo>
                    <a:lnTo>
                      <a:pt x="377" y="677"/>
                    </a:lnTo>
                    <a:lnTo>
                      <a:pt x="380" y="639"/>
                    </a:lnTo>
                    <a:lnTo>
                      <a:pt x="377" y="594"/>
                    </a:lnTo>
                    <a:lnTo>
                      <a:pt x="357" y="572"/>
                    </a:lnTo>
                    <a:lnTo>
                      <a:pt x="342" y="541"/>
                    </a:lnTo>
                    <a:lnTo>
                      <a:pt x="354" y="512"/>
                    </a:lnTo>
                    <a:lnTo>
                      <a:pt x="370" y="477"/>
                    </a:lnTo>
                    <a:lnTo>
                      <a:pt x="370" y="453"/>
                    </a:lnTo>
                    <a:lnTo>
                      <a:pt x="346" y="424"/>
                    </a:lnTo>
                    <a:lnTo>
                      <a:pt x="339" y="398"/>
                    </a:lnTo>
                    <a:lnTo>
                      <a:pt x="346" y="379"/>
                    </a:lnTo>
                    <a:lnTo>
                      <a:pt x="370" y="363"/>
                    </a:lnTo>
                    <a:lnTo>
                      <a:pt x="371" y="338"/>
                    </a:lnTo>
                    <a:lnTo>
                      <a:pt x="364" y="323"/>
                    </a:lnTo>
                    <a:lnTo>
                      <a:pt x="339" y="285"/>
                    </a:lnTo>
                    <a:lnTo>
                      <a:pt x="332" y="243"/>
                    </a:lnTo>
                    <a:lnTo>
                      <a:pt x="333" y="211"/>
                    </a:lnTo>
                    <a:lnTo>
                      <a:pt x="357" y="180"/>
                    </a:lnTo>
                    <a:lnTo>
                      <a:pt x="417" y="114"/>
                    </a:lnTo>
                    <a:lnTo>
                      <a:pt x="437" y="60"/>
                    </a:lnTo>
                    <a:lnTo>
                      <a:pt x="437" y="15"/>
                    </a:lnTo>
                    <a:lnTo>
                      <a:pt x="417" y="0"/>
                    </a:lnTo>
                    <a:lnTo>
                      <a:pt x="387" y="15"/>
                    </a:lnTo>
                    <a:lnTo>
                      <a:pt x="311" y="63"/>
                    </a:lnTo>
                    <a:lnTo>
                      <a:pt x="241" y="92"/>
                    </a:lnTo>
                    <a:lnTo>
                      <a:pt x="168" y="123"/>
                    </a:lnTo>
                    <a:lnTo>
                      <a:pt x="121" y="138"/>
                    </a:lnTo>
                    <a:lnTo>
                      <a:pt x="78" y="152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49"/>
              <p:cNvSpPr/>
              <p:nvPr/>
            </p:nvSpPr>
            <p:spPr>
              <a:xfrm>
                <a:off x="949325" y="4495800"/>
                <a:ext cx="619125" cy="1316037"/>
              </a:xfrm>
              <a:custGeom>
                <a:rect b="b" l="l" r="r" t="t"/>
                <a:pathLst>
                  <a:path extrusionOk="0" h="1657" w="780">
                    <a:moveTo>
                      <a:pt x="662" y="1499"/>
                    </a:moveTo>
                    <a:lnTo>
                      <a:pt x="630" y="1537"/>
                    </a:lnTo>
                    <a:lnTo>
                      <a:pt x="577" y="1549"/>
                    </a:lnTo>
                    <a:lnTo>
                      <a:pt x="510" y="1556"/>
                    </a:lnTo>
                    <a:lnTo>
                      <a:pt x="437" y="1572"/>
                    </a:lnTo>
                    <a:lnTo>
                      <a:pt x="389" y="1601"/>
                    </a:lnTo>
                    <a:lnTo>
                      <a:pt x="374" y="1617"/>
                    </a:lnTo>
                    <a:lnTo>
                      <a:pt x="360" y="1610"/>
                    </a:lnTo>
                    <a:lnTo>
                      <a:pt x="271" y="1544"/>
                    </a:lnTo>
                    <a:lnTo>
                      <a:pt x="158" y="1454"/>
                    </a:lnTo>
                    <a:lnTo>
                      <a:pt x="120" y="1398"/>
                    </a:lnTo>
                    <a:lnTo>
                      <a:pt x="63" y="1341"/>
                    </a:lnTo>
                    <a:lnTo>
                      <a:pt x="46" y="1296"/>
                    </a:lnTo>
                    <a:lnTo>
                      <a:pt x="0" y="1289"/>
                    </a:lnTo>
                    <a:lnTo>
                      <a:pt x="24" y="1338"/>
                    </a:lnTo>
                    <a:lnTo>
                      <a:pt x="47" y="1386"/>
                    </a:lnTo>
                    <a:lnTo>
                      <a:pt x="120" y="1439"/>
                    </a:lnTo>
                    <a:lnTo>
                      <a:pt x="171" y="1505"/>
                    </a:lnTo>
                    <a:lnTo>
                      <a:pt x="294" y="1582"/>
                    </a:lnTo>
                    <a:lnTo>
                      <a:pt x="369" y="1657"/>
                    </a:lnTo>
                    <a:lnTo>
                      <a:pt x="399" y="1650"/>
                    </a:lnTo>
                    <a:lnTo>
                      <a:pt x="430" y="1612"/>
                    </a:lnTo>
                    <a:lnTo>
                      <a:pt x="472" y="1590"/>
                    </a:lnTo>
                    <a:lnTo>
                      <a:pt x="525" y="1575"/>
                    </a:lnTo>
                    <a:lnTo>
                      <a:pt x="637" y="1565"/>
                    </a:lnTo>
                    <a:lnTo>
                      <a:pt x="671" y="1544"/>
                    </a:lnTo>
                    <a:lnTo>
                      <a:pt x="728" y="1530"/>
                    </a:lnTo>
                    <a:lnTo>
                      <a:pt x="738" y="1505"/>
                    </a:lnTo>
                    <a:lnTo>
                      <a:pt x="720" y="1474"/>
                    </a:lnTo>
                    <a:lnTo>
                      <a:pt x="700" y="1445"/>
                    </a:lnTo>
                    <a:lnTo>
                      <a:pt x="713" y="1407"/>
                    </a:lnTo>
                    <a:lnTo>
                      <a:pt x="728" y="1386"/>
                    </a:lnTo>
                    <a:lnTo>
                      <a:pt x="728" y="1354"/>
                    </a:lnTo>
                    <a:lnTo>
                      <a:pt x="713" y="1303"/>
                    </a:lnTo>
                    <a:lnTo>
                      <a:pt x="706" y="1278"/>
                    </a:lnTo>
                    <a:lnTo>
                      <a:pt x="685" y="1256"/>
                    </a:lnTo>
                    <a:lnTo>
                      <a:pt x="675" y="1229"/>
                    </a:lnTo>
                    <a:lnTo>
                      <a:pt x="685" y="1204"/>
                    </a:lnTo>
                    <a:lnTo>
                      <a:pt x="707" y="1183"/>
                    </a:lnTo>
                    <a:lnTo>
                      <a:pt x="706" y="1151"/>
                    </a:lnTo>
                    <a:lnTo>
                      <a:pt x="693" y="1128"/>
                    </a:lnTo>
                    <a:lnTo>
                      <a:pt x="668" y="1093"/>
                    </a:lnTo>
                    <a:lnTo>
                      <a:pt x="652" y="1075"/>
                    </a:lnTo>
                    <a:lnTo>
                      <a:pt x="659" y="1048"/>
                    </a:lnTo>
                    <a:lnTo>
                      <a:pt x="697" y="1026"/>
                    </a:lnTo>
                    <a:lnTo>
                      <a:pt x="713" y="995"/>
                    </a:lnTo>
                    <a:lnTo>
                      <a:pt x="707" y="970"/>
                    </a:lnTo>
                    <a:lnTo>
                      <a:pt x="683" y="928"/>
                    </a:lnTo>
                    <a:lnTo>
                      <a:pt x="655" y="875"/>
                    </a:lnTo>
                    <a:lnTo>
                      <a:pt x="645" y="837"/>
                    </a:lnTo>
                    <a:lnTo>
                      <a:pt x="659" y="822"/>
                    </a:lnTo>
                    <a:lnTo>
                      <a:pt x="700" y="808"/>
                    </a:lnTo>
                    <a:lnTo>
                      <a:pt x="722" y="792"/>
                    </a:lnTo>
                    <a:lnTo>
                      <a:pt x="728" y="745"/>
                    </a:lnTo>
                    <a:lnTo>
                      <a:pt x="700" y="691"/>
                    </a:lnTo>
                    <a:lnTo>
                      <a:pt x="706" y="656"/>
                    </a:lnTo>
                    <a:lnTo>
                      <a:pt x="715" y="624"/>
                    </a:lnTo>
                    <a:lnTo>
                      <a:pt x="690" y="586"/>
                    </a:lnTo>
                    <a:lnTo>
                      <a:pt x="668" y="551"/>
                    </a:lnTo>
                    <a:lnTo>
                      <a:pt x="675" y="529"/>
                    </a:lnTo>
                    <a:lnTo>
                      <a:pt x="690" y="507"/>
                    </a:lnTo>
                    <a:lnTo>
                      <a:pt x="690" y="469"/>
                    </a:lnTo>
                    <a:lnTo>
                      <a:pt x="675" y="446"/>
                    </a:lnTo>
                    <a:lnTo>
                      <a:pt x="659" y="428"/>
                    </a:lnTo>
                    <a:lnTo>
                      <a:pt x="662" y="400"/>
                    </a:lnTo>
                    <a:lnTo>
                      <a:pt x="690" y="386"/>
                    </a:lnTo>
                    <a:lnTo>
                      <a:pt x="706" y="371"/>
                    </a:lnTo>
                    <a:lnTo>
                      <a:pt x="697" y="341"/>
                    </a:lnTo>
                    <a:lnTo>
                      <a:pt x="668" y="304"/>
                    </a:lnTo>
                    <a:lnTo>
                      <a:pt x="655" y="270"/>
                    </a:lnTo>
                    <a:lnTo>
                      <a:pt x="652" y="232"/>
                    </a:lnTo>
                    <a:lnTo>
                      <a:pt x="678" y="196"/>
                    </a:lnTo>
                    <a:lnTo>
                      <a:pt x="731" y="137"/>
                    </a:lnTo>
                    <a:lnTo>
                      <a:pt x="757" y="92"/>
                    </a:lnTo>
                    <a:lnTo>
                      <a:pt x="780" y="55"/>
                    </a:lnTo>
                    <a:lnTo>
                      <a:pt x="773" y="17"/>
                    </a:lnTo>
                    <a:lnTo>
                      <a:pt x="753" y="0"/>
                    </a:lnTo>
                    <a:lnTo>
                      <a:pt x="738" y="3"/>
                    </a:lnTo>
                    <a:lnTo>
                      <a:pt x="713" y="32"/>
                    </a:lnTo>
                    <a:lnTo>
                      <a:pt x="731" y="55"/>
                    </a:lnTo>
                    <a:lnTo>
                      <a:pt x="728" y="92"/>
                    </a:lnTo>
                    <a:lnTo>
                      <a:pt x="693" y="158"/>
                    </a:lnTo>
                    <a:lnTo>
                      <a:pt x="647" y="196"/>
                    </a:lnTo>
                    <a:lnTo>
                      <a:pt x="633" y="218"/>
                    </a:lnTo>
                    <a:lnTo>
                      <a:pt x="623" y="248"/>
                    </a:lnTo>
                    <a:lnTo>
                      <a:pt x="617" y="266"/>
                    </a:lnTo>
                    <a:lnTo>
                      <a:pt x="550" y="318"/>
                    </a:lnTo>
                    <a:lnTo>
                      <a:pt x="490" y="353"/>
                    </a:lnTo>
                    <a:lnTo>
                      <a:pt x="482" y="378"/>
                    </a:lnTo>
                    <a:lnTo>
                      <a:pt x="503" y="383"/>
                    </a:lnTo>
                    <a:lnTo>
                      <a:pt x="592" y="318"/>
                    </a:lnTo>
                    <a:lnTo>
                      <a:pt x="637" y="304"/>
                    </a:lnTo>
                    <a:lnTo>
                      <a:pt x="659" y="346"/>
                    </a:lnTo>
                    <a:lnTo>
                      <a:pt x="668" y="364"/>
                    </a:lnTo>
                    <a:lnTo>
                      <a:pt x="645" y="383"/>
                    </a:lnTo>
                    <a:lnTo>
                      <a:pt x="624" y="399"/>
                    </a:lnTo>
                    <a:lnTo>
                      <a:pt x="623" y="424"/>
                    </a:lnTo>
                    <a:lnTo>
                      <a:pt x="630" y="451"/>
                    </a:lnTo>
                    <a:lnTo>
                      <a:pt x="610" y="473"/>
                    </a:lnTo>
                    <a:lnTo>
                      <a:pt x="554" y="498"/>
                    </a:lnTo>
                    <a:lnTo>
                      <a:pt x="472" y="533"/>
                    </a:lnTo>
                    <a:lnTo>
                      <a:pt x="503" y="544"/>
                    </a:lnTo>
                    <a:lnTo>
                      <a:pt x="587" y="511"/>
                    </a:lnTo>
                    <a:lnTo>
                      <a:pt x="655" y="476"/>
                    </a:lnTo>
                    <a:lnTo>
                      <a:pt x="668" y="484"/>
                    </a:lnTo>
                    <a:lnTo>
                      <a:pt x="659" y="507"/>
                    </a:lnTo>
                    <a:lnTo>
                      <a:pt x="637" y="529"/>
                    </a:lnTo>
                    <a:lnTo>
                      <a:pt x="630" y="551"/>
                    </a:lnTo>
                    <a:lnTo>
                      <a:pt x="640" y="581"/>
                    </a:lnTo>
                    <a:lnTo>
                      <a:pt x="668" y="605"/>
                    </a:lnTo>
                    <a:lnTo>
                      <a:pt x="668" y="624"/>
                    </a:lnTo>
                    <a:lnTo>
                      <a:pt x="623" y="634"/>
                    </a:lnTo>
                    <a:lnTo>
                      <a:pt x="585" y="684"/>
                    </a:lnTo>
                    <a:lnTo>
                      <a:pt x="539" y="714"/>
                    </a:lnTo>
                    <a:lnTo>
                      <a:pt x="479" y="729"/>
                    </a:lnTo>
                    <a:lnTo>
                      <a:pt x="475" y="745"/>
                    </a:lnTo>
                    <a:lnTo>
                      <a:pt x="512" y="739"/>
                    </a:lnTo>
                    <a:lnTo>
                      <a:pt x="592" y="714"/>
                    </a:lnTo>
                    <a:lnTo>
                      <a:pt x="623" y="691"/>
                    </a:lnTo>
                    <a:lnTo>
                      <a:pt x="640" y="669"/>
                    </a:lnTo>
                    <a:lnTo>
                      <a:pt x="668" y="665"/>
                    </a:lnTo>
                    <a:lnTo>
                      <a:pt x="668" y="691"/>
                    </a:lnTo>
                    <a:lnTo>
                      <a:pt x="685" y="717"/>
                    </a:lnTo>
                    <a:lnTo>
                      <a:pt x="700" y="745"/>
                    </a:lnTo>
                    <a:lnTo>
                      <a:pt x="690" y="767"/>
                    </a:lnTo>
                    <a:lnTo>
                      <a:pt x="655" y="782"/>
                    </a:lnTo>
                    <a:lnTo>
                      <a:pt x="623" y="792"/>
                    </a:lnTo>
                    <a:lnTo>
                      <a:pt x="599" y="815"/>
                    </a:lnTo>
                    <a:lnTo>
                      <a:pt x="497" y="845"/>
                    </a:lnTo>
                    <a:lnTo>
                      <a:pt x="421" y="872"/>
                    </a:lnTo>
                    <a:lnTo>
                      <a:pt x="392" y="887"/>
                    </a:lnTo>
                    <a:lnTo>
                      <a:pt x="414" y="906"/>
                    </a:lnTo>
                    <a:lnTo>
                      <a:pt x="459" y="894"/>
                    </a:lnTo>
                    <a:lnTo>
                      <a:pt x="550" y="859"/>
                    </a:lnTo>
                    <a:lnTo>
                      <a:pt x="610" y="843"/>
                    </a:lnTo>
                    <a:lnTo>
                      <a:pt x="624" y="868"/>
                    </a:lnTo>
                    <a:lnTo>
                      <a:pt x="640" y="913"/>
                    </a:lnTo>
                    <a:lnTo>
                      <a:pt x="668" y="950"/>
                    </a:lnTo>
                    <a:lnTo>
                      <a:pt x="671" y="980"/>
                    </a:lnTo>
                    <a:lnTo>
                      <a:pt x="668" y="1008"/>
                    </a:lnTo>
                    <a:lnTo>
                      <a:pt x="637" y="1018"/>
                    </a:lnTo>
                    <a:lnTo>
                      <a:pt x="585" y="1030"/>
                    </a:lnTo>
                    <a:lnTo>
                      <a:pt x="517" y="1061"/>
                    </a:lnTo>
                    <a:lnTo>
                      <a:pt x="418" y="1075"/>
                    </a:lnTo>
                    <a:lnTo>
                      <a:pt x="382" y="1093"/>
                    </a:lnTo>
                    <a:lnTo>
                      <a:pt x="407" y="1106"/>
                    </a:lnTo>
                    <a:lnTo>
                      <a:pt x="494" y="1093"/>
                    </a:lnTo>
                    <a:lnTo>
                      <a:pt x="554" y="1071"/>
                    </a:lnTo>
                    <a:lnTo>
                      <a:pt x="595" y="1055"/>
                    </a:lnTo>
                    <a:lnTo>
                      <a:pt x="630" y="1048"/>
                    </a:lnTo>
                    <a:lnTo>
                      <a:pt x="624" y="1075"/>
                    </a:lnTo>
                    <a:lnTo>
                      <a:pt x="640" y="1113"/>
                    </a:lnTo>
                    <a:lnTo>
                      <a:pt x="662" y="1135"/>
                    </a:lnTo>
                    <a:lnTo>
                      <a:pt x="668" y="1160"/>
                    </a:lnTo>
                    <a:lnTo>
                      <a:pt x="668" y="1183"/>
                    </a:lnTo>
                    <a:lnTo>
                      <a:pt x="637" y="1195"/>
                    </a:lnTo>
                    <a:lnTo>
                      <a:pt x="580" y="1198"/>
                    </a:lnTo>
                    <a:lnTo>
                      <a:pt x="539" y="1211"/>
                    </a:lnTo>
                    <a:lnTo>
                      <a:pt x="449" y="1242"/>
                    </a:lnTo>
                    <a:lnTo>
                      <a:pt x="399" y="1243"/>
                    </a:lnTo>
                    <a:lnTo>
                      <a:pt x="382" y="1265"/>
                    </a:lnTo>
                    <a:lnTo>
                      <a:pt x="404" y="1274"/>
                    </a:lnTo>
                    <a:lnTo>
                      <a:pt x="449" y="1264"/>
                    </a:lnTo>
                    <a:lnTo>
                      <a:pt x="517" y="1243"/>
                    </a:lnTo>
                    <a:lnTo>
                      <a:pt x="554" y="1229"/>
                    </a:lnTo>
                    <a:lnTo>
                      <a:pt x="602" y="1218"/>
                    </a:lnTo>
                    <a:lnTo>
                      <a:pt x="640" y="1221"/>
                    </a:lnTo>
                    <a:lnTo>
                      <a:pt x="652" y="1221"/>
                    </a:lnTo>
                    <a:lnTo>
                      <a:pt x="652" y="1256"/>
                    </a:lnTo>
                    <a:lnTo>
                      <a:pt x="662" y="1274"/>
                    </a:lnTo>
                    <a:lnTo>
                      <a:pt x="595" y="1289"/>
                    </a:lnTo>
                    <a:lnTo>
                      <a:pt x="535" y="1334"/>
                    </a:lnTo>
                    <a:lnTo>
                      <a:pt x="468" y="1356"/>
                    </a:lnTo>
                    <a:lnTo>
                      <a:pt x="421" y="1363"/>
                    </a:lnTo>
                    <a:lnTo>
                      <a:pt x="383" y="1384"/>
                    </a:lnTo>
                    <a:lnTo>
                      <a:pt x="399" y="1398"/>
                    </a:lnTo>
                    <a:lnTo>
                      <a:pt x="437" y="1386"/>
                    </a:lnTo>
                    <a:lnTo>
                      <a:pt x="479" y="1372"/>
                    </a:lnTo>
                    <a:lnTo>
                      <a:pt x="528" y="1363"/>
                    </a:lnTo>
                    <a:lnTo>
                      <a:pt x="570" y="1338"/>
                    </a:lnTo>
                    <a:lnTo>
                      <a:pt x="592" y="1316"/>
                    </a:lnTo>
                    <a:lnTo>
                      <a:pt x="623" y="1312"/>
                    </a:lnTo>
                    <a:lnTo>
                      <a:pt x="659" y="1312"/>
                    </a:lnTo>
                    <a:lnTo>
                      <a:pt x="671" y="1316"/>
                    </a:lnTo>
                    <a:lnTo>
                      <a:pt x="683" y="1341"/>
                    </a:lnTo>
                    <a:lnTo>
                      <a:pt x="690" y="1372"/>
                    </a:lnTo>
                    <a:lnTo>
                      <a:pt x="683" y="1398"/>
                    </a:lnTo>
                    <a:lnTo>
                      <a:pt x="668" y="1414"/>
                    </a:lnTo>
                    <a:lnTo>
                      <a:pt x="655" y="1452"/>
                    </a:lnTo>
                    <a:lnTo>
                      <a:pt x="668" y="1467"/>
                    </a:lnTo>
                    <a:lnTo>
                      <a:pt x="683" y="1482"/>
                    </a:lnTo>
                    <a:lnTo>
                      <a:pt x="683" y="1496"/>
                    </a:lnTo>
                    <a:lnTo>
                      <a:pt x="662" y="149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49"/>
              <p:cNvSpPr/>
              <p:nvPr/>
            </p:nvSpPr>
            <p:spPr>
              <a:xfrm>
                <a:off x="1277937" y="5626100"/>
                <a:ext cx="179387" cy="58737"/>
              </a:xfrm>
              <a:custGeom>
                <a:rect b="b" l="l" r="r" t="t"/>
                <a:pathLst>
                  <a:path extrusionOk="0" h="74" w="227">
                    <a:moveTo>
                      <a:pt x="0" y="58"/>
                    </a:moveTo>
                    <a:lnTo>
                      <a:pt x="91" y="56"/>
                    </a:lnTo>
                    <a:lnTo>
                      <a:pt x="126" y="36"/>
                    </a:lnTo>
                    <a:lnTo>
                      <a:pt x="155" y="14"/>
                    </a:lnTo>
                    <a:lnTo>
                      <a:pt x="211" y="0"/>
                    </a:lnTo>
                    <a:lnTo>
                      <a:pt x="227" y="14"/>
                    </a:lnTo>
                    <a:lnTo>
                      <a:pt x="203" y="21"/>
                    </a:lnTo>
                    <a:lnTo>
                      <a:pt x="164" y="42"/>
                    </a:lnTo>
                    <a:lnTo>
                      <a:pt x="143" y="56"/>
                    </a:lnTo>
                    <a:lnTo>
                      <a:pt x="106" y="65"/>
                    </a:lnTo>
                    <a:lnTo>
                      <a:pt x="50" y="71"/>
                    </a:lnTo>
                    <a:lnTo>
                      <a:pt x="5" y="74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49"/>
              <p:cNvSpPr/>
              <p:nvPr/>
            </p:nvSpPr>
            <p:spPr>
              <a:xfrm>
                <a:off x="1004887" y="4338637"/>
                <a:ext cx="519112" cy="282575"/>
              </a:xfrm>
              <a:custGeom>
                <a:rect b="b" l="l" r="r" t="t"/>
                <a:pathLst>
                  <a:path extrusionOk="0" h="355" w="656">
                    <a:moveTo>
                      <a:pt x="20" y="40"/>
                    </a:moveTo>
                    <a:lnTo>
                      <a:pt x="98" y="44"/>
                    </a:lnTo>
                    <a:lnTo>
                      <a:pt x="181" y="47"/>
                    </a:lnTo>
                    <a:lnTo>
                      <a:pt x="234" y="47"/>
                    </a:lnTo>
                    <a:lnTo>
                      <a:pt x="276" y="37"/>
                    </a:lnTo>
                    <a:lnTo>
                      <a:pt x="345" y="18"/>
                    </a:lnTo>
                    <a:lnTo>
                      <a:pt x="377" y="0"/>
                    </a:lnTo>
                    <a:lnTo>
                      <a:pt x="422" y="25"/>
                    </a:lnTo>
                    <a:lnTo>
                      <a:pt x="495" y="75"/>
                    </a:lnTo>
                    <a:lnTo>
                      <a:pt x="548" y="112"/>
                    </a:lnTo>
                    <a:lnTo>
                      <a:pt x="615" y="159"/>
                    </a:lnTo>
                    <a:lnTo>
                      <a:pt x="656" y="196"/>
                    </a:lnTo>
                    <a:lnTo>
                      <a:pt x="618" y="228"/>
                    </a:lnTo>
                    <a:lnTo>
                      <a:pt x="580" y="263"/>
                    </a:lnTo>
                    <a:lnTo>
                      <a:pt x="520" y="288"/>
                    </a:lnTo>
                    <a:lnTo>
                      <a:pt x="457" y="315"/>
                    </a:lnTo>
                    <a:lnTo>
                      <a:pt x="400" y="337"/>
                    </a:lnTo>
                    <a:lnTo>
                      <a:pt x="346" y="345"/>
                    </a:lnTo>
                    <a:lnTo>
                      <a:pt x="292" y="355"/>
                    </a:lnTo>
                    <a:lnTo>
                      <a:pt x="223" y="308"/>
                    </a:lnTo>
                    <a:lnTo>
                      <a:pt x="171" y="266"/>
                    </a:lnTo>
                    <a:lnTo>
                      <a:pt x="111" y="212"/>
                    </a:lnTo>
                    <a:lnTo>
                      <a:pt x="61" y="159"/>
                    </a:lnTo>
                    <a:lnTo>
                      <a:pt x="23" y="123"/>
                    </a:lnTo>
                    <a:lnTo>
                      <a:pt x="0" y="70"/>
                    </a:lnTo>
                    <a:lnTo>
                      <a:pt x="20" y="40"/>
                    </a:ln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49"/>
              <p:cNvSpPr/>
              <p:nvPr/>
            </p:nvSpPr>
            <p:spPr>
              <a:xfrm>
                <a:off x="990600" y="4330700"/>
                <a:ext cx="563562" cy="328612"/>
              </a:xfrm>
              <a:custGeom>
                <a:rect b="b" l="l" r="r" t="t"/>
                <a:pathLst>
                  <a:path extrusionOk="0" h="415" w="708">
                    <a:moveTo>
                      <a:pt x="347" y="355"/>
                    </a:moveTo>
                    <a:lnTo>
                      <a:pt x="459" y="324"/>
                    </a:lnTo>
                    <a:lnTo>
                      <a:pt x="550" y="285"/>
                    </a:lnTo>
                    <a:lnTo>
                      <a:pt x="616" y="238"/>
                    </a:lnTo>
                    <a:lnTo>
                      <a:pt x="641" y="212"/>
                    </a:lnTo>
                    <a:lnTo>
                      <a:pt x="547" y="126"/>
                    </a:lnTo>
                    <a:lnTo>
                      <a:pt x="472" y="80"/>
                    </a:lnTo>
                    <a:lnTo>
                      <a:pt x="399" y="35"/>
                    </a:lnTo>
                    <a:lnTo>
                      <a:pt x="385" y="35"/>
                    </a:lnTo>
                    <a:lnTo>
                      <a:pt x="338" y="51"/>
                    </a:lnTo>
                    <a:lnTo>
                      <a:pt x="278" y="68"/>
                    </a:lnTo>
                    <a:lnTo>
                      <a:pt x="170" y="76"/>
                    </a:lnTo>
                    <a:lnTo>
                      <a:pt x="65" y="73"/>
                    </a:lnTo>
                    <a:lnTo>
                      <a:pt x="37" y="76"/>
                    </a:lnTo>
                    <a:lnTo>
                      <a:pt x="37" y="96"/>
                    </a:lnTo>
                    <a:lnTo>
                      <a:pt x="60" y="126"/>
                    </a:lnTo>
                    <a:lnTo>
                      <a:pt x="103" y="181"/>
                    </a:lnTo>
                    <a:lnTo>
                      <a:pt x="158" y="226"/>
                    </a:lnTo>
                    <a:lnTo>
                      <a:pt x="225" y="292"/>
                    </a:lnTo>
                    <a:lnTo>
                      <a:pt x="291" y="339"/>
                    </a:lnTo>
                    <a:lnTo>
                      <a:pt x="331" y="367"/>
                    </a:lnTo>
                    <a:lnTo>
                      <a:pt x="344" y="397"/>
                    </a:lnTo>
                    <a:lnTo>
                      <a:pt x="329" y="415"/>
                    </a:lnTo>
                    <a:lnTo>
                      <a:pt x="306" y="405"/>
                    </a:lnTo>
                    <a:lnTo>
                      <a:pt x="240" y="345"/>
                    </a:lnTo>
                    <a:lnTo>
                      <a:pt x="158" y="276"/>
                    </a:lnTo>
                    <a:lnTo>
                      <a:pt x="98" y="226"/>
                    </a:lnTo>
                    <a:lnTo>
                      <a:pt x="57" y="181"/>
                    </a:lnTo>
                    <a:lnTo>
                      <a:pt x="22" y="133"/>
                    </a:lnTo>
                    <a:lnTo>
                      <a:pt x="7" y="103"/>
                    </a:lnTo>
                    <a:lnTo>
                      <a:pt x="0" y="68"/>
                    </a:lnTo>
                    <a:lnTo>
                      <a:pt x="9" y="45"/>
                    </a:lnTo>
                    <a:lnTo>
                      <a:pt x="35" y="35"/>
                    </a:lnTo>
                    <a:lnTo>
                      <a:pt x="79" y="38"/>
                    </a:lnTo>
                    <a:lnTo>
                      <a:pt x="165" y="51"/>
                    </a:lnTo>
                    <a:lnTo>
                      <a:pt x="238" y="51"/>
                    </a:lnTo>
                    <a:lnTo>
                      <a:pt x="291" y="35"/>
                    </a:lnTo>
                    <a:lnTo>
                      <a:pt x="351" y="23"/>
                    </a:lnTo>
                    <a:lnTo>
                      <a:pt x="376" y="0"/>
                    </a:lnTo>
                    <a:lnTo>
                      <a:pt x="404" y="0"/>
                    </a:lnTo>
                    <a:lnTo>
                      <a:pt x="467" y="38"/>
                    </a:lnTo>
                    <a:lnTo>
                      <a:pt x="535" y="90"/>
                    </a:lnTo>
                    <a:lnTo>
                      <a:pt x="607" y="136"/>
                    </a:lnTo>
                    <a:lnTo>
                      <a:pt x="648" y="166"/>
                    </a:lnTo>
                    <a:lnTo>
                      <a:pt x="690" y="194"/>
                    </a:lnTo>
                    <a:lnTo>
                      <a:pt x="708" y="203"/>
                    </a:lnTo>
                    <a:lnTo>
                      <a:pt x="698" y="224"/>
                    </a:lnTo>
                    <a:lnTo>
                      <a:pt x="668" y="241"/>
                    </a:lnTo>
                    <a:lnTo>
                      <a:pt x="633" y="272"/>
                    </a:lnTo>
                    <a:lnTo>
                      <a:pt x="600" y="285"/>
                    </a:lnTo>
                    <a:lnTo>
                      <a:pt x="540" y="310"/>
                    </a:lnTo>
                    <a:lnTo>
                      <a:pt x="497" y="329"/>
                    </a:lnTo>
                    <a:lnTo>
                      <a:pt x="449" y="359"/>
                    </a:lnTo>
                    <a:lnTo>
                      <a:pt x="399" y="367"/>
                    </a:lnTo>
                    <a:lnTo>
                      <a:pt x="359" y="370"/>
                    </a:lnTo>
                    <a:lnTo>
                      <a:pt x="347" y="3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49"/>
              <p:cNvSpPr/>
              <p:nvPr/>
            </p:nvSpPr>
            <p:spPr>
              <a:xfrm>
                <a:off x="1309687" y="4578350"/>
                <a:ext cx="177800" cy="114300"/>
              </a:xfrm>
              <a:custGeom>
                <a:rect b="b" l="l" r="r" t="t"/>
                <a:pathLst>
                  <a:path extrusionOk="0" h="143" w="224">
                    <a:moveTo>
                      <a:pt x="189" y="17"/>
                    </a:moveTo>
                    <a:lnTo>
                      <a:pt x="142" y="55"/>
                    </a:lnTo>
                    <a:lnTo>
                      <a:pt x="98" y="89"/>
                    </a:lnTo>
                    <a:lnTo>
                      <a:pt x="35" y="112"/>
                    </a:lnTo>
                    <a:lnTo>
                      <a:pt x="0" y="123"/>
                    </a:lnTo>
                    <a:lnTo>
                      <a:pt x="28" y="143"/>
                    </a:lnTo>
                    <a:lnTo>
                      <a:pt x="73" y="136"/>
                    </a:lnTo>
                    <a:lnTo>
                      <a:pt x="143" y="89"/>
                    </a:lnTo>
                    <a:lnTo>
                      <a:pt x="224" y="0"/>
                    </a:lnTo>
                    <a:lnTo>
                      <a:pt x="189" y="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3" name="Google Shape;473;p49"/>
            <p:cNvGrpSpPr/>
            <p:nvPr/>
          </p:nvGrpSpPr>
          <p:grpSpPr>
            <a:xfrm>
              <a:off x="1139825" y="4548187"/>
              <a:ext cx="655637" cy="1481137"/>
              <a:chOff x="1139825" y="4548187"/>
              <a:chExt cx="655637" cy="1481137"/>
            </a:xfrm>
          </p:grpSpPr>
          <p:sp>
            <p:nvSpPr>
              <p:cNvPr id="474" name="Google Shape;474;p49"/>
              <p:cNvSpPr/>
              <p:nvPr/>
            </p:nvSpPr>
            <p:spPr>
              <a:xfrm>
                <a:off x="1154112" y="4613275"/>
                <a:ext cx="344487" cy="1395412"/>
              </a:xfrm>
              <a:custGeom>
                <a:rect b="b" l="l" r="r" t="t"/>
                <a:pathLst>
                  <a:path extrusionOk="0" h="1758" w="434">
                    <a:moveTo>
                      <a:pt x="427" y="317"/>
                    </a:moveTo>
                    <a:lnTo>
                      <a:pt x="434" y="381"/>
                    </a:lnTo>
                    <a:lnTo>
                      <a:pt x="434" y="730"/>
                    </a:lnTo>
                    <a:lnTo>
                      <a:pt x="403" y="1197"/>
                    </a:lnTo>
                    <a:lnTo>
                      <a:pt x="406" y="1495"/>
                    </a:lnTo>
                    <a:lnTo>
                      <a:pt x="422" y="1701"/>
                    </a:lnTo>
                    <a:lnTo>
                      <a:pt x="406" y="1758"/>
                    </a:lnTo>
                    <a:lnTo>
                      <a:pt x="381" y="1746"/>
                    </a:lnTo>
                    <a:lnTo>
                      <a:pt x="234" y="1632"/>
                    </a:lnTo>
                    <a:lnTo>
                      <a:pt x="196" y="1610"/>
                    </a:lnTo>
                    <a:lnTo>
                      <a:pt x="174" y="1578"/>
                    </a:lnTo>
                    <a:lnTo>
                      <a:pt x="136" y="1534"/>
                    </a:lnTo>
                    <a:lnTo>
                      <a:pt x="85" y="1490"/>
                    </a:lnTo>
                    <a:lnTo>
                      <a:pt x="60" y="1429"/>
                    </a:lnTo>
                    <a:lnTo>
                      <a:pt x="0" y="1378"/>
                    </a:lnTo>
                    <a:lnTo>
                      <a:pt x="0" y="1347"/>
                    </a:lnTo>
                    <a:lnTo>
                      <a:pt x="32" y="1306"/>
                    </a:lnTo>
                    <a:lnTo>
                      <a:pt x="45" y="1255"/>
                    </a:lnTo>
                    <a:lnTo>
                      <a:pt x="38" y="1227"/>
                    </a:lnTo>
                    <a:lnTo>
                      <a:pt x="22" y="1182"/>
                    </a:lnTo>
                    <a:lnTo>
                      <a:pt x="17" y="1150"/>
                    </a:lnTo>
                    <a:lnTo>
                      <a:pt x="41" y="1099"/>
                    </a:lnTo>
                    <a:lnTo>
                      <a:pt x="41" y="1066"/>
                    </a:lnTo>
                    <a:lnTo>
                      <a:pt x="15" y="998"/>
                    </a:lnTo>
                    <a:lnTo>
                      <a:pt x="15" y="961"/>
                    </a:lnTo>
                    <a:lnTo>
                      <a:pt x="29" y="931"/>
                    </a:lnTo>
                    <a:lnTo>
                      <a:pt x="55" y="896"/>
                    </a:lnTo>
                    <a:lnTo>
                      <a:pt x="53" y="836"/>
                    </a:lnTo>
                    <a:lnTo>
                      <a:pt x="38" y="787"/>
                    </a:lnTo>
                    <a:lnTo>
                      <a:pt x="53" y="730"/>
                    </a:lnTo>
                    <a:lnTo>
                      <a:pt x="67" y="716"/>
                    </a:lnTo>
                    <a:lnTo>
                      <a:pt x="55" y="662"/>
                    </a:lnTo>
                    <a:lnTo>
                      <a:pt x="22" y="606"/>
                    </a:lnTo>
                    <a:lnTo>
                      <a:pt x="15" y="570"/>
                    </a:lnTo>
                    <a:lnTo>
                      <a:pt x="22" y="535"/>
                    </a:lnTo>
                    <a:lnTo>
                      <a:pt x="63" y="504"/>
                    </a:lnTo>
                    <a:lnTo>
                      <a:pt x="60" y="479"/>
                    </a:lnTo>
                    <a:lnTo>
                      <a:pt x="17" y="399"/>
                    </a:lnTo>
                    <a:lnTo>
                      <a:pt x="3" y="336"/>
                    </a:lnTo>
                    <a:lnTo>
                      <a:pt x="15" y="301"/>
                    </a:lnTo>
                    <a:lnTo>
                      <a:pt x="55" y="269"/>
                    </a:lnTo>
                    <a:lnTo>
                      <a:pt x="45" y="241"/>
                    </a:lnTo>
                    <a:lnTo>
                      <a:pt x="17" y="209"/>
                    </a:lnTo>
                    <a:lnTo>
                      <a:pt x="17" y="174"/>
                    </a:lnTo>
                    <a:lnTo>
                      <a:pt x="63" y="150"/>
                    </a:lnTo>
                    <a:lnTo>
                      <a:pt x="83" y="125"/>
                    </a:lnTo>
                    <a:lnTo>
                      <a:pt x="45" y="73"/>
                    </a:lnTo>
                    <a:lnTo>
                      <a:pt x="45" y="45"/>
                    </a:lnTo>
                    <a:lnTo>
                      <a:pt x="90" y="28"/>
                    </a:lnTo>
                    <a:lnTo>
                      <a:pt x="92" y="0"/>
                    </a:lnTo>
                    <a:lnTo>
                      <a:pt x="143" y="73"/>
                    </a:lnTo>
                    <a:lnTo>
                      <a:pt x="203" y="149"/>
                    </a:lnTo>
                    <a:lnTo>
                      <a:pt x="279" y="209"/>
                    </a:lnTo>
                    <a:lnTo>
                      <a:pt x="339" y="256"/>
                    </a:lnTo>
                    <a:lnTo>
                      <a:pt x="403" y="294"/>
                    </a:lnTo>
                    <a:lnTo>
                      <a:pt x="427" y="317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49"/>
              <p:cNvSpPr/>
              <p:nvPr/>
            </p:nvSpPr>
            <p:spPr>
              <a:xfrm>
                <a:off x="1139825" y="4633912"/>
                <a:ext cx="98425" cy="1063625"/>
              </a:xfrm>
              <a:custGeom>
                <a:rect b="b" l="l" r="r" t="t"/>
                <a:pathLst>
                  <a:path extrusionOk="0" h="1340" w="125">
                    <a:moveTo>
                      <a:pt x="63" y="0"/>
                    </a:moveTo>
                    <a:lnTo>
                      <a:pt x="86" y="45"/>
                    </a:lnTo>
                    <a:lnTo>
                      <a:pt x="105" y="74"/>
                    </a:lnTo>
                    <a:lnTo>
                      <a:pt x="125" y="92"/>
                    </a:lnTo>
                    <a:lnTo>
                      <a:pt x="121" y="115"/>
                    </a:lnTo>
                    <a:lnTo>
                      <a:pt x="101" y="130"/>
                    </a:lnTo>
                    <a:lnTo>
                      <a:pt x="70" y="137"/>
                    </a:lnTo>
                    <a:lnTo>
                      <a:pt x="48" y="157"/>
                    </a:lnTo>
                    <a:lnTo>
                      <a:pt x="53" y="180"/>
                    </a:lnTo>
                    <a:lnTo>
                      <a:pt x="69" y="194"/>
                    </a:lnTo>
                    <a:lnTo>
                      <a:pt x="93" y="225"/>
                    </a:lnTo>
                    <a:lnTo>
                      <a:pt x="93" y="242"/>
                    </a:lnTo>
                    <a:lnTo>
                      <a:pt x="86" y="257"/>
                    </a:lnTo>
                    <a:lnTo>
                      <a:pt x="63" y="273"/>
                    </a:lnTo>
                    <a:lnTo>
                      <a:pt x="41" y="288"/>
                    </a:lnTo>
                    <a:lnTo>
                      <a:pt x="38" y="311"/>
                    </a:lnTo>
                    <a:lnTo>
                      <a:pt x="46" y="333"/>
                    </a:lnTo>
                    <a:lnTo>
                      <a:pt x="63" y="378"/>
                    </a:lnTo>
                    <a:lnTo>
                      <a:pt x="79" y="413"/>
                    </a:lnTo>
                    <a:lnTo>
                      <a:pt x="93" y="438"/>
                    </a:lnTo>
                    <a:lnTo>
                      <a:pt x="93" y="466"/>
                    </a:lnTo>
                    <a:lnTo>
                      <a:pt x="86" y="491"/>
                    </a:lnTo>
                    <a:lnTo>
                      <a:pt x="63" y="514"/>
                    </a:lnTo>
                    <a:lnTo>
                      <a:pt x="48" y="536"/>
                    </a:lnTo>
                    <a:lnTo>
                      <a:pt x="53" y="574"/>
                    </a:lnTo>
                    <a:lnTo>
                      <a:pt x="91" y="631"/>
                    </a:lnTo>
                    <a:lnTo>
                      <a:pt x="105" y="662"/>
                    </a:lnTo>
                    <a:lnTo>
                      <a:pt x="108" y="691"/>
                    </a:lnTo>
                    <a:lnTo>
                      <a:pt x="93" y="714"/>
                    </a:lnTo>
                    <a:lnTo>
                      <a:pt x="76" y="736"/>
                    </a:lnTo>
                    <a:lnTo>
                      <a:pt x="70" y="767"/>
                    </a:lnTo>
                    <a:lnTo>
                      <a:pt x="83" y="805"/>
                    </a:lnTo>
                    <a:lnTo>
                      <a:pt x="98" y="844"/>
                    </a:lnTo>
                    <a:lnTo>
                      <a:pt x="105" y="872"/>
                    </a:lnTo>
                    <a:lnTo>
                      <a:pt x="98" y="890"/>
                    </a:lnTo>
                    <a:lnTo>
                      <a:pt x="79" y="910"/>
                    </a:lnTo>
                    <a:lnTo>
                      <a:pt x="53" y="932"/>
                    </a:lnTo>
                    <a:lnTo>
                      <a:pt x="41" y="955"/>
                    </a:lnTo>
                    <a:lnTo>
                      <a:pt x="53" y="995"/>
                    </a:lnTo>
                    <a:lnTo>
                      <a:pt x="79" y="1037"/>
                    </a:lnTo>
                    <a:lnTo>
                      <a:pt x="91" y="1068"/>
                    </a:lnTo>
                    <a:lnTo>
                      <a:pt x="93" y="1093"/>
                    </a:lnTo>
                    <a:lnTo>
                      <a:pt x="86" y="1106"/>
                    </a:lnTo>
                    <a:lnTo>
                      <a:pt x="60" y="1106"/>
                    </a:lnTo>
                    <a:lnTo>
                      <a:pt x="53" y="1160"/>
                    </a:lnTo>
                    <a:lnTo>
                      <a:pt x="69" y="1195"/>
                    </a:lnTo>
                    <a:lnTo>
                      <a:pt x="83" y="1221"/>
                    </a:lnTo>
                    <a:lnTo>
                      <a:pt x="86" y="1243"/>
                    </a:lnTo>
                    <a:lnTo>
                      <a:pt x="86" y="1264"/>
                    </a:lnTo>
                    <a:lnTo>
                      <a:pt x="60" y="1296"/>
                    </a:lnTo>
                    <a:lnTo>
                      <a:pt x="25" y="1340"/>
                    </a:lnTo>
                    <a:lnTo>
                      <a:pt x="3" y="1324"/>
                    </a:lnTo>
                    <a:lnTo>
                      <a:pt x="11" y="1289"/>
                    </a:lnTo>
                    <a:lnTo>
                      <a:pt x="46" y="1233"/>
                    </a:lnTo>
                    <a:lnTo>
                      <a:pt x="41" y="1198"/>
                    </a:lnTo>
                    <a:lnTo>
                      <a:pt x="25" y="1158"/>
                    </a:lnTo>
                    <a:lnTo>
                      <a:pt x="16" y="1123"/>
                    </a:lnTo>
                    <a:lnTo>
                      <a:pt x="31" y="1093"/>
                    </a:lnTo>
                    <a:lnTo>
                      <a:pt x="46" y="1083"/>
                    </a:lnTo>
                    <a:lnTo>
                      <a:pt x="48" y="1061"/>
                    </a:lnTo>
                    <a:lnTo>
                      <a:pt x="31" y="1018"/>
                    </a:lnTo>
                    <a:lnTo>
                      <a:pt x="11" y="980"/>
                    </a:lnTo>
                    <a:lnTo>
                      <a:pt x="0" y="942"/>
                    </a:lnTo>
                    <a:lnTo>
                      <a:pt x="11" y="897"/>
                    </a:lnTo>
                    <a:lnTo>
                      <a:pt x="46" y="880"/>
                    </a:lnTo>
                    <a:lnTo>
                      <a:pt x="56" y="859"/>
                    </a:lnTo>
                    <a:lnTo>
                      <a:pt x="53" y="830"/>
                    </a:lnTo>
                    <a:lnTo>
                      <a:pt x="46" y="799"/>
                    </a:lnTo>
                    <a:lnTo>
                      <a:pt x="34" y="760"/>
                    </a:lnTo>
                    <a:lnTo>
                      <a:pt x="34" y="729"/>
                    </a:lnTo>
                    <a:lnTo>
                      <a:pt x="48" y="710"/>
                    </a:lnTo>
                    <a:lnTo>
                      <a:pt x="69" y="684"/>
                    </a:lnTo>
                    <a:lnTo>
                      <a:pt x="69" y="669"/>
                    </a:lnTo>
                    <a:lnTo>
                      <a:pt x="53" y="634"/>
                    </a:lnTo>
                    <a:lnTo>
                      <a:pt x="24" y="589"/>
                    </a:lnTo>
                    <a:lnTo>
                      <a:pt x="11" y="556"/>
                    </a:lnTo>
                    <a:lnTo>
                      <a:pt x="11" y="529"/>
                    </a:lnTo>
                    <a:lnTo>
                      <a:pt x="18" y="504"/>
                    </a:lnTo>
                    <a:lnTo>
                      <a:pt x="38" y="483"/>
                    </a:lnTo>
                    <a:lnTo>
                      <a:pt x="56" y="460"/>
                    </a:lnTo>
                    <a:lnTo>
                      <a:pt x="56" y="444"/>
                    </a:lnTo>
                    <a:lnTo>
                      <a:pt x="16" y="361"/>
                    </a:lnTo>
                    <a:lnTo>
                      <a:pt x="9" y="330"/>
                    </a:lnTo>
                    <a:lnTo>
                      <a:pt x="0" y="302"/>
                    </a:lnTo>
                    <a:lnTo>
                      <a:pt x="16" y="277"/>
                    </a:lnTo>
                    <a:lnTo>
                      <a:pt x="34" y="257"/>
                    </a:lnTo>
                    <a:lnTo>
                      <a:pt x="48" y="242"/>
                    </a:lnTo>
                    <a:lnTo>
                      <a:pt x="48" y="228"/>
                    </a:lnTo>
                    <a:lnTo>
                      <a:pt x="34" y="204"/>
                    </a:lnTo>
                    <a:lnTo>
                      <a:pt x="11" y="180"/>
                    </a:lnTo>
                    <a:lnTo>
                      <a:pt x="11" y="157"/>
                    </a:lnTo>
                    <a:lnTo>
                      <a:pt x="25" y="134"/>
                    </a:lnTo>
                    <a:lnTo>
                      <a:pt x="48" y="115"/>
                    </a:lnTo>
                    <a:lnTo>
                      <a:pt x="69" y="105"/>
                    </a:lnTo>
                    <a:lnTo>
                      <a:pt x="79" y="89"/>
                    </a:lnTo>
                    <a:lnTo>
                      <a:pt x="70" y="70"/>
                    </a:lnTo>
                    <a:lnTo>
                      <a:pt x="56" y="47"/>
                    </a:lnTo>
                    <a:lnTo>
                      <a:pt x="48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49"/>
              <p:cNvSpPr/>
              <p:nvPr/>
            </p:nvSpPr>
            <p:spPr>
              <a:xfrm>
                <a:off x="1409700" y="4894262"/>
                <a:ext cx="93662" cy="858837"/>
              </a:xfrm>
              <a:custGeom>
                <a:rect b="b" l="l" r="r" t="t"/>
                <a:pathLst>
                  <a:path extrusionOk="0" h="1083" w="119">
                    <a:moveTo>
                      <a:pt x="93" y="0"/>
                    </a:moveTo>
                    <a:lnTo>
                      <a:pt x="107" y="31"/>
                    </a:lnTo>
                    <a:lnTo>
                      <a:pt x="119" y="83"/>
                    </a:lnTo>
                    <a:lnTo>
                      <a:pt x="112" y="105"/>
                    </a:lnTo>
                    <a:lnTo>
                      <a:pt x="81" y="120"/>
                    </a:lnTo>
                    <a:lnTo>
                      <a:pt x="62" y="136"/>
                    </a:lnTo>
                    <a:lnTo>
                      <a:pt x="62" y="178"/>
                    </a:lnTo>
                    <a:lnTo>
                      <a:pt x="77" y="218"/>
                    </a:lnTo>
                    <a:lnTo>
                      <a:pt x="97" y="246"/>
                    </a:lnTo>
                    <a:lnTo>
                      <a:pt x="100" y="298"/>
                    </a:lnTo>
                    <a:lnTo>
                      <a:pt x="90" y="316"/>
                    </a:lnTo>
                    <a:lnTo>
                      <a:pt x="69" y="339"/>
                    </a:lnTo>
                    <a:lnTo>
                      <a:pt x="66" y="374"/>
                    </a:lnTo>
                    <a:lnTo>
                      <a:pt x="77" y="406"/>
                    </a:lnTo>
                    <a:lnTo>
                      <a:pt x="93" y="434"/>
                    </a:lnTo>
                    <a:lnTo>
                      <a:pt x="100" y="479"/>
                    </a:lnTo>
                    <a:lnTo>
                      <a:pt x="100" y="504"/>
                    </a:lnTo>
                    <a:lnTo>
                      <a:pt x="84" y="532"/>
                    </a:lnTo>
                    <a:lnTo>
                      <a:pt x="59" y="557"/>
                    </a:lnTo>
                    <a:lnTo>
                      <a:pt x="59" y="580"/>
                    </a:lnTo>
                    <a:lnTo>
                      <a:pt x="66" y="647"/>
                    </a:lnTo>
                    <a:lnTo>
                      <a:pt x="93" y="675"/>
                    </a:lnTo>
                    <a:lnTo>
                      <a:pt x="107" y="704"/>
                    </a:lnTo>
                    <a:lnTo>
                      <a:pt x="100" y="738"/>
                    </a:lnTo>
                    <a:lnTo>
                      <a:pt x="62" y="760"/>
                    </a:lnTo>
                    <a:lnTo>
                      <a:pt x="44" y="783"/>
                    </a:lnTo>
                    <a:lnTo>
                      <a:pt x="39" y="825"/>
                    </a:lnTo>
                    <a:lnTo>
                      <a:pt x="59" y="878"/>
                    </a:lnTo>
                    <a:lnTo>
                      <a:pt x="74" y="931"/>
                    </a:lnTo>
                    <a:lnTo>
                      <a:pt x="74" y="960"/>
                    </a:lnTo>
                    <a:lnTo>
                      <a:pt x="66" y="1001"/>
                    </a:lnTo>
                    <a:lnTo>
                      <a:pt x="44" y="1008"/>
                    </a:lnTo>
                    <a:lnTo>
                      <a:pt x="28" y="1039"/>
                    </a:lnTo>
                    <a:lnTo>
                      <a:pt x="28" y="1074"/>
                    </a:lnTo>
                    <a:lnTo>
                      <a:pt x="0" y="1083"/>
                    </a:lnTo>
                    <a:lnTo>
                      <a:pt x="13" y="1046"/>
                    </a:lnTo>
                    <a:lnTo>
                      <a:pt x="37" y="1001"/>
                    </a:lnTo>
                    <a:lnTo>
                      <a:pt x="44" y="970"/>
                    </a:lnTo>
                    <a:lnTo>
                      <a:pt x="44" y="910"/>
                    </a:lnTo>
                    <a:lnTo>
                      <a:pt x="28" y="858"/>
                    </a:lnTo>
                    <a:lnTo>
                      <a:pt x="24" y="818"/>
                    </a:lnTo>
                    <a:lnTo>
                      <a:pt x="21" y="776"/>
                    </a:lnTo>
                    <a:lnTo>
                      <a:pt x="46" y="742"/>
                    </a:lnTo>
                    <a:lnTo>
                      <a:pt x="62" y="720"/>
                    </a:lnTo>
                    <a:lnTo>
                      <a:pt x="52" y="675"/>
                    </a:lnTo>
                    <a:lnTo>
                      <a:pt x="28" y="640"/>
                    </a:lnTo>
                    <a:lnTo>
                      <a:pt x="24" y="609"/>
                    </a:lnTo>
                    <a:lnTo>
                      <a:pt x="21" y="564"/>
                    </a:lnTo>
                    <a:lnTo>
                      <a:pt x="31" y="535"/>
                    </a:lnTo>
                    <a:lnTo>
                      <a:pt x="52" y="504"/>
                    </a:lnTo>
                    <a:lnTo>
                      <a:pt x="66" y="482"/>
                    </a:lnTo>
                    <a:lnTo>
                      <a:pt x="66" y="459"/>
                    </a:lnTo>
                    <a:lnTo>
                      <a:pt x="52" y="434"/>
                    </a:lnTo>
                    <a:lnTo>
                      <a:pt x="37" y="384"/>
                    </a:lnTo>
                    <a:lnTo>
                      <a:pt x="37" y="351"/>
                    </a:lnTo>
                    <a:lnTo>
                      <a:pt x="44" y="321"/>
                    </a:lnTo>
                    <a:lnTo>
                      <a:pt x="59" y="298"/>
                    </a:lnTo>
                    <a:lnTo>
                      <a:pt x="62" y="276"/>
                    </a:lnTo>
                    <a:lnTo>
                      <a:pt x="59" y="248"/>
                    </a:lnTo>
                    <a:lnTo>
                      <a:pt x="39" y="209"/>
                    </a:lnTo>
                    <a:lnTo>
                      <a:pt x="28" y="181"/>
                    </a:lnTo>
                    <a:lnTo>
                      <a:pt x="31" y="133"/>
                    </a:lnTo>
                    <a:lnTo>
                      <a:pt x="46" y="113"/>
                    </a:lnTo>
                    <a:lnTo>
                      <a:pt x="66" y="83"/>
                    </a:lnTo>
                    <a:lnTo>
                      <a:pt x="77" y="57"/>
                    </a:lnTo>
                    <a:lnTo>
                      <a:pt x="69" y="35"/>
                    </a:lnTo>
                    <a:lnTo>
                      <a:pt x="74" y="13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49"/>
              <p:cNvSpPr/>
              <p:nvPr/>
            </p:nvSpPr>
            <p:spPr>
              <a:xfrm>
                <a:off x="1260475" y="4789487"/>
                <a:ext cx="215900" cy="185737"/>
              </a:xfrm>
              <a:custGeom>
                <a:rect b="b" l="l" r="r" t="t"/>
                <a:pathLst>
                  <a:path extrusionOk="0" h="234" w="272">
                    <a:moveTo>
                      <a:pt x="272" y="189"/>
                    </a:moveTo>
                    <a:lnTo>
                      <a:pt x="190" y="122"/>
                    </a:lnTo>
                    <a:lnTo>
                      <a:pt x="121" y="61"/>
                    </a:lnTo>
                    <a:lnTo>
                      <a:pt x="58" y="0"/>
                    </a:lnTo>
                    <a:lnTo>
                      <a:pt x="0" y="0"/>
                    </a:lnTo>
                    <a:lnTo>
                      <a:pt x="136" y="98"/>
                    </a:lnTo>
                    <a:lnTo>
                      <a:pt x="202" y="160"/>
                    </a:lnTo>
                    <a:lnTo>
                      <a:pt x="257" y="234"/>
                    </a:lnTo>
                    <a:lnTo>
                      <a:pt x="272" y="18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49"/>
              <p:cNvSpPr/>
              <p:nvPr/>
            </p:nvSpPr>
            <p:spPr>
              <a:xfrm>
                <a:off x="1257300" y="4897437"/>
                <a:ext cx="185737" cy="150812"/>
              </a:xfrm>
              <a:custGeom>
                <a:rect b="b" l="l" r="r" t="t"/>
                <a:pathLst>
                  <a:path extrusionOk="0" h="191" w="234">
                    <a:moveTo>
                      <a:pt x="234" y="121"/>
                    </a:moveTo>
                    <a:lnTo>
                      <a:pt x="173" y="98"/>
                    </a:lnTo>
                    <a:lnTo>
                      <a:pt x="129" y="60"/>
                    </a:lnTo>
                    <a:lnTo>
                      <a:pt x="46" y="0"/>
                    </a:lnTo>
                    <a:lnTo>
                      <a:pt x="0" y="0"/>
                    </a:lnTo>
                    <a:lnTo>
                      <a:pt x="106" y="60"/>
                    </a:lnTo>
                    <a:lnTo>
                      <a:pt x="147" y="101"/>
                    </a:lnTo>
                    <a:lnTo>
                      <a:pt x="234" y="191"/>
                    </a:lnTo>
                    <a:lnTo>
                      <a:pt x="229" y="136"/>
                    </a:lnTo>
                    <a:lnTo>
                      <a:pt x="234" y="12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49"/>
              <p:cNvSpPr/>
              <p:nvPr/>
            </p:nvSpPr>
            <p:spPr>
              <a:xfrm>
                <a:off x="1228725" y="4986337"/>
                <a:ext cx="220662" cy="234950"/>
              </a:xfrm>
              <a:custGeom>
                <a:rect b="b" l="l" r="r" t="t"/>
                <a:pathLst>
                  <a:path extrusionOk="0" h="295" w="278">
                    <a:moveTo>
                      <a:pt x="272" y="219"/>
                    </a:moveTo>
                    <a:lnTo>
                      <a:pt x="196" y="152"/>
                    </a:lnTo>
                    <a:lnTo>
                      <a:pt x="167" y="106"/>
                    </a:lnTo>
                    <a:lnTo>
                      <a:pt x="107" y="61"/>
                    </a:lnTo>
                    <a:lnTo>
                      <a:pt x="53" y="2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22"/>
                    </a:lnTo>
                    <a:lnTo>
                      <a:pt x="46" y="51"/>
                    </a:lnTo>
                    <a:lnTo>
                      <a:pt x="129" y="105"/>
                    </a:lnTo>
                    <a:lnTo>
                      <a:pt x="189" y="165"/>
                    </a:lnTo>
                    <a:lnTo>
                      <a:pt x="231" y="232"/>
                    </a:lnTo>
                    <a:lnTo>
                      <a:pt x="278" y="295"/>
                    </a:lnTo>
                    <a:lnTo>
                      <a:pt x="272" y="2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49"/>
              <p:cNvSpPr/>
              <p:nvPr/>
            </p:nvSpPr>
            <p:spPr>
              <a:xfrm>
                <a:off x="1254125" y="5178425"/>
                <a:ext cx="168275" cy="138112"/>
              </a:xfrm>
              <a:custGeom>
                <a:rect b="b" l="l" r="r" t="t"/>
                <a:pathLst>
                  <a:path extrusionOk="0" h="173" w="213">
                    <a:moveTo>
                      <a:pt x="213" y="143"/>
                    </a:moveTo>
                    <a:lnTo>
                      <a:pt x="153" y="78"/>
                    </a:lnTo>
                    <a:lnTo>
                      <a:pt x="90" y="38"/>
                    </a:lnTo>
                    <a:lnTo>
                      <a:pt x="38" y="10"/>
                    </a:lnTo>
                    <a:lnTo>
                      <a:pt x="0" y="0"/>
                    </a:lnTo>
                    <a:lnTo>
                      <a:pt x="22" y="38"/>
                    </a:lnTo>
                    <a:lnTo>
                      <a:pt x="90" y="75"/>
                    </a:lnTo>
                    <a:lnTo>
                      <a:pt x="143" y="130"/>
                    </a:lnTo>
                    <a:lnTo>
                      <a:pt x="168" y="166"/>
                    </a:lnTo>
                    <a:lnTo>
                      <a:pt x="191" y="173"/>
                    </a:lnTo>
                    <a:lnTo>
                      <a:pt x="210" y="161"/>
                    </a:lnTo>
                    <a:lnTo>
                      <a:pt x="213" y="1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49"/>
              <p:cNvSpPr/>
              <p:nvPr/>
            </p:nvSpPr>
            <p:spPr>
              <a:xfrm>
                <a:off x="1231900" y="5275262"/>
                <a:ext cx="187325" cy="171450"/>
              </a:xfrm>
              <a:custGeom>
                <a:rect b="b" l="l" r="r" t="t"/>
                <a:pathLst>
                  <a:path extrusionOk="0" h="215" w="236">
                    <a:moveTo>
                      <a:pt x="236" y="200"/>
                    </a:moveTo>
                    <a:lnTo>
                      <a:pt x="176" y="135"/>
                    </a:lnTo>
                    <a:lnTo>
                      <a:pt x="100" y="57"/>
                    </a:lnTo>
                    <a:lnTo>
                      <a:pt x="55" y="19"/>
                    </a:lnTo>
                    <a:lnTo>
                      <a:pt x="20" y="0"/>
                    </a:lnTo>
                    <a:lnTo>
                      <a:pt x="0" y="12"/>
                    </a:lnTo>
                    <a:lnTo>
                      <a:pt x="41" y="44"/>
                    </a:lnTo>
                    <a:lnTo>
                      <a:pt x="108" y="113"/>
                    </a:lnTo>
                    <a:lnTo>
                      <a:pt x="171" y="180"/>
                    </a:lnTo>
                    <a:lnTo>
                      <a:pt x="213" y="215"/>
                    </a:lnTo>
                    <a:lnTo>
                      <a:pt x="223" y="215"/>
                    </a:lnTo>
                    <a:lnTo>
                      <a:pt x="236" y="2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49"/>
              <p:cNvSpPr/>
              <p:nvPr/>
            </p:nvSpPr>
            <p:spPr>
              <a:xfrm>
                <a:off x="1254125" y="5419725"/>
                <a:ext cx="131762" cy="134937"/>
              </a:xfrm>
              <a:custGeom>
                <a:rect b="b" l="l" r="r" t="t"/>
                <a:pathLst>
                  <a:path extrusionOk="0" h="171" w="166">
                    <a:moveTo>
                      <a:pt x="163" y="143"/>
                    </a:moveTo>
                    <a:lnTo>
                      <a:pt x="96" y="44"/>
                    </a:lnTo>
                    <a:lnTo>
                      <a:pt x="30" y="6"/>
                    </a:lnTo>
                    <a:lnTo>
                      <a:pt x="0" y="0"/>
                    </a:lnTo>
                    <a:lnTo>
                      <a:pt x="7" y="20"/>
                    </a:lnTo>
                    <a:lnTo>
                      <a:pt x="83" y="76"/>
                    </a:lnTo>
                    <a:lnTo>
                      <a:pt x="156" y="164"/>
                    </a:lnTo>
                    <a:lnTo>
                      <a:pt x="166" y="171"/>
                    </a:lnTo>
                    <a:lnTo>
                      <a:pt x="163" y="1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49"/>
              <p:cNvSpPr/>
              <p:nvPr/>
            </p:nvSpPr>
            <p:spPr>
              <a:xfrm>
                <a:off x="1257300" y="5551487"/>
                <a:ext cx="90487" cy="101600"/>
              </a:xfrm>
              <a:custGeom>
                <a:rect b="b" l="l" r="r" t="t"/>
                <a:pathLst>
                  <a:path extrusionOk="0" h="129" w="113">
                    <a:moveTo>
                      <a:pt x="109" y="98"/>
                    </a:moveTo>
                    <a:lnTo>
                      <a:pt x="53" y="22"/>
                    </a:lnTo>
                    <a:lnTo>
                      <a:pt x="2" y="0"/>
                    </a:lnTo>
                    <a:lnTo>
                      <a:pt x="0" y="22"/>
                    </a:lnTo>
                    <a:lnTo>
                      <a:pt x="23" y="60"/>
                    </a:lnTo>
                    <a:lnTo>
                      <a:pt x="84" y="110"/>
                    </a:lnTo>
                    <a:lnTo>
                      <a:pt x="101" y="129"/>
                    </a:lnTo>
                    <a:lnTo>
                      <a:pt x="113" y="120"/>
                    </a:lnTo>
                    <a:lnTo>
                      <a:pt x="109" y="9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49"/>
              <p:cNvSpPr/>
              <p:nvPr/>
            </p:nvSpPr>
            <p:spPr>
              <a:xfrm>
                <a:off x="1265237" y="5686425"/>
                <a:ext cx="114300" cy="114300"/>
              </a:xfrm>
              <a:custGeom>
                <a:rect b="b" l="l" r="r" t="t"/>
                <a:pathLst>
                  <a:path extrusionOk="0" h="146" w="143">
                    <a:moveTo>
                      <a:pt x="143" y="146"/>
                    </a:moveTo>
                    <a:lnTo>
                      <a:pt x="124" y="123"/>
                    </a:lnTo>
                    <a:lnTo>
                      <a:pt x="83" y="63"/>
                    </a:lnTo>
                    <a:lnTo>
                      <a:pt x="26" y="0"/>
                    </a:lnTo>
                    <a:lnTo>
                      <a:pt x="0" y="0"/>
                    </a:lnTo>
                    <a:lnTo>
                      <a:pt x="10" y="23"/>
                    </a:lnTo>
                    <a:lnTo>
                      <a:pt x="55" y="83"/>
                    </a:lnTo>
                    <a:lnTo>
                      <a:pt x="100" y="143"/>
                    </a:lnTo>
                    <a:lnTo>
                      <a:pt x="143" y="1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49"/>
              <p:cNvSpPr/>
              <p:nvPr/>
            </p:nvSpPr>
            <p:spPr>
              <a:xfrm>
                <a:off x="1419225" y="4722812"/>
                <a:ext cx="346075" cy="1287462"/>
              </a:xfrm>
              <a:custGeom>
                <a:rect b="b" l="l" r="r" t="t"/>
                <a:pathLst>
                  <a:path extrusionOk="0" h="1621" w="437">
                    <a:moveTo>
                      <a:pt x="78" y="152"/>
                    </a:moveTo>
                    <a:lnTo>
                      <a:pt x="63" y="199"/>
                    </a:lnTo>
                    <a:lnTo>
                      <a:pt x="75" y="243"/>
                    </a:lnTo>
                    <a:lnTo>
                      <a:pt x="78" y="288"/>
                    </a:lnTo>
                    <a:lnTo>
                      <a:pt x="63" y="316"/>
                    </a:lnTo>
                    <a:lnTo>
                      <a:pt x="40" y="348"/>
                    </a:lnTo>
                    <a:lnTo>
                      <a:pt x="31" y="399"/>
                    </a:lnTo>
                    <a:lnTo>
                      <a:pt x="45" y="431"/>
                    </a:lnTo>
                    <a:lnTo>
                      <a:pt x="67" y="469"/>
                    </a:lnTo>
                    <a:lnTo>
                      <a:pt x="67" y="500"/>
                    </a:lnTo>
                    <a:lnTo>
                      <a:pt x="53" y="529"/>
                    </a:lnTo>
                    <a:lnTo>
                      <a:pt x="32" y="567"/>
                    </a:lnTo>
                    <a:lnTo>
                      <a:pt x="40" y="605"/>
                    </a:lnTo>
                    <a:lnTo>
                      <a:pt x="70" y="684"/>
                    </a:lnTo>
                    <a:lnTo>
                      <a:pt x="67" y="718"/>
                    </a:lnTo>
                    <a:lnTo>
                      <a:pt x="25" y="782"/>
                    </a:lnTo>
                    <a:lnTo>
                      <a:pt x="25" y="838"/>
                    </a:lnTo>
                    <a:lnTo>
                      <a:pt x="47" y="880"/>
                    </a:lnTo>
                    <a:lnTo>
                      <a:pt x="63" y="918"/>
                    </a:lnTo>
                    <a:lnTo>
                      <a:pt x="60" y="950"/>
                    </a:lnTo>
                    <a:lnTo>
                      <a:pt x="22" y="985"/>
                    </a:lnTo>
                    <a:lnTo>
                      <a:pt x="15" y="1011"/>
                    </a:lnTo>
                    <a:lnTo>
                      <a:pt x="22" y="1071"/>
                    </a:lnTo>
                    <a:lnTo>
                      <a:pt x="40" y="1137"/>
                    </a:lnTo>
                    <a:lnTo>
                      <a:pt x="40" y="1174"/>
                    </a:lnTo>
                    <a:lnTo>
                      <a:pt x="38" y="1204"/>
                    </a:lnTo>
                    <a:lnTo>
                      <a:pt x="10" y="1250"/>
                    </a:lnTo>
                    <a:lnTo>
                      <a:pt x="0" y="1288"/>
                    </a:lnTo>
                    <a:lnTo>
                      <a:pt x="3" y="1327"/>
                    </a:lnTo>
                    <a:lnTo>
                      <a:pt x="22" y="1358"/>
                    </a:lnTo>
                    <a:lnTo>
                      <a:pt x="45" y="1384"/>
                    </a:lnTo>
                    <a:lnTo>
                      <a:pt x="25" y="1422"/>
                    </a:lnTo>
                    <a:lnTo>
                      <a:pt x="15" y="1460"/>
                    </a:lnTo>
                    <a:lnTo>
                      <a:pt x="32" y="1491"/>
                    </a:lnTo>
                    <a:lnTo>
                      <a:pt x="60" y="1513"/>
                    </a:lnTo>
                    <a:lnTo>
                      <a:pt x="63" y="1551"/>
                    </a:lnTo>
                    <a:lnTo>
                      <a:pt x="63" y="1580"/>
                    </a:lnTo>
                    <a:lnTo>
                      <a:pt x="67" y="1621"/>
                    </a:lnTo>
                    <a:lnTo>
                      <a:pt x="115" y="1589"/>
                    </a:lnTo>
                    <a:lnTo>
                      <a:pt x="165" y="1561"/>
                    </a:lnTo>
                    <a:lnTo>
                      <a:pt x="211" y="1545"/>
                    </a:lnTo>
                    <a:lnTo>
                      <a:pt x="281" y="1545"/>
                    </a:lnTo>
                    <a:lnTo>
                      <a:pt x="332" y="1538"/>
                    </a:lnTo>
                    <a:lnTo>
                      <a:pt x="361" y="1513"/>
                    </a:lnTo>
                    <a:lnTo>
                      <a:pt x="414" y="1498"/>
                    </a:lnTo>
                    <a:lnTo>
                      <a:pt x="386" y="1468"/>
                    </a:lnTo>
                    <a:lnTo>
                      <a:pt x="376" y="1425"/>
                    </a:lnTo>
                    <a:lnTo>
                      <a:pt x="395" y="1377"/>
                    </a:lnTo>
                    <a:lnTo>
                      <a:pt x="392" y="1310"/>
                    </a:lnTo>
                    <a:lnTo>
                      <a:pt x="376" y="1260"/>
                    </a:lnTo>
                    <a:lnTo>
                      <a:pt x="361" y="1235"/>
                    </a:lnTo>
                    <a:lnTo>
                      <a:pt x="357" y="1197"/>
                    </a:lnTo>
                    <a:lnTo>
                      <a:pt x="376" y="1152"/>
                    </a:lnTo>
                    <a:lnTo>
                      <a:pt x="369" y="1121"/>
                    </a:lnTo>
                    <a:lnTo>
                      <a:pt x="332" y="1069"/>
                    </a:lnTo>
                    <a:lnTo>
                      <a:pt x="333" y="1039"/>
                    </a:lnTo>
                    <a:lnTo>
                      <a:pt x="348" y="1011"/>
                    </a:lnTo>
                    <a:lnTo>
                      <a:pt x="383" y="974"/>
                    </a:lnTo>
                    <a:lnTo>
                      <a:pt x="371" y="943"/>
                    </a:lnTo>
                    <a:lnTo>
                      <a:pt x="346" y="880"/>
                    </a:lnTo>
                    <a:lnTo>
                      <a:pt x="326" y="838"/>
                    </a:lnTo>
                    <a:lnTo>
                      <a:pt x="326" y="792"/>
                    </a:lnTo>
                    <a:lnTo>
                      <a:pt x="395" y="768"/>
                    </a:lnTo>
                    <a:lnTo>
                      <a:pt x="402" y="725"/>
                    </a:lnTo>
                    <a:lnTo>
                      <a:pt x="395" y="700"/>
                    </a:lnTo>
                    <a:lnTo>
                      <a:pt x="376" y="677"/>
                    </a:lnTo>
                    <a:lnTo>
                      <a:pt x="379" y="640"/>
                    </a:lnTo>
                    <a:lnTo>
                      <a:pt x="376" y="595"/>
                    </a:lnTo>
                    <a:lnTo>
                      <a:pt x="357" y="572"/>
                    </a:lnTo>
                    <a:lnTo>
                      <a:pt x="341" y="542"/>
                    </a:lnTo>
                    <a:lnTo>
                      <a:pt x="354" y="512"/>
                    </a:lnTo>
                    <a:lnTo>
                      <a:pt x="369" y="477"/>
                    </a:lnTo>
                    <a:lnTo>
                      <a:pt x="369" y="453"/>
                    </a:lnTo>
                    <a:lnTo>
                      <a:pt x="346" y="424"/>
                    </a:lnTo>
                    <a:lnTo>
                      <a:pt x="339" y="399"/>
                    </a:lnTo>
                    <a:lnTo>
                      <a:pt x="346" y="379"/>
                    </a:lnTo>
                    <a:lnTo>
                      <a:pt x="369" y="364"/>
                    </a:lnTo>
                    <a:lnTo>
                      <a:pt x="371" y="339"/>
                    </a:lnTo>
                    <a:lnTo>
                      <a:pt x="364" y="323"/>
                    </a:lnTo>
                    <a:lnTo>
                      <a:pt x="339" y="285"/>
                    </a:lnTo>
                    <a:lnTo>
                      <a:pt x="332" y="243"/>
                    </a:lnTo>
                    <a:lnTo>
                      <a:pt x="333" y="211"/>
                    </a:lnTo>
                    <a:lnTo>
                      <a:pt x="357" y="180"/>
                    </a:lnTo>
                    <a:lnTo>
                      <a:pt x="417" y="115"/>
                    </a:lnTo>
                    <a:lnTo>
                      <a:pt x="437" y="60"/>
                    </a:lnTo>
                    <a:lnTo>
                      <a:pt x="437" y="15"/>
                    </a:lnTo>
                    <a:lnTo>
                      <a:pt x="417" y="0"/>
                    </a:lnTo>
                    <a:lnTo>
                      <a:pt x="386" y="15"/>
                    </a:lnTo>
                    <a:lnTo>
                      <a:pt x="311" y="63"/>
                    </a:lnTo>
                    <a:lnTo>
                      <a:pt x="241" y="92"/>
                    </a:lnTo>
                    <a:lnTo>
                      <a:pt x="168" y="123"/>
                    </a:lnTo>
                    <a:lnTo>
                      <a:pt x="120" y="138"/>
                    </a:lnTo>
                    <a:lnTo>
                      <a:pt x="78" y="152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49"/>
              <p:cNvSpPr/>
              <p:nvPr/>
            </p:nvSpPr>
            <p:spPr>
              <a:xfrm>
                <a:off x="1176337" y="4713287"/>
                <a:ext cx="619125" cy="1316037"/>
              </a:xfrm>
              <a:custGeom>
                <a:rect b="b" l="l" r="r" t="t"/>
                <a:pathLst>
                  <a:path extrusionOk="0" h="1658" w="780">
                    <a:moveTo>
                      <a:pt x="663" y="1499"/>
                    </a:moveTo>
                    <a:lnTo>
                      <a:pt x="631" y="1537"/>
                    </a:lnTo>
                    <a:lnTo>
                      <a:pt x="577" y="1550"/>
                    </a:lnTo>
                    <a:lnTo>
                      <a:pt x="510" y="1557"/>
                    </a:lnTo>
                    <a:lnTo>
                      <a:pt x="437" y="1572"/>
                    </a:lnTo>
                    <a:lnTo>
                      <a:pt x="390" y="1602"/>
                    </a:lnTo>
                    <a:lnTo>
                      <a:pt x="374" y="1617"/>
                    </a:lnTo>
                    <a:lnTo>
                      <a:pt x="360" y="1610"/>
                    </a:lnTo>
                    <a:lnTo>
                      <a:pt x="272" y="1544"/>
                    </a:lnTo>
                    <a:lnTo>
                      <a:pt x="159" y="1455"/>
                    </a:lnTo>
                    <a:lnTo>
                      <a:pt x="121" y="1399"/>
                    </a:lnTo>
                    <a:lnTo>
                      <a:pt x="63" y="1341"/>
                    </a:lnTo>
                    <a:lnTo>
                      <a:pt x="47" y="1296"/>
                    </a:lnTo>
                    <a:lnTo>
                      <a:pt x="0" y="1289"/>
                    </a:lnTo>
                    <a:lnTo>
                      <a:pt x="24" y="1338"/>
                    </a:lnTo>
                    <a:lnTo>
                      <a:pt x="48" y="1386"/>
                    </a:lnTo>
                    <a:lnTo>
                      <a:pt x="121" y="1439"/>
                    </a:lnTo>
                    <a:lnTo>
                      <a:pt x="171" y="1505"/>
                    </a:lnTo>
                    <a:lnTo>
                      <a:pt x="295" y="1582"/>
                    </a:lnTo>
                    <a:lnTo>
                      <a:pt x="370" y="1658"/>
                    </a:lnTo>
                    <a:lnTo>
                      <a:pt x="400" y="1651"/>
                    </a:lnTo>
                    <a:lnTo>
                      <a:pt x="430" y="1613"/>
                    </a:lnTo>
                    <a:lnTo>
                      <a:pt x="472" y="1590"/>
                    </a:lnTo>
                    <a:lnTo>
                      <a:pt x="526" y="1575"/>
                    </a:lnTo>
                    <a:lnTo>
                      <a:pt x="638" y="1565"/>
                    </a:lnTo>
                    <a:lnTo>
                      <a:pt x="671" y="1544"/>
                    </a:lnTo>
                    <a:lnTo>
                      <a:pt x="729" y="1530"/>
                    </a:lnTo>
                    <a:lnTo>
                      <a:pt x="738" y="1505"/>
                    </a:lnTo>
                    <a:lnTo>
                      <a:pt x="720" y="1474"/>
                    </a:lnTo>
                    <a:lnTo>
                      <a:pt x="701" y="1445"/>
                    </a:lnTo>
                    <a:lnTo>
                      <a:pt x="713" y="1407"/>
                    </a:lnTo>
                    <a:lnTo>
                      <a:pt x="729" y="1386"/>
                    </a:lnTo>
                    <a:lnTo>
                      <a:pt x="729" y="1354"/>
                    </a:lnTo>
                    <a:lnTo>
                      <a:pt x="713" y="1303"/>
                    </a:lnTo>
                    <a:lnTo>
                      <a:pt x="706" y="1278"/>
                    </a:lnTo>
                    <a:lnTo>
                      <a:pt x="685" y="1256"/>
                    </a:lnTo>
                    <a:lnTo>
                      <a:pt x="675" y="1229"/>
                    </a:lnTo>
                    <a:lnTo>
                      <a:pt x="685" y="1204"/>
                    </a:lnTo>
                    <a:lnTo>
                      <a:pt x="708" y="1183"/>
                    </a:lnTo>
                    <a:lnTo>
                      <a:pt x="706" y="1151"/>
                    </a:lnTo>
                    <a:lnTo>
                      <a:pt x="694" y="1129"/>
                    </a:lnTo>
                    <a:lnTo>
                      <a:pt x="668" y="1094"/>
                    </a:lnTo>
                    <a:lnTo>
                      <a:pt x="653" y="1075"/>
                    </a:lnTo>
                    <a:lnTo>
                      <a:pt x="660" y="1049"/>
                    </a:lnTo>
                    <a:lnTo>
                      <a:pt x="698" y="1026"/>
                    </a:lnTo>
                    <a:lnTo>
                      <a:pt x="713" y="996"/>
                    </a:lnTo>
                    <a:lnTo>
                      <a:pt x="708" y="970"/>
                    </a:lnTo>
                    <a:lnTo>
                      <a:pt x="684" y="928"/>
                    </a:lnTo>
                    <a:lnTo>
                      <a:pt x="656" y="875"/>
                    </a:lnTo>
                    <a:lnTo>
                      <a:pt x="646" y="837"/>
                    </a:lnTo>
                    <a:lnTo>
                      <a:pt x="660" y="822"/>
                    </a:lnTo>
                    <a:lnTo>
                      <a:pt x="701" y="808"/>
                    </a:lnTo>
                    <a:lnTo>
                      <a:pt x="723" y="793"/>
                    </a:lnTo>
                    <a:lnTo>
                      <a:pt x="729" y="745"/>
                    </a:lnTo>
                    <a:lnTo>
                      <a:pt x="701" y="692"/>
                    </a:lnTo>
                    <a:lnTo>
                      <a:pt x="706" y="657"/>
                    </a:lnTo>
                    <a:lnTo>
                      <a:pt x="716" y="625"/>
                    </a:lnTo>
                    <a:lnTo>
                      <a:pt x="691" y="587"/>
                    </a:lnTo>
                    <a:lnTo>
                      <a:pt x="668" y="552"/>
                    </a:lnTo>
                    <a:lnTo>
                      <a:pt x="675" y="529"/>
                    </a:lnTo>
                    <a:lnTo>
                      <a:pt x="691" y="507"/>
                    </a:lnTo>
                    <a:lnTo>
                      <a:pt x="691" y="469"/>
                    </a:lnTo>
                    <a:lnTo>
                      <a:pt x="675" y="447"/>
                    </a:lnTo>
                    <a:lnTo>
                      <a:pt x="660" y="429"/>
                    </a:lnTo>
                    <a:lnTo>
                      <a:pt x="663" y="401"/>
                    </a:lnTo>
                    <a:lnTo>
                      <a:pt x="691" y="387"/>
                    </a:lnTo>
                    <a:lnTo>
                      <a:pt x="706" y="371"/>
                    </a:lnTo>
                    <a:lnTo>
                      <a:pt x="698" y="342"/>
                    </a:lnTo>
                    <a:lnTo>
                      <a:pt x="668" y="304"/>
                    </a:lnTo>
                    <a:lnTo>
                      <a:pt x="656" y="270"/>
                    </a:lnTo>
                    <a:lnTo>
                      <a:pt x="653" y="233"/>
                    </a:lnTo>
                    <a:lnTo>
                      <a:pt x="678" y="196"/>
                    </a:lnTo>
                    <a:lnTo>
                      <a:pt x="731" y="137"/>
                    </a:lnTo>
                    <a:lnTo>
                      <a:pt x="758" y="93"/>
                    </a:lnTo>
                    <a:lnTo>
                      <a:pt x="780" y="55"/>
                    </a:lnTo>
                    <a:lnTo>
                      <a:pt x="773" y="17"/>
                    </a:lnTo>
                    <a:lnTo>
                      <a:pt x="754" y="0"/>
                    </a:lnTo>
                    <a:lnTo>
                      <a:pt x="738" y="3"/>
                    </a:lnTo>
                    <a:lnTo>
                      <a:pt x="713" y="32"/>
                    </a:lnTo>
                    <a:lnTo>
                      <a:pt x="731" y="55"/>
                    </a:lnTo>
                    <a:lnTo>
                      <a:pt x="729" y="93"/>
                    </a:lnTo>
                    <a:lnTo>
                      <a:pt x="694" y="158"/>
                    </a:lnTo>
                    <a:lnTo>
                      <a:pt x="647" y="196"/>
                    </a:lnTo>
                    <a:lnTo>
                      <a:pt x="633" y="219"/>
                    </a:lnTo>
                    <a:lnTo>
                      <a:pt x="624" y="248"/>
                    </a:lnTo>
                    <a:lnTo>
                      <a:pt x="618" y="266"/>
                    </a:lnTo>
                    <a:lnTo>
                      <a:pt x="551" y="318"/>
                    </a:lnTo>
                    <a:lnTo>
                      <a:pt x="491" y="353"/>
                    </a:lnTo>
                    <a:lnTo>
                      <a:pt x="482" y="378"/>
                    </a:lnTo>
                    <a:lnTo>
                      <a:pt x="503" y="384"/>
                    </a:lnTo>
                    <a:lnTo>
                      <a:pt x="593" y="318"/>
                    </a:lnTo>
                    <a:lnTo>
                      <a:pt x="638" y="304"/>
                    </a:lnTo>
                    <a:lnTo>
                      <a:pt x="660" y="346"/>
                    </a:lnTo>
                    <a:lnTo>
                      <a:pt x="668" y="364"/>
                    </a:lnTo>
                    <a:lnTo>
                      <a:pt x="646" y="384"/>
                    </a:lnTo>
                    <a:lnTo>
                      <a:pt x="625" y="399"/>
                    </a:lnTo>
                    <a:lnTo>
                      <a:pt x="624" y="424"/>
                    </a:lnTo>
                    <a:lnTo>
                      <a:pt x="631" y="451"/>
                    </a:lnTo>
                    <a:lnTo>
                      <a:pt x="611" y="473"/>
                    </a:lnTo>
                    <a:lnTo>
                      <a:pt x="555" y="499"/>
                    </a:lnTo>
                    <a:lnTo>
                      <a:pt x="472" y="534"/>
                    </a:lnTo>
                    <a:lnTo>
                      <a:pt x="503" y="545"/>
                    </a:lnTo>
                    <a:lnTo>
                      <a:pt x="587" y="511"/>
                    </a:lnTo>
                    <a:lnTo>
                      <a:pt x="656" y="476"/>
                    </a:lnTo>
                    <a:lnTo>
                      <a:pt x="668" y="485"/>
                    </a:lnTo>
                    <a:lnTo>
                      <a:pt x="660" y="507"/>
                    </a:lnTo>
                    <a:lnTo>
                      <a:pt x="638" y="529"/>
                    </a:lnTo>
                    <a:lnTo>
                      <a:pt x="631" y="552"/>
                    </a:lnTo>
                    <a:lnTo>
                      <a:pt x="640" y="581"/>
                    </a:lnTo>
                    <a:lnTo>
                      <a:pt x="668" y="605"/>
                    </a:lnTo>
                    <a:lnTo>
                      <a:pt x="668" y="625"/>
                    </a:lnTo>
                    <a:lnTo>
                      <a:pt x="624" y="634"/>
                    </a:lnTo>
                    <a:lnTo>
                      <a:pt x="586" y="685"/>
                    </a:lnTo>
                    <a:lnTo>
                      <a:pt x="540" y="714"/>
                    </a:lnTo>
                    <a:lnTo>
                      <a:pt x="479" y="730"/>
                    </a:lnTo>
                    <a:lnTo>
                      <a:pt x="475" y="745"/>
                    </a:lnTo>
                    <a:lnTo>
                      <a:pt x="513" y="739"/>
                    </a:lnTo>
                    <a:lnTo>
                      <a:pt x="593" y="714"/>
                    </a:lnTo>
                    <a:lnTo>
                      <a:pt x="624" y="692"/>
                    </a:lnTo>
                    <a:lnTo>
                      <a:pt x="640" y="669"/>
                    </a:lnTo>
                    <a:lnTo>
                      <a:pt x="668" y="665"/>
                    </a:lnTo>
                    <a:lnTo>
                      <a:pt x="668" y="692"/>
                    </a:lnTo>
                    <a:lnTo>
                      <a:pt x="685" y="717"/>
                    </a:lnTo>
                    <a:lnTo>
                      <a:pt x="701" y="745"/>
                    </a:lnTo>
                    <a:lnTo>
                      <a:pt x="691" y="767"/>
                    </a:lnTo>
                    <a:lnTo>
                      <a:pt x="656" y="783"/>
                    </a:lnTo>
                    <a:lnTo>
                      <a:pt x="624" y="793"/>
                    </a:lnTo>
                    <a:lnTo>
                      <a:pt x="600" y="815"/>
                    </a:lnTo>
                    <a:lnTo>
                      <a:pt x="498" y="846"/>
                    </a:lnTo>
                    <a:lnTo>
                      <a:pt x="422" y="872"/>
                    </a:lnTo>
                    <a:lnTo>
                      <a:pt x="393" y="888"/>
                    </a:lnTo>
                    <a:lnTo>
                      <a:pt x="415" y="906"/>
                    </a:lnTo>
                    <a:lnTo>
                      <a:pt x="460" y="895"/>
                    </a:lnTo>
                    <a:lnTo>
                      <a:pt x="551" y="860"/>
                    </a:lnTo>
                    <a:lnTo>
                      <a:pt x="611" y="843"/>
                    </a:lnTo>
                    <a:lnTo>
                      <a:pt x="625" y="868"/>
                    </a:lnTo>
                    <a:lnTo>
                      <a:pt x="640" y="913"/>
                    </a:lnTo>
                    <a:lnTo>
                      <a:pt x="668" y="951"/>
                    </a:lnTo>
                    <a:lnTo>
                      <a:pt x="671" y="980"/>
                    </a:lnTo>
                    <a:lnTo>
                      <a:pt x="668" y="1008"/>
                    </a:lnTo>
                    <a:lnTo>
                      <a:pt x="638" y="1018"/>
                    </a:lnTo>
                    <a:lnTo>
                      <a:pt x="586" y="1031"/>
                    </a:lnTo>
                    <a:lnTo>
                      <a:pt x="517" y="1061"/>
                    </a:lnTo>
                    <a:lnTo>
                      <a:pt x="419" y="1075"/>
                    </a:lnTo>
                    <a:lnTo>
                      <a:pt x="383" y="1094"/>
                    </a:lnTo>
                    <a:lnTo>
                      <a:pt x="408" y="1106"/>
                    </a:lnTo>
                    <a:lnTo>
                      <a:pt x="495" y="1094"/>
                    </a:lnTo>
                    <a:lnTo>
                      <a:pt x="555" y="1071"/>
                    </a:lnTo>
                    <a:lnTo>
                      <a:pt x="596" y="1056"/>
                    </a:lnTo>
                    <a:lnTo>
                      <a:pt x="631" y="1049"/>
                    </a:lnTo>
                    <a:lnTo>
                      <a:pt x="625" y="1075"/>
                    </a:lnTo>
                    <a:lnTo>
                      <a:pt x="640" y="1113"/>
                    </a:lnTo>
                    <a:lnTo>
                      <a:pt x="663" y="1136"/>
                    </a:lnTo>
                    <a:lnTo>
                      <a:pt x="668" y="1161"/>
                    </a:lnTo>
                    <a:lnTo>
                      <a:pt x="668" y="1183"/>
                    </a:lnTo>
                    <a:lnTo>
                      <a:pt x="638" y="1196"/>
                    </a:lnTo>
                    <a:lnTo>
                      <a:pt x="580" y="1199"/>
                    </a:lnTo>
                    <a:lnTo>
                      <a:pt x="540" y="1211"/>
                    </a:lnTo>
                    <a:lnTo>
                      <a:pt x="450" y="1242"/>
                    </a:lnTo>
                    <a:lnTo>
                      <a:pt x="400" y="1243"/>
                    </a:lnTo>
                    <a:lnTo>
                      <a:pt x="383" y="1266"/>
                    </a:lnTo>
                    <a:lnTo>
                      <a:pt x="405" y="1274"/>
                    </a:lnTo>
                    <a:lnTo>
                      <a:pt x="450" y="1264"/>
                    </a:lnTo>
                    <a:lnTo>
                      <a:pt x="517" y="1243"/>
                    </a:lnTo>
                    <a:lnTo>
                      <a:pt x="555" y="1229"/>
                    </a:lnTo>
                    <a:lnTo>
                      <a:pt x="603" y="1218"/>
                    </a:lnTo>
                    <a:lnTo>
                      <a:pt x="640" y="1221"/>
                    </a:lnTo>
                    <a:lnTo>
                      <a:pt x="653" y="1221"/>
                    </a:lnTo>
                    <a:lnTo>
                      <a:pt x="653" y="1256"/>
                    </a:lnTo>
                    <a:lnTo>
                      <a:pt x="663" y="1274"/>
                    </a:lnTo>
                    <a:lnTo>
                      <a:pt x="596" y="1289"/>
                    </a:lnTo>
                    <a:lnTo>
                      <a:pt x="535" y="1334"/>
                    </a:lnTo>
                    <a:lnTo>
                      <a:pt x="468" y="1357"/>
                    </a:lnTo>
                    <a:lnTo>
                      <a:pt x="422" y="1364"/>
                    </a:lnTo>
                    <a:lnTo>
                      <a:pt x="384" y="1385"/>
                    </a:lnTo>
                    <a:lnTo>
                      <a:pt x="400" y="1399"/>
                    </a:lnTo>
                    <a:lnTo>
                      <a:pt x="437" y="1386"/>
                    </a:lnTo>
                    <a:lnTo>
                      <a:pt x="479" y="1372"/>
                    </a:lnTo>
                    <a:lnTo>
                      <a:pt x="528" y="1364"/>
                    </a:lnTo>
                    <a:lnTo>
                      <a:pt x="570" y="1338"/>
                    </a:lnTo>
                    <a:lnTo>
                      <a:pt x="593" y="1316"/>
                    </a:lnTo>
                    <a:lnTo>
                      <a:pt x="624" y="1312"/>
                    </a:lnTo>
                    <a:lnTo>
                      <a:pt x="660" y="1312"/>
                    </a:lnTo>
                    <a:lnTo>
                      <a:pt x="671" y="1316"/>
                    </a:lnTo>
                    <a:lnTo>
                      <a:pt x="684" y="1341"/>
                    </a:lnTo>
                    <a:lnTo>
                      <a:pt x="691" y="1372"/>
                    </a:lnTo>
                    <a:lnTo>
                      <a:pt x="684" y="1399"/>
                    </a:lnTo>
                    <a:lnTo>
                      <a:pt x="668" y="1414"/>
                    </a:lnTo>
                    <a:lnTo>
                      <a:pt x="656" y="1452"/>
                    </a:lnTo>
                    <a:lnTo>
                      <a:pt x="668" y="1467"/>
                    </a:lnTo>
                    <a:lnTo>
                      <a:pt x="684" y="1483"/>
                    </a:lnTo>
                    <a:lnTo>
                      <a:pt x="684" y="1497"/>
                    </a:lnTo>
                    <a:lnTo>
                      <a:pt x="663" y="149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49"/>
              <p:cNvSpPr/>
              <p:nvPr/>
            </p:nvSpPr>
            <p:spPr>
              <a:xfrm>
                <a:off x="1504950" y="5843587"/>
                <a:ext cx="179387" cy="58737"/>
              </a:xfrm>
              <a:custGeom>
                <a:rect b="b" l="l" r="r" t="t"/>
                <a:pathLst>
                  <a:path extrusionOk="0" h="74" w="225">
                    <a:moveTo>
                      <a:pt x="0" y="59"/>
                    </a:moveTo>
                    <a:lnTo>
                      <a:pt x="90" y="56"/>
                    </a:lnTo>
                    <a:lnTo>
                      <a:pt x="125" y="36"/>
                    </a:lnTo>
                    <a:lnTo>
                      <a:pt x="154" y="14"/>
                    </a:lnTo>
                    <a:lnTo>
                      <a:pt x="210" y="0"/>
                    </a:lnTo>
                    <a:lnTo>
                      <a:pt x="225" y="14"/>
                    </a:lnTo>
                    <a:lnTo>
                      <a:pt x="202" y="21"/>
                    </a:lnTo>
                    <a:lnTo>
                      <a:pt x="162" y="42"/>
                    </a:lnTo>
                    <a:lnTo>
                      <a:pt x="141" y="56"/>
                    </a:lnTo>
                    <a:lnTo>
                      <a:pt x="105" y="66"/>
                    </a:lnTo>
                    <a:lnTo>
                      <a:pt x="49" y="71"/>
                    </a:lnTo>
                    <a:lnTo>
                      <a:pt x="4" y="74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49"/>
              <p:cNvSpPr/>
              <p:nvPr/>
            </p:nvSpPr>
            <p:spPr>
              <a:xfrm>
                <a:off x="1231900" y="4556125"/>
                <a:ext cx="519112" cy="282575"/>
              </a:xfrm>
              <a:custGeom>
                <a:rect b="b" l="l" r="r" t="t"/>
                <a:pathLst>
                  <a:path extrusionOk="0" h="355" w="655">
                    <a:moveTo>
                      <a:pt x="20" y="41"/>
                    </a:moveTo>
                    <a:lnTo>
                      <a:pt x="98" y="45"/>
                    </a:lnTo>
                    <a:lnTo>
                      <a:pt x="181" y="48"/>
                    </a:lnTo>
                    <a:lnTo>
                      <a:pt x="234" y="48"/>
                    </a:lnTo>
                    <a:lnTo>
                      <a:pt x="276" y="38"/>
                    </a:lnTo>
                    <a:lnTo>
                      <a:pt x="345" y="18"/>
                    </a:lnTo>
                    <a:lnTo>
                      <a:pt x="377" y="0"/>
                    </a:lnTo>
                    <a:lnTo>
                      <a:pt x="422" y="25"/>
                    </a:lnTo>
                    <a:lnTo>
                      <a:pt x="494" y="76"/>
                    </a:lnTo>
                    <a:lnTo>
                      <a:pt x="548" y="112"/>
                    </a:lnTo>
                    <a:lnTo>
                      <a:pt x="615" y="159"/>
                    </a:lnTo>
                    <a:lnTo>
                      <a:pt x="655" y="196"/>
                    </a:lnTo>
                    <a:lnTo>
                      <a:pt x="618" y="228"/>
                    </a:lnTo>
                    <a:lnTo>
                      <a:pt x="580" y="263"/>
                    </a:lnTo>
                    <a:lnTo>
                      <a:pt x="520" y="288"/>
                    </a:lnTo>
                    <a:lnTo>
                      <a:pt x="457" y="315"/>
                    </a:lnTo>
                    <a:lnTo>
                      <a:pt x="399" y="337"/>
                    </a:lnTo>
                    <a:lnTo>
                      <a:pt x="346" y="346"/>
                    </a:lnTo>
                    <a:lnTo>
                      <a:pt x="291" y="355"/>
                    </a:lnTo>
                    <a:lnTo>
                      <a:pt x="223" y="308"/>
                    </a:lnTo>
                    <a:lnTo>
                      <a:pt x="171" y="266"/>
                    </a:lnTo>
                    <a:lnTo>
                      <a:pt x="111" y="213"/>
                    </a:lnTo>
                    <a:lnTo>
                      <a:pt x="60" y="159"/>
                    </a:lnTo>
                    <a:lnTo>
                      <a:pt x="22" y="123"/>
                    </a:lnTo>
                    <a:lnTo>
                      <a:pt x="0" y="70"/>
                    </a:lnTo>
                    <a:lnTo>
                      <a:pt x="20" y="41"/>
                    </a:ln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49"/>
              <p:cNvSpPr/>
              <p:nvPr/>
            </p:nvSpPr>
            <p:spPr>
              <a:xfrm>
                <a:off x="1217612" y="4548187"/>
                <a:ext cx="561975" cy="328612"/>
              </a:xfrm>
              <a:custGeom>
                <a:rect b="b" l="l" r="r" t="t"/>
                <a:pathLst>
                  <a:path extrusionOk="0" h="414" w="709">
                    <a:moveTo>
                      <a:pt x="348" y="354"/>
                    </a:moveTo>
                    <a:lnTo>
                      <a:pt x="460" y="323"/>
                    </a:lnTo>
                    <a:lnTo>
                      <a:pt x="551" y="284"/>
                    </a:lnTo>
                    <a:lnTo>
                      <a:pt x="616" y="238"/>
                    </a:lnTo>
                    <a:lnTo>
                      <a:pt x="642" y="211"/>
                    </a:lnTo>
                    <a:lnTo>
                      <a:pt x="548" y="126"/>
                    </a:lnTo>
                    <a:lnTo>
                      <a:pt x="472" y="80"/>
                    </a:lnTo>
                    <a:lnTo>
                      <a:pt x="399" y="35"/>
                    </a:lnTo>
                    <a:lnTo>
                      <a:pt x="385" y="35"/>
                    </a:lnTo>
                    <a:lnTo>
                      <a:pt x="339" y="50"/>
                    </a:lnTo>
                    <a:lnTo>
                      <a:pt x="279" y="67"/>
                    </a:lnTo>
                    <a:lnTo>
                      <a:pt x="171" y="75"/>
                    </a:lnTo>
                    <a:lnTo>
                      <a:pt x="66" y="73"/>
                    </a:lnTo>
                    <a:lnTo>
                      <a:pt x="38" y="75"/>
                    </a:lnTo>
                    <a:lnTo>
                      <a:pt x="38" y="95"/>
                    </a:lnTo>
                    <a:lnTo>
                      <a:pt x="60" y="126"/>
                    </a:lnTo>
                    <a:lnTo>
                      <a:pt x="104" y="180"/>
                    </a:lnTo>
                    <a:lnTo>
                      <a:pt x="159" y="225"/>
                    </a:lnTo>
                    <a:lnTo>
                      <a:pt x="226" y="291"/>
                    </a:lnTo>
                    <a:lnTo>
                      <a:pt x="292" y="338"/>
                    </a:lnTo>
                    <a:lnTo>
                      <a:pt x="332" y="366"/>
                    </a:lnTo>
                    <a:lnTo>
                      <a:pt x="345" y="396"/>
                    </a:lnTo>
                    <a:lnTo>
                      <a:pt x="329" y="414"/>
                    </a:lnTo>
                    <a:lnTo>
                      <a:pt x="307" y="404"/>
                    </a:lnTo>
                    <a:lnTo>
                      <a:pt x="241" y="344"/>
                    </a:lnTo>
                    <a:lnTo>
                      <a:pt x="159" y="275"/>
                    </a:lnTo>
                    <a:lnTo>
                      <a:pt x="98" y="225"/>
                    </a:lnTo>
                    <a:lnTo>
                      <a:pt x="58" y="180"/>
                    </a:lnTo>
                    <a:lnTo>
                      <a:pt x="23" y="133"/>
                    </a:lnTo>
                    <a:lnTo>
                      <a:pt x="7" y="102"/>
                    </a:lnTo>
                    <a:lnTo>
                      <a:pt x="0" y="67"/>
                    </a:lnTo>
                    <a:lnTo>
                      <a:pt x="10" y="45"/>
                    </a:lnTo>
                    <a:lnTo>
                      <a:pt x="35" y="35"/>
                    </a:lnTo>
                    <a:lnTo>
                      <a:pt x="80" y="38"/>
                    </a:lnTo>
                    <a:lnTo>
                      <a:pt x="166" y="50"/>
                    </a:lnTo>
                    <a:lnTo>
                      <a:pt x="238" y="50"/>
                    </a:lnTo>
                    <a:lnTo>
                      <a:pt x="292" y="35"/>
                    </a:lnTo>
                    <a:lnTo>
                      <a:pt x="352" y="22"/>
                    </a:lnTo>
                    <a:lnTo>
                      <a:pt x="377" y="0"/>
                    </a:lnTo>
                    <a:lnTo>
                      <a:pt x="405" y="0"/>
                    </a:lnTo>
                    <a:lnTo>
                      <a:pt x="468" y="38"/>
                    </a:lnTo>
                    <a:lnTo>
                      <a:pt x="535" y="89"/>
                    </a:lnTo>
                    <a:lnTo>
                      <a:pt x="608" y="135"/>
                    </a:lnTo>
                    <a:lnTo>
                      <a:pt x="649" y="165"/>
                    </a:lnTo>
                    <a:lnTo>
                      <a:pt x="691" y="193"/>
                    </a:lnTo>
                    <a:lnTo>
                      <a:pt x="709" y="203"/>
                    </a:lnTo>
                    <a:lnTo>
                      <a:pt x="699" y="224"/>
                    </a:lnTo>
                    <a:lnTo>
                      <a:pt x="668" y="240"/>
                    </a:lnTo>
                    <a:lnTo>
                      <a:pt x="633" y="271"/>
                    </a:lnTo>
                    <a:lnTo>
                      <a:pt x="601" y="284"/>
                    </a:lnTo>
                    <a:lnTo>
                      <a:pt x="541" y="309"/>
                    </a:lnTo>
                    <a:lnTo>
                      <a:pt x="497" y="329"/>
                    </a:lnTo>
                    <a:lnTo>
                      <a:pt x="450" y="358"/>
                    </a:lnTo>
                    <a:lnTo>
                      <a:pt x="399" y="366"/>
                    </a:lnTo>
                    <a:lnTo>
                      <a:pt x="360" y="369"/>
                    </a:lnTo>
                    <a:lnTo>
                      <a:pt x="348" y="3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49"/>
              <p:cNvSpPr/>
              <p:nvPr/>
            </p:nvSpPr>
            <p:spPr>
              <a:xfrm>
                <a:off x="1535112" y="4797425"/>
                <a:ext cx="177800" cy="112712"/>
              </a:xfrm>
              <a:custGeom>
                <a:rect b="b" l="l" r="r" t="t"/>
                <a:pathLst>
                  <a:path extrusionOk="0" h="143" w="224">
                    <a:moveTo>
                      <a:pt x="189" y="17"/>
                    </a:moveTo>
                    <a:lnTo>
                      <a:pt x="141" y="55"/>
                    </a:lnTo>
                    <a:lnTo>
                      <a:pt x="98" y="90"/>
                    </a:lnTo>
                    <a:lnTo>
                      <a:pt x="35" y="112"/>
                    </a:lnTo>
                    <a:lnTo>
                      <a:pt x="0" y="123"/>
                    </a:lnTo>
                    <a:lnTo>
                      <a:pt x="28" y="143"/>
                    </a:lnTo>
                    <a:lnTo>
                      <a:pt x="73" y="136"/>
                    </a:lnTo>
                    <a:lnTo>
                      <a:pt x="143" y="90"/>
                    </a:lnTo>
                    <a:lnTo>
                      <a:pt x="224" y="0"/>
                    </a:lnTo>
                    <a:lnTo>
                      <a:pt x="189" y="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1" name="Google Shape;491;p49"/>
            <p:cNvGrpSpPr/>
            <p:nvPr/>
          </p:nvGrpSpPr>
          <p:grpSpPr>
            <a:xfrm>
              <a:off x="1450975" y="4765675"/>
              <a:ext cx="655637" cy="1481137"/>
              <a:chOff x="1450975" y="4765675"/>
              <a:chExt cx="655637" cy="1481137"/>
            </a:xfrm>
          </p:grpSpPr>
          <p:sp>
            <p:nvSpPr>
              <p:cNvPr id="492" name="Google Shape;492;p49"/>
              <p:cNvSpPr/>
              <p:nvPr/>
            </p:nvSpPr>
            <p:spPr>
              <a:xfrm>
                <a:off x="1465262" y="4830762"/>
                <a:ext cx="344487" cy="1395412"/>
              </a:xfrm>
              <a:custGeom>
                <a:rect b="b" l="l" r="r" t="t"/>
                <a:pathLst>
                  <a:path extrusionOk="0" h="1758" w="434">
                    <a:moveTo>
                      <a:pt x="427" y="316"/>
                    </a:moveTo>
                    <a:lnTo>
                      <a:pt x="434" y="380"/>
                    </a:lnTo>
                    <a:lnTo>
                      <a:pt x="434" y="729"/>
                    </a:lnTo>
                    <a:lnTo>
                      <a:pt x="403" y="1196"/>
                    </a:lnTo>
                    <a:lnTo>
                      <a:pt x="406" y="1495"/>
                    </a:lnTo>
                    <a:lnTo>
                      <a:pt x="422" y="1700"/>
                    </a:lnTo>
                    <a:lnTo>
                      <a:pt x="406" y="1758"/>
                    </a:lnTo>
                    <a:lnTo>
                      <a:pt x="381" y="1745"/>
                    </a:lnTo>
                    <a:lnTo>
                      <a:pt x="234" y="1632"/>
                    </a:lnTo>
                    <a:lnTo>
                      <a:pt x="196" y="1609"/>
                    </a:lnTo>
                    <a:lnTo>
                      <a:pt x="174" y="1577"/>
                    </a:lnTo>
                    <a:lnTo>
                      <a:pt x="136" y="1534"/>
                    </a:lnTo>
                    <a:lnTo>
                      <a:pt x="86" y="1489"/>
                    </a:lnTo>
                    <a:lnTo>
                      <a:pt x="60" y="1429"/>
                    </a:lnTo>
                    <a:lnTo>
                      <a:pt x="0" y="1377"/>
                    </a:lnTo>
                    <a:lnTo>
                      <a:pt x="0" y="1346"/>
                    </a:lnTo>
                    <a:lnTo>
                      <a:pt x="32" y="1306"/>
                    </a:lnTo>
                    <a:lnTo>
                      <a:pt x="45" y="1254"/>
                    </a:lnTo>
                    <a:lnTo>
                      <a:pt x="38" y="1226"/>
                    </a:lnTo>
                    <a:lnTo>
                      <a:pt x="23" y="1181"/>
                    </a:lnTo>
                    <a:lnTo>
                      <a:pt x="17" y="1149"/>
                    </a:lnTo>
                    <a:lnTo>
                      <a:pt x="41" y="1099"/>
                    </a:lnTo>
                    <a:lnTo>
                      <a:pt x="41" y="1065"/>
                    </a:lnTo>
                    <a:lnTo>
                      <a:pt x="16" y="998"/>
                    </a:lnTo>
                    <a:lnTo>
                      <a:pt x="16" y="960"/>
                    </a:lnTo>
                    <a:lnTo>
                      <a:pt x="30" y="931"/>
                    </a:lnTo>
                    <a:lnTo>
                      <a:pt x="55" y="896"/>
                    </a:lnTo>
                    <a:lnTo>
                      <a:pt x="53" y="835"/>
                    </a:lnTo>
                    <a:lnTo>
                      <a:pt x="38" y="786"/>
                    </a:lnTo>
                    <a:lnTo>
                      <a:pt x="53" y="729"/>
                    </a:lnTo>
                    <a:lnTo>
                      <a:pt x="67" y="715"/>
                    </a:lnTo>
                    <a:lnTo>
                      <a:pt x="55" y="662"/>
                    </a:lnTo>
                    <a:lnTo>
                      <a:pt x="23" y="606"/>
                    </a:lnTo>
                    <a:lnTo>
                      <a:pt x="16" y="569"/>
                    </a:lnTo>
                    <a:lnTo>
                      <a:pt x="23" y="534"/>
                    </a:lnTo>
                    <a:lnTo>
                      <a:pt x="63" y="504"/>
                    </a:lnTo>
                    <a:lnTo>
                      <a:pt x="60" y="478"/>
                    </a:lnTo>
                    <a:lnTo>
                      <a:pt x="17" y="399"/>
                    </a:lnTo>
                    <a:lnTo>
                      <a:pt x="3" y="336"/>
                    </a:lnTo>
                    <a:lnTo>
                      <a:pt x="16" y="301"/>
                    </a:lnTo>
                    <a:lnTo>
                      <a:pt x="55" y="268"/>
                    </a:lnTo>
                    <a:lnTo>
                      <a:pt x="45" y="240"/>
                    </a:lnTo>
                    <a:lnTo>
                      <a:pt x="17" y="208"/>
                    </a:lnTo>
                    <a:lnTo>
                      <a:pt x="17" y="173"/>
                    </a:lnTo>
                    <a:lnTo>
                      <a:pt x="63" y="149"/>
                    </a:lnTo>
                    <a:lnTo>
                      <a:pt x="83" y="124"/>
                    </a:lnTo>
                    <a:lnTo>
                      <a:pt x="45" y="72"/>
                    </a:lnTo>
                    <a:lnTo>
                      <a:pt x="45" y="44"/>
                    </a:lnTo>
                    <a:lnTo>
                      <a:pt x="90" y="28"/>
                    </a:lnTo>
                    <a:lnTo>
                      <a:pt x="93" y="0"/>
                    </a:lnTo>
                    <a:lnTo>
                      <a:pt x="143" y="72"/>
                    </a:lnTo>
                    <a:lnTo>
                      <a:pt x="203" y="148"/>
                    </a:lnTo>
                    <a:lnTo>
                      <a:pt x="279" y="208"/>
                    </a:lnTo>
                    <a:lnTo>
                      <a:pt x="339" y="256"/>
                    </a:lnTo>
                    <a:lnTo>
                      <a:pt x="403" y="294"/>
                    </a:lnTo>
                    <a:lnTo>
                      <a:pt x="427" y="316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49"/>
              <p:cNvSpPr/>
              <p:nvPr/>
            </p:nvSpPr>
            <p:spPr>
              <a:xfrm>
                <a:off x="1450975" y="4852987"/>
                <a:ext cx="98425" cy="1062037"/>
              </a:xfrm>
              <a:custGeom>
                <a:rect b="b" l="l" r="r" t="t"/>
                <a:pathLst>
                  <a:path extrusionOk="0" h="1340" w="125">
                    <a:moveTo>
                      <a:pt x="63" y="0"/>
                    </a:moveTo>
                    <a:lnTo>
                      <a:pt x="86" y="45"/>
                    </a:lnTo>
                    <a:lnTo>
                      <a:pt x="105" y="74"/>
                    </a:lnTo>
                    <a:lnTo>
                      <a:pt x="125" y="93"/>
                    </a:lnTo>
                    <a:lnTo>
                      <a:pt x="121" y="115"/>
                    </a:lnTo>
                    <a:lnTo>
                      <a:pt x="101" y="130"/>
                    </a:lnTo>
                    <a:lnTo>
                      <a:pt x="70" y="137"/>
                    </a:lnTo>
                    <a:lnTo>
                      <a:pt x="48" y="157"/>
                    </a:lnTo>
                    <a:lnTo>
                      <a:pt x="54" y="181"/>
                    </a:lnTo>
                    <a:lnTo>
                      <a:pt x="69" y="195"/>
                    </a:lnTo>
                    <a:lnTo>
                      <a:pt x="93" y="226"/>
                    </a:lnTo>
                    <a:lnTo>
                      <a:pt x="93" y="242"/>
                    </a:lnTo>
                    <a:lnTo>
                      <a:pt x="86" y="258"/>
                    </a:lnTo>
                    <a:lnTo>
                      <a:pt x="63" y="273"/>
                    </a:lnTo>
                    <a:lnTo>
                      <a:pt x="41" y="289"/>
                    </a:lnTo>
                    <a:lnTo>
                      <a:pt x="38" y="311"/>
                    </a:lnTo>
                    <a:lnTo>
                      <a:pt x="47" y="333"/>
                    </a:lnTo>
                    <a:lnTo>
                      <a:pt x="63" y="378"/>
                    </a:lnTo>
                    <a:lnTo>
                      <a:pt x="79" y="413"/>
                    </a:lnTo>
                    <a:lnTo>
                      <a:pt x="93" y="438"/>
                    </a:lnTo>
                    <a:lnTo>
                      <a:pt x="93" y="466"/>
                    </a:lnTo>
                    <a:lnTo>
                      <a:pt x="86" y="492"/>
                    </a:lnTo>
                    <a:lnTo>
                      <a:pt x="63" y="514"/>
                    </a:lnTo>
                    <a:lnTo>
                      <a:pt x="48" y="536"/>
                    </a:lnTo>
                    <a:lnTo>
                      <a:pt x="54" y="574"/>
                    </a:lnTo>
                    <a:lnTo>
                      <a:pt x="91" y="632"/>
                    </a:lnTo>
                    <a:lnTo>
                      <a:pt x="105" y="662"/>
                    </a:lnTo>
                    <a:lnTo>
                      <a:pt x="108" y="692"/>
                    </a:lnTo>
                    <a:lnTo>
                      <a:pt x="93" y="714"/>
                    </a:lnTo>
                    <a:lnTo>
                      <a:pt x="76" y="737"/>
                    </a:lnTo>
                    <a:lnTo>
                      <a:pt x="70" y="767"/>
                    </a:lnTo>
                    <a:lnTo>
                      <a:pt x="83" y="805"/>
                    </a:lnTo>
                    <a:lnTo>
                      <a:pt x="98" y="844"/>
                    </a:lnTo>
                    <a:lnTo>
                      <a:pt x="105" y="872"/>
                    </a:lnTo>
                    <a:lnTo>
                      <a:pt x="98" y="891"/>
                    </a:lnTo>
                    <a:lnTo>
                      <a:pt x="79" y="910"/>
                    </a:lnTo>
                    <a:lnTo>
                      <a:pt x="54" y="933"/>
                    </a:lnTo>
                    <a:lnTo>
                      <a:pt x="41" y="955"/>
                    </a:lnTo>
                    <a:lnTo>
                      <a:pt x="54" y="996"/>
                    </a:lnTo>
                    <a:lnTo>
                      <a:pt x="79" y="1038"/>
                    </a:lnTo>
                    <a:lnTo>
                      <a:pt x="91" y="1068"/>
                    </a:lnTo>
                    <a:lnTo>
                      <a:pt x="93" y="1093"/>
                    </a:lnTo>
                    <a:lnTo>
                      <a:pt x="86" y="1106"/>
                    </a:lnTo>
                    <a:lnTo>
                      <a:pt x="61" y="1106"/>
                    </a:lnTo>
                    <a:lnTo>
                      <a:pt x="54" y="1161"/>
                    </a:lnTo>
                    <a:lnTo>
                      <a:pt x="69" y="1196"/>
                    </a:lnTo>
                    <a:lnTo>
                      <a:pt x="83" y="1221"/>
                    </a:lnTo>
                    <a:lnTo>
                      <a:pt x="86" y="1243"/>
                    </a:lnTo>
                    <a:lnTo>
                      <a:pt x="86" y="1264"/>
                    </a:lnTo>
                    <a:lnTo>
                      <a:pt x="61" y="1296"/>
                    </a:lnTo>
                    <a:lnTo>
                      <a:pt x="26" y="1340"/>
                    </a:lnTo>
                    <a:lnTo>
                      <a:pt x="3" y="1324"/>
                    </a:lnTo>
                    <a:lnTo>
                      <a:pt x="12" y="1289"/>
                    </a:lnTo>
                    <a:lnTo>
                      <a:pt x="47" y="1233"/>
                    </a:lnTo>
                    <a:lnTo>
                      <a:pt x="41" y="1198"/>
                    </a:lnTo>
                    <a:lnTo>
                      <a:pt x="26" y="1158"/>
                    </a:lnTo>
                    <a:lnTo>
                      <a:pt x="16" y="1123"/>
                    </a:lnTo>
                    <a:lnTo>
                      <a:pt x="31" y="1093"/>
                    </a:lnTo>
                    <a:lnTo>
                      <a:pt x="47" y="1084"/>
                    </a:lnTo>
                    <a:lnTo>
                      <a:pt x="48" y="1061"/>
                    </a:lnTo>
                    <a:lnTo>
                      <a:pt x="31" y="1018"/>
                    </a:lnTo>
                    <a:lnTo>
                      <a:pt x="12" y="980"/>
                    </a:lnTo>
                    <a:lnTo>
                      <a:pt x="0" y="942"/>
                    </a:lnTo>
                    <a:lnTo>
                      <a:pt x="12" y="898"/>
                    </a:lnTo>
                    <a:lnTo>
                      <a:pt x="47" y="881"/>
                    </a:lnTo>
                    <a:lnTo>
                      <a:pt x="56" y="860"/>
                    </a:lnTo>
                    <a:lnTo>
                      <a:pt x="54" y="830"/>
                    </a:lnTo>
                    <a:lnTo>
                      <a:pt x="47" y="800"/>
                    </a:lnTo>
                    <a:lnTo>
                      <a:pt x="34" y="760"/>
                    </a:lnTo>
                    <a:lnTo>
                      <a:pt x="34" y="730"/>
                    </a:lnTo>
                    <a:lnTo>
                      <a:pt x="48" y="710"/>
                    </a:lnTo>
                    <a:lnTo>
                      <a:pt x="69" y="685"/>
                    </a:lnTo>
                    <a:lnTo>
                      <a:pt x="69" y="669"/>
                    </a:lnTo>
                    <a:lnTo>
                      <a:pt x="54" y="634"/>
                    </a:lnTo>
                    <a:lnTo>
                      <a:pt x="24" y="590"/>
                    </a:lnTo>
                    <a:lnTo>
                      <a:pt x="12" y="556"/>
                    </a:lnTo>
                    <a:lnTo>
                      <a:pt x="12" y="529"/>
                    </a:lnTo>
                    <a:lnTo>
                      <a:pt x="19" y="504"/>
                    </a:lnTo>
                    <a:lnTo>
                      <a:pt x="38" y="483"/>
                    </a:lnTo>
                    <a:lnTo>
                      <a:pt x="56" y="461"/>
                    </a:lnTo>
                    <a:lnTo>
                      <a:pt x="56" y="444"/>
                    </a:lnTo>
                    <a:lnTo>
                      <a:pt x="16" y="361"/>
                    </a:lnTo>
                    <a:lnTo>
                      <a:pt x="9" y="331"/>
                    </a:lnTo>
                    <a:lnTo>
                      <a:pt x="0" y="303"/>
                    </a:lnTo>
                    <a:lnTo>
                      <a:pt x="16" y="277"/>
                    </a:lnTo>
                    <a:lnTo>
                      <a:pt x="34" y="258"/>
                    </a:lnTo>
                    <a:lnTo>
                      <a:pt x="48" y="242"/>
                    </a:lnTo>
                    <a:lnTo>
                      <a:pt x="48" y="228"/>
                    </a:lnTo>
                    <a:lnTo>
                      <a:pt x="34" y="205"/>
                    </a:lnTo>
                    <a:lnTo>
                      <a:pt x="12" y="181"/>
                    </a:lnTo>
                    <a:lnTo>
                      <a:pt x="12" y="157"/>
                    </a:lnTo>
                    <a:lnTo>
                      <a:pt x="26" y="135"/>
                    </a:lnTo>
                    <a:lnTo>
                      <a:pt x="48" y="115"/>
                    </a:lnTo>
                    <a:lnTo>
                      <a:pt x="69" y="105"/>
                    </a:lnTo>
                    <a:lnTo>
                      <a:pt x="79" y="90"/>
                    </a:lnTo>
                    <a:lnTo>
                      <a:pt x="70" y="70"/>
                    </a:lnTo>
                    <a:lnTo>
                      <a:pt x="56" y="48"/>
                    </a:lnTo>
                    <a:lnTo>
                      <a:pt x="48" y="2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49"/>
              <p:cNvSpPr/>
              <p:nvPr/>
            </p:nvSpPr>
            <p:spPr>
              <a:xfrm>
                <a:off x="1720850" y="5111750"/>
                <a:ext cx="93662" cy="858837"/>
              </a:xfrm>
              <a:custGeom>
                <a:rect b="b" l="l" r="r" t="t"/>
                <a:pathLst>
                  <a:path extrusionOk="0" h="1084" w="119">
                    <a:moveTo>
                      <a:pt x="93" y="0"/>
                    </a:moveTo>
                    <a:lnTo>
                      <a:pt x="107" y="31"/>
                    </a:lnTo>
                    <a:lnTo>
                      <a:pt x="119" y="83"/>
                    </a:lnTo>
                    <a:lnTo>
                      <a:pt x="112" y="105"/>
                    </a:lnTo>
                    <a:lnTo>
                      <a:pt x="81" y="121"/>
                    </a:lnTo>
                    <a:lnTo>
                      <a:pt x="62" y="136"/>
                    </a:lnTo>
                    <a:lnTo>
                      <a:pt x="62" y="178"/>
                    </a:lnTo>
                    <a:lnTo>
                      <a:pt x="77" y="219"/>
                    </a:lnTo>
                    <a:lnTo>
                      <a:pt x="97" y="247"/>
                    </a:lnTo>
                    <a:lnTo>
                      <a:pt x="100" y="299"/>
                    </a:lnTo>
                    <a:lnTo>
                      <a:pt x="90" y="317"/>
                    </a:lnTo>
                    <a:lnTo>
                      <a:pt x="69" y="339"/>
                    </a:lnTo>
                    <a:lnTo>
                      <a:pt x="66" y="374"/>
                    </a:lnTo>
                    <a:lnTo>
                      <a:pt x="77" y="406"/>
                    </a:lnTo>
                    <a:lnTo>
                      <a:pt x="93" y="434"/>
                    </a:lnTo>
                    <a:lnTo>
                      <a:pt x="100" y="479"/>
                    </a:lnTo>
                    <a:lnTo>
                      <a:pt x="100" y="504"/>
                    </a:lnTo>
                    <a:lnTo>
                      <a:pt x="84" y="532"/>
                    </a:lnTo>
                    <a:lnTo>
                      <a:pt x="59" y="558"/>
                    </a:lnTo>
                    <a:lnTo>
                      <a:pt x="59" y="580"/>
                    </a:lnTo>
                    <a:lnTo>
                      <a:pt x="66" y="647"/>
                    </a:lnTo>
                    <a:lnTo>
                      <a:pt x="93" y="675"/>
                    </a:lnTo>
                    <a:lnTo>
                      <a:pt x="107" y="705"/>
                    </a:lnTo>
                    <a:lnTo>
                      <a:pt x="100" y="738"/>
                    </a:lnTo>
                    <a:lnTo>
                      <a:pt x="62" y="760"/>
                    </a:lnTo>
                    <a:lnTo>
                      <a:pt x="44" y="783"/>
                    </a:lnTo>
                    <a:lnTo>
                      <a:pt x="39" y="825"/>
                    </a:lnTo>
                    <a:lnTo>
                      <a:pt x="59" y="878"/>
                    </a:lnTo>
                    <a:lnTo>
                      <a:pt x="74" y="931"/>
                    </a:lnTo>
                    <a:lnTo>
                      <a:pt x="74" y="961"/>
                    </a:lnTo>
                    <a:lnTo>
                      <a:pt x="66" y="1001"/>
                    </a:lnTo>
                    <a:lnTo>
                      <a:pt x="44" y="1008"/>
                    </a:lnTo>
                    <a:lnTo>
                      <a:pt x="28" y="1039"/>
                    </a:lnTo>
                    <a:lnTo>
                      <a:pt x="28" y="1074"/>
                    </a:lnTo>
                    <a:lnTo>
                      <a:pt x="0" y="1084"/>
                    </a:lnTo>
                    <a:lnTo>
                      <a:pt x="13" y="1046"/>
                    </a:lnTo>
                    <a:lnTo>
                      <a:pt x="37" y="1001"/>
                    </a:lnTo>
                    <a:lnTo>
                      <a:pt x="44" y="970"/>
                    </a:lnTo>
                    <a:lnTo>
                      <a:pt x="44" y="910"/>
                    </a:lnTo>
                    <a:lnTo>
                      <a:pt x="28" y="858"/>
                    </a:lnTo>
                    <a:lnTo>
                      <a:pt x="24" y="818"/>
                    </a:lnTo>
                    <a:lnTo>
                      <a:pt x="21" y="776"/>
                    </a:lnTo>
                    <a:lnTo>
                      <a:pt x="46" y="742"/>
                    </a:lnTo>
                    <a:lnTo>
                      <a:pt x="62" y="720"/>
                    </a:lnTo>
                    <a:lnTo>
                      <a:pt x="52" y="675"/>
                    </a:lnTo>
                    <a:lnTo>
                      <a:pt x="28" y="640"/>
                    </a:lnTo>
                    <a:lnTo>
                      <a:pt x="24" y="609"/>
                    </a:lnTo>
                    <a:lnTo>
                      <a:pt x="21" y="565"/>
                    </a:lnTo>
                    <a:lnTo>
                      <a:pt x="31" y="535"/>
                    </a:lnTo>
                    <a:lnTo>
                      <a:pt x="52" y="504"/>
                    </a:lnTo>
                    <a:lnTo>
                      <a:pt x="66" y="482"/>
                    </a:lnTo>
                    <a:lnTo>
                      <a:pt x="66" y="460"/>
                    </a:lnTo>
                    <a:lnTo>
                      <a:pt x="52" y="434"/>
                    </a:lnTo>
                    <a:lnTo>
                      <a:pt x="37" y="384"/>
                    </a:lnTo>
                    <a:lnTo>
                      <a:pt x="37" y="352"/>
                    </a:lnTo>
                    <a:lnTo>
                      <a:pt x="44" y="321"/>
                    </a:lnTo>
                    <a:lnTo>
                      <a:pt x="59" y="299"/>
                    </a:lnTo>
                    <a:lnTo>
                      <a:pt x="62" y="276"/>
                    </a:lnTo>
                    <a:lnTo>
                      <a:pt x="59" y="248"/>
                    </a:lnTo>
                    <a:lnTo>
                      <a:pt x="39" y="209"/>
                    </a:lnTo>
                    <a:lnTo>
                      <a:pt x="28" y="181"/>
                    </a:lnTo>
                    <a:lnTo>
                      <a:pt x="31" y="133"/>
                    </a:lnTo>
                    <a:lnTo>
                      <a:pt x="46" y="114"/>
                    </a:lnTo>
                    <a:lnTo>
                      <a:pt x="66" y="83"/>
                    </a:lnTo>
                    <a:lnTo>
                      <a:pt x="77" y="58"/>
                    </a:lnTo>
                    <a:lnTo>
                      <a:pt x="69" y="35"/>
                    </a:lnTo>
                    <a:lnTo>
                      <a:pt x="74" y="13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49"/>
              <p:cNvSpPr/>
              <p:nvPr/>
            </p:nvSpPr>
            <p:spPr>
              <a:xfrm>
                <a:off x="1571625" y="5006975"/>
                <a:ext cx="215900" cy="185737"/>
              </a:xfrm>
              <a:custGeom>
                <a:rect b="b" l="l" r="r" t="t"/>
                <a:pathLst>
                  <a:path extrusionOk="0" h="234" w="271">
                    <a:moveTo>
                      <a:pt x="271" y="189"/>
                    </a:moveTo>
                    <a:lnTo>
                      <a:pt x="189" y="122"/>
                    </a:lnTo>
                    <a:lnTo>
                      <a:pt x="120" y="60"/>
                    </a:lnTo>
                    <a:lnTo>
                      <a:pt x="57" y="0"/>
                    </a:lnTo>
                    <a:lnTo>
                      <a:pt x="0" y="0"/>
                    </a:lnTo>
                    <a:lnTo>
                      <a:pt x="135" y="98"/>
                    </a:lnTo>
                    <a:lnTo>
                      <a:pt x="201" y="159"/>
                    </a:lnTo>
                    <a:lnTo>
                      <a:pt x="256" y="234"/>
                    </a:lnTo>
                    <a:lnTo>
                      <a:pt x="271" y="18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49"/>
              <p:cNvSpPr/>
              <p:nvPr/>
            </p:nvSpPr>
            <p:spPr>
              <a:xfrm>
                <a:off x="1568450" y="5114925"/>
                <a:ext cx="185737" cy="150812"/>
              </a:xfrm>
              <a:custGeom>
                <a:rect b="b" l="l" r="r" t="t"/>
                <a:pathLst>
                  <a:path extrusionOk="0" h="190" w="234">
                    <a:moveTo>
                      <a:pt x="234" y="120"/>
                    </a:moveTo>
                    <a:lnTo>
                      <a:pt x="173" y="98"/>
                    </a:lnTo>
                    <a:lnTo>
                      <a:pt x="129" y="60"/>
                    </a:lnTo>
                    <a:lnTo>
                      <a:pt x="46" y="0"/>
                    </a:lnTo>
                    <a:lnTo>
                      <a:pt x="0" y="0"/>
                    </a:lnTo>
                    <a:lnTo>
                      <a:pt x="106" y="60"/>
                    </a:lnTo>
                    <a:lnTo>
                      <a:pt x="147" y="100"/>
                    </a:lnTo>
                    <a:lnTo>
                      <a:pt x="234" y="190"/>
                    </a:lnTo>
                    <a:lnTo>
                      <a:pt x="229" y="135"/>
                    </a:lnTo>
                    <a:lnTo>
                      <a:pt x="234" y="1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49"/>
              <p:cNvSpPr/>
              <p:nvPr/>
            </p:nvSpPr>
            <p:spPr>
              <a:xfrm>
                <a:off x="1539875" y="5203825"/>
                <a:ext cx="220662" cy="234950"/>
              </a:xfrm>
              <a:custGeom>
                <a:rect b="b" l="l" r="r" t="t"/>
                <a:pathLst>
                  <a:path extrusionOk="0" h="295" w="278">
                    <a:moveTo>
                      <a:pt x="272" y="220"/>
                    </a:moveTo>
                    <a:lnTo>
                      <a:pt x="196" y="153"/>
                    </a:lnTo>
                    <a:lnTo>
                      <a:pt x="167" y="106"/>
                    </a:lnTo>
                    <a:lnTo>
                      <a:pt x="107" y="62"/>
                    </a:lnTo>
                    <a:lnTo>
                      <a:pt x="54" y="22"/>
                    </a:lnTo>
                    <a:lnTo>
                      <a:pt x="16" y="0"/>
                    </a:lnTo>
                    <a:lnTo>
                      <a:pt x="0" y="0"/>
                    </a:lnTo>
                    <a:lnTo>
                      <a:pt x="0" y="22"/>
                    </a:lnTo>
                    <a:lnTo>
                      <a:pt x="47" y="52"/>
                    </a:lnTo>
                    <a:lnTo>
                      <a:pt x="129" y="105"/>
                    </a:lnTo>
                    <a:lnTo>
                      <a:pt x="189" y="165"/>
                    </a:lnTo>
                    <a:lnTo>
                      <a:pt x="231" y="232"/>
                    </a:lnTo>
                    <a:lnTo>
                      <a:pt x="278" y="295"/>
                    </a:lnTo>
                    <a:lnTo>
                      <a:pt x="272" y="2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49"/>
              <p:cNvSpPr/>
              <p:nvPr/>
            </p:nvSpPr>
            <p:spPr>
              <a:xfrm>
                <a:off x="1565275" y="5397500"/>
                <a:ext cx="168275" cy="136525"/>
              </a:xfrm>
              <a:custGeom>
                <a:rect b="b" l="l" r="r" t="t"/>
                <a:pathLst>
                  <a:path extrusionOk="0" h="174" w="213">
                    <a:moveTo>
                      <a:pt x="213" y="143"/>
                    </a:moveTo>
                    <a:lnTo>
                      <a:pt x="153" y="79"/>
                    </a:lnTo>
                    <a:lnTo>
                      <a:pt x="90" y="38"/>
                    </a:lnTo>
                    <a:lnTo>
                      <a:pt x="38" y="10"/>
                    </a:lnTo>
                    <a:lnTo>
                      <a:pt x="0" y="0"/>
                    </a:lnTo>
                    <a:lnTo>
                      <a:pt x="23" y="38"/>
                    </a:lnTo>
                    <a:lnTo>
                      <a:pt x="90" y="76"/>
                    </a:lnTo>
                    <a:lnTo>
                      <a:pt x="143" y="130"/>
                    </a:lnTo>
                    <a:lnTo>
                      <a:pt x="168" y="167"/>
                    </a:lnTo>
                    <a:lnTo>
                      <a:pt x="191" y="174"/>
                    </a:lnTo>
                    <a:lnTo>
                      <a:pt x="210" y="161"/>
                    </a:lnTo>
                    <a:lnTo>
                      <a:pt x="213" y="1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49"/>
              <p:cNvSpPr/>
              <p:nvPr/>
            </p:nvSpPr>
            <p:spPr>
              <a:xfrm>
                <a:off x="1543050" y="5492750"/>
                <a:ext cx="187325" cy="171450"/>
              </a:xfrm>
              <a:custGeom>
                <a:rect b="b" l="l" r="r" t="t"/>
                <a:pathLst>
                  <a:path extrusionOk="0" h="216" w="235">
                    <a:moveTo>
                      <a:pt x="235" y="200"/>
                    </a:moveTo>
                    <a:lnTo>
                      <a:pt x="175" y="136"/>
                    </a:lnTo>
                    <a:lnTo>
                      <a:pt x="99" y="57"/>
                    </a:lnTo>
                    <a:lnTo>
                      <a:pt x="54" y="20"/>
                    </a:lnTo>
                    <a:lnTo>
                      <a:pt x="19" y="0"/>
                    </a:lnTo>
                    <a:lnTo>
                      <a:pt x="0" y="13"/>
                    </a:lnTo>
                    <a:lnTo>
                      <a:pt x="40" y="45"/>
                    </a:lnTo>
                    <a:lnTo>
                      <a:pt x="107" y="113"/>
                    </a:lnTo>
                    <a:lnTo>
                      <a:pt x="170" y="181"/>
                    </a:lnTo>
                    <a:lnTo>
                      <a:pt x="212" y="216"/>
                    </a:lnTo>
                    <a:lnTo>
                      <a:pt x="222" y="216"/>
                    </a:lnTo>
                    <a:lnTo>
                      <a:pt x="235" y="2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49"/>
              <p:cNvSpPr/>
              <p:nvPr/>
            </p:nvSpPr>
            <p:spPr>
              <a:xfrm>
                <a:off x="1565275" y="5637212"/>
                <a:ext cx="131762" cy="134937"/>
              </a:xfrm>
              <a:custGeom>
                <a:rect b="b" l="l" r="r" t="t"/>
                <a:pathLst>
                  <a:path extrusionOk="0" h="170" w="165">
                    <a:moveTo>
                      <a:pt x="162" y="142"/>
                    </a:moveTo>
                    <a:lnTo>
                      <a:pt x="95" y="43"/>
                    </a:lnTo>
                    <a:lnTo>
                      <a:pt x="29" y="5"/>
                    </a:lnTo>
                    <a:lnTo>
                      <a:pt x="0" y="0"/>
                    </a:lnTo>
                    <a:lnTo>
                      <a:pt x="7" y="19"/>
                    </a:lnTo>
                    <a:lnTo>
                      <a:pt x="82" y="75"/>
                    </a:lnTo>
                    <a:lnTo>
                      <a:pt x="155" y="163"/>
                    </a:lnTo>
                    <a:lnTo>
                      <a:pt x="165" y="170"/>
                    </a:lnTo>
                    <a:lnTo>
                      <a:pt x="162" y="14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49"/>
              <p:cNvSpPr/>
              <p:nvPr/>
            </p:nvSpPr>
            <p:spPr>
              <a:xfrm>
                <a:off x="1568450" y="5768975"/>
                <a:ext cx="90487" cy="101600"/>
              </a:xfrm>
              <a:custGeom>
                <a:rect b="b" l="l" r="r" t="t"/>
                <a:pathLst>
                  <a:path extrusionOk="0" h="129" w="113">
                    <a:moveTo>
                      <a:pt x="109" y="98"/>
                    </a:moveTo>
                    <a:lnTo>
                      <a:pt x="53" y="22"/>
                    </a:lnTo>
                    <a:lnTo>
                      <a:pt x="3" y="0"/>
                    </a:lnTo>
                    <a:lnTo>
                      <a:pt x="0" y="22"/>
                    </a:lnTo>
                    <a:lnTo>
                      <a:pt x="24" y="60"/>
                    </a:lnTo>
                    <a:lnTo>
                      <a:pt x="84" y="111"/>
                    </a:lnTo>
                    <a:lnTo>
                      <a:pt x="101" y="129"/>
                    </a:lnTo>
                    <a:lnTo>
                      <a:pt x="113" y="120"/>
                    </a:lnTo>
                    <a:lnTo>
                      <a:pt x="109" y="9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49"/>
              <p:cNvSpPr/>
              <p:nvPr/>
            </p:nvSpPr>
            <p:spPr>
              <a:xfrm>
                <a:off x="1576387" y="5903912"/>
                <a:ext cx="114300" cy="115887"/>
              </a:xfrm>
              <a:custGeom>
                <a:rect b="b" l="l" r="r" t="t"/>
                <a:pathLst>
                  <a:path extrusionOk="0" h="146" w="142">
                    <a:moveTo>
                      <a:pt x="142" y="146"/>
                    </a:moveTo>
                    <a:lnTo>
                      <a:pt x="123" y="124"/>
                    </a:lnTo>
                    <a:lnTo>
                      <a:pt x="82" y="63"/>
                    </a:lnTo>
                    <a:lnTo>
                      <a:pt x="25" y="0"/>
                    </a:lnTo>
                    <a:lnTo>
                      <a:pt x="0" y="0"/>
                    </a:lnTo>
                    <a:lnTo>
                      <a:pt x="9" y="23"/>
                    </a:lnTo>
                    <a:lnTo>
                      <a:pt x="54" y="83"/>
                    </a:lnTo>
                    <a:lnTo>
                      <a:pt x="99" y="143"/>
                    </a:lnTo>
                    <a:lnTo>
                      <a:pt x="142" y="1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49"/>
              <p:cNvSpPr/>
              <p:nvPr/>
            </p:nvSpPr>
            <p:spPr>
              <a:xfrm>
                <a:off x="1730375" y="4941887"/>
                <a:ext cx="346075" cy="1285875"/>
              </a:xfrm>
              <a:custGeom>
                <a:rect b="b" l="l" r="r" t="t"/>
                <a:pathLst>
                  <a:path extrusionOk="0" h="1621" w="437">
                    <a:moveTo>
                      <a:pt x="78" y="153"/>
                    </a:moveTo>
                    <a:lnTo>
                      <a:pt x="63" y="199"/>
                    </a:lnTo>
                    <a:lnTo>
                      <a:pt x="75" y="244"/>
                    </a:lnTo>
                    <a:lnTo>
                      <a:pt x="78" y="289"/>
                    </a:lnTo>
                    <a:lnTo>
                      <a:pt x="63" y="317"/>
                    </a:lnTo>
                    <a:lnTo>
                      <a:pt x="40" y="349"/>
                    </a:lnTo>
                    <a:lnTo>
                      <a:pt x="31" y="399"/>
                    </a:lnTo>
                    <a:lnTo>
                      <a:pt x="45" y="431"/>
                    </a:lnTo>
                    <a:lnTo>
                      <a:pt x="67" y="469"/>
                    </a:lnTo>
                    <a:lnTo>
                      <a:pt x="67" y="500"/>
                    </a:lnTo>
                    <a:lnTo>
                      <a:pt x="53" y="529"/>
                    </a:lnTo>
                    <a:lnTo>
                      <a:pt x="32" y="567"/>
                    </a:lnTo>
                    <a:lnTo>
                      <a:pt x="40" y="605"/>
                    </a:lnTo>
                    <a:lnTo>
                      <a:pt x="70" y="685"/>
                    </a:lnTo>
                    <a:lnTo>
                      <a:pt x="67" y="718"/>
                    </a:lnTo>
                    <a:lnTo>
                      <a:pt x="25" y="783"/>
                    </a:lnTo>
                    <a:lnTo>
                      <a:pt x="25" y="839"/>
                    </a:lnTo>
                    <a:lnTo>
                      <a:pt x="47" y="881"/>
                    </a:lnTo>
                    <a:lnTo>
                      <a:pt x="63" y="919"/>
                    </a:lnTo>
                    <a:lnTo>
                      <a:pt x="60" y="951"/>
                    </a:lnTo>
                    <a:lnTo>
                      <a:pt x="22" y="986"/>
                    </a:lnTo>
                    <a:lnTo>
                      <a:pt x="15" y="1011"/>
                    </a:lnTo>
                    <a:lnTo>
                      <a:pt x="22" y="1071"/>
                    </a:lnTo>
                    <a:lnTo>
                      <a:pt x="40" y="1137"/>
                    </a:lnTo>
                    <a:lnTo>
                      <a:pt x="40" y="1175"/>
                    </a:lnTo>
                    <a:lnTo>
                      <a:pt x="38" y="1204"/>
                    </a:lnTo>
                    <a:lnTo>
                      <a:pt x="10" y="1250"/>
                    </a:lnTo>
                    <a:lnTo>
                      <a:pt x="0" y="1288"/>
                    </a:lnTo>
                    <a:lnTo>
                      <a:pt x="3" y="1327"/>
                    </a:lnTo>
                    <a:lnTo>
                      <a:pt x="22" y="1358"/>
                    </a:lnTo>
                    <a:lnTo>
                      <a:pt x="45" y="1385"/>
                    </a:lnTo>
                    <a:lnTo>
                      <a:pt x="25" y="1422"/>
                    </a:lnTo>
                    <a:lnTo>
                      <a:pt x="15" y="1460"/>
                    </a:lnTo>
                    <a:lnTo>
                      <a:pt x="32" y="1491"/>
                    </a:lnTo>
                    <a:lnTo>
                      <a:pt x="60" y="1513"/>
                    </a:lnTo>
                    <a:lnTo>
                      <a:pt x="63" y="1551"/>
                    </a:lnTo>
                    <a:lnTo>
                      <a:pt x="63" y="1581"/>
                    </a:lnTo>
                    <a:lnTo>
                      <a:pt x="67" y="1621"/>
                    </a:lnTo>
                    <a:lnTo>
                      <a:pt x="115" y="1589"/>
                    </a:lnTo>
                    <a:lnTo>
                      <a:pt x="165" y="1561"/>
                    </a:lnTo>
                    <a:lnTo>
                      <a:pt x="211" y="1546"/>
                    </a:lnTo>
                    <a:lnTo>
                      <a:pt x="281" y="1546"/>
                    </a:lnTo>
                    <a:lnTo>
                      <a:pt x="332" y="1539"/>
                    </a:lnTo>
                    <a:lnTo>
                      <a:pt x="361" y="1513"/>
                    </a:lnTo>
                    <a:lnTo>
                      <a:pt x="414" y="1498"/>
                    </a:lnTo>
                    <a:lnTo>
                      <a:pt x="386" y="1469"/>
                    </a:lnTo>
                    <a:lnTo>
                      <a:pt x="376" y="1425"/>
                    </a:lnTo>
                    <a:lnTo>
                      <a:pt x="395" y="1378"/>
                    </a:lnTo>
                    <a:lnTo>
                      <a:pt x="392" y="1310"/>
                    </a:lnTo>
                    <a:lnTo>
                      <a:pt x="376" y="1260"/>
                    </a:lnTo>
                    <a:lnTo>
                      <a:pt x="361" y="1235"/>
                    </a:lnTo>
                    <a:lnTo>
                      <a:pt x="357" y="1197"/>
                    </a:lnTo>
                    <a:lnTo>
                      <a:pt x="376" y="1152"/>
                    </a:lnTo>
                    <a:lnTo>
                      <a:pt x="369" y="1121"/>
                    </a:lnTo>
                    <a:lnTo>
                      <a:pt x="332" y="1070"/>
                    </a:lnTo>
                    <a:lnTo>
                      <a:pt x="333" y="1039"/>
                    </a:lnTo>
                    <a:lnTo>
                      <a:pt x="348" y="1011"/>
                    </a:lnTo>
                    <a:lnTo>
                      <a:pt x="384" y="974"/>
                    </a:lnTo>
                    <a:lnTo>
                      <a:pt x="371" y="944"/>
                    </a:lnTo>
                    <a:lnTo>
                      <a:pt x="346" y="881"/>
                    </a:lnTo>
                    <a:lnTo>
                      <a:pt x="326" y="839"/>
                    </a:lnTo>
                    <a:lnTo>
                      <a:pt x="326" y="793"/>
                    </a:lnTo>
                    <a:lnTo>
                      <a:pt x="395" y="769"/>
                    </a:lnTo>
                    <a:lnTo>
                      <a:pt x="402" y="725"/>
                    </a:lnTo>
                    <a:lnTo>
                      <a:pt x="395" y="700"/>
                    </a:lnTo>
                    <a:lnTo>
                      <a:pt x="376" y="678"/>
                    </a:lnTo>
                    <a:lnTo>
                      <a:pt x="379" y="640"/>
                    </a:lnTo>
                    <a:lnTo>
                      <a:pt x="376" y="595"/>
                    </a:lnTo>
                    <a:lnTo>
                      <a:pt x="357" y="573"/>
                    </a:lnTo>
                    <a:lnTo>
                      <a:pt x="341" y="542"/>
                    </a:lnTo>
                    <a:lnTo>
                      <a:pt x="354" y="513"/>
                    </a:lnTo>
                    <a:lnTo>
                      <a:pt x="369" y="478"/>
                    </a:lnTo>
                    <a:lnTo>
                      <a:pt x="369" y="454"/>
                    </a:lnTo>
                    <a:lnTo>
                      <a:pt x="346" y="424"/>
                    </a:lnTo>
                    <a:lnTo>
                      <a:pt x="339" y="399"/>
                    </a:lnTo>
                    <a:lnTo>
                      <a:pt x="346" y="380"/>
                    </a:lnTo>
                    <a:lnTo>
                      <a:pt x="369" y="364"/>
                    </a:lnTo>
                    <a:lnTo>
                      <a:pt x="371" y="339"/>
                    </a:lnTo>
                    <a:lnTo>
                      <a:pt x="364" y="324"/>
                    </a:lnTo>
                    <a:lnTo>
                      <a:pt x="339" y="286"/>
                    </a:lnTo>
                    <a:lnTo>
                      <a:pt x="332" y="244"/>
                    </a:lnTo>
                    <a:lnTo>
                      <a:pt x="333" y="212"/>
                    </a:lnTo>
                    <a:lnTo>
                      <a:pt x="357" y="181"/>
                    </a:lnTo>
                    <a:lnTo>
                      <a:pt x="417" y="115"/>
                    </a:lnTo>
                    <a:lnTo>
                      <a:pt x="437" y="60"/>
                    </a:lnTo>
                    <a:lnTo>
                      <a:pt x="437" y="16"/>
                    </a:lnTo>
                    <a:lnTo>
                      <a:pt x="417" y="0"/>
                    </a:lnTo>
                    <a:lnTo>
                      <a:pt x="386" y="16"/>
                    </a:lnTo>
                    <a:lnTo>
                      <a:pt x="311" y="63"/>
                    </a:lnTo>
                    <a:lnTo>
                      <a:pt x="241" y="93"/>
                    </a:lnTo>
                    <a:lnTo>
                      <a:pt x="168" y="123"/>
                    </a:lnTo>
                    <a:lnTo>
                      <a:pt x="120" y="139"/>
                    </a:lnTo>
                    <a:lnTo>
                      <a:pt x="78" y="153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49"/>
              <p:cNvSpPr/>
              <p:nvPr/>
            </p:nvSpPr>
            <p:spPr>
              <a:xfrm>
                <a:off x="1487487" y="4930775"/>
                <a:ext cx="619125" cy="1316037"/>
              </a:xfrm>
              <a:custGeom>
                <a:rect b="b" l="l" r="r" t="t"/>
                <a:pathLst>
                  <a:path extrusionOk="0" h="1657" w="780">
                    <a:moveTo>
                      <a:pt x="662" y="1499"/>
                    </a:moveTo>
                    <a:lnTo>
                      <a:pt x="630" y="1537"/>
                    </a:lnTo>
                    <a:lnTo>
                      <a:pt x="576" y="1549"/>
                    </a:lnTo>
                    <a:lnTo>
                      <a:pt x="509" y="1556"/>
                    </a:lnTo>
                    <a:lnTo>
                      <a:pt x="436" y="1572"/>
                    </a:lnTo>
                    <a:lnTo>
                      <a:pt x="389" y="1601"/>
                    </a:lnTo>
                    <a:lnTo>
                      <a:pt x="373" y="1616"/>
                    </a:lnTo>
                    <a:lnTo>
                      <a:pt x="359" y="1609"/>
                    </a:lnTo>
                    <a:lnTo>
                      <a:pt x="271" y="1544"/>
                    </a:lnTo>
                    <a:lnTo>
                      <a:pt x="158" y="1454"/>
                    </a:lnTo>
                    <a:lnTo>
                      <a:pt x="120" y="1398"/>
                    </a:lnTo>
                    <a:lnTo>
                      <a:pt x="63" y="1341"/>
                    </a:lnTo>
                    <a:lnTo>
                      <a:pt x="46" y="1296"/>
                    </a:lnTo>
                    <a:lnTo>
                      <a:pt x="0" y="1289"/>
                    </a:lnTo>
                    <a:lnTo>
                      <a:pt x="23" y="1338"/>
                    </a:lnTo>
                    <a:lnTo>
                      <a:pt x="47" y="1385"/>
                    </a:lnTo>
                    <a:lnTo>
                      <a:pt x="120" y="1439"/>
                    </a:lnTo>
                    <a:lnTo>
                      <a:pt x="170" y="1504"/>
                    </a:lnTo>
                    <a:lnTo>
                      <a:pt x="294" y="1581"/>
                    </a:lnTo>
                    <a:lnTo>
                      <a:pt x="369" y="1657"/>
                    </a:lnTo>
                    <a:lnTo>
                      <a:pt x="399" y="1650"/>
                    </a:lnTo>
                    <a:lnTo>
                      <a:pt x="429" y="1612"/>
                    </a:lnTo>
                    <a:lnTo>
                      <a:pt x="471" y="1590"/>
                    </a:lnTo>
                    <a:lnTo>
                      <a:pt x="525" y="1574"/>
                    </a:lnTo>
                    <a:lnTo>
                      <a:pt x="637" y="1565"/>
                    </a:lnTo>
                    <a:lnTo>
                      <a:pt x="670" y="1544"/>
                    </a:lnTo>
                    <a:lnTo>
                      <a:pt x="728" y="1530"/>
                    </a:lnTo>
                    <a:lnTo>
                      <a:pt x="738" y="1504"/>
                    </a:lnTo>
                    <a:lnTo>
                      <a:pt x="719" y="1474"/>
                    </a:lnTo>
                    <a:lnTo>
                      <a:pt x="700" y="1444"/>
                    </a:lnTo>
                    <a:lnTo>
                      <a:pt x="712" y="1406"/>
                    </a:lnTo>
                    <a:lnTo>
                      <a:pt x="728" y="1385"/>
                    </a:lnTo>
                    <a:lnTo>
                      <a:pt x="728" y="1353"/>
                    </a:lnTo>
                    <a:lnTo>
                      <a:pt x="712" y="1303"/>
                    </a:lnTo>
                    <a:lnTo>
                      <a:pt x="705" y="1278"/>
                    </a:lnTo>
                    <a:lnTo>
                      <a:pt x="684" y="1255"/>
                    </a:lnTo>
                    <a:lnTo>
                      <a:pt x="674" y="1229"/>
                    </a:lnTo>
                    <a:lnTo>
                      <a:pt x="684" y="1203"/>
                    </a:lnTo>
                    <a:lnTo>
                      <a:pt x="707" y="1182"/>
                    </a:lnTo>
                    <a:lnTo>
                      <a:pt x="705" y="1150"/>
                    </a:lnTo>
                    <a:lnTo>
                      <a:pt x="693" y="1128"/>
                    </a:lnTo>
                    <a:lnTo>
                      <a:pt x="667" y="1093"/>
                    </a:lnTo>
                    <a:lnTo>
                      <a:pt x="652" y="1075"/>
                    </a:lnTo>
                    <a:lnTo>
                      <a:pt x="659" y="1048"/>
                    </a:lnTo>
                    <a:lnTo>
                      <a:pt x="697" y="1026"/>
                    </a:lnTo>
                    <a:lnTo>
                      <a:pt x="712" y="995"/>
                    </a:lnTo>
                    <a:lnTo>
                      <a:pt x="707" y="970"/>
                    </a:lnTo>
                    <a:lnTo>
                      <a:pt x="683" y="928"/>
                    </a:lnTo>
                    <a:lnTo>
                      <a:pt x="655" y="875"/>
                    </a:lnTo>
                    <a:lnTo>
                      <a:pt x="645" y="837"/>
                    </a:lnTo>
                    <a:lnTo>
                      <a:pt x="659" y="821"/>
                    </a:lnTo>
                    <a:lnTo>
                      <a:pt x="700" y="807"/>
                    </a:lnTo>
                    <a:lnTo>
                      <a:pt x="722" y="792"/>
                    </a:lnTo>
                    <a:lnTo>
                      <a:pt x="728" y="744"/>
                    </a:lnTo>
                    <a:lnTo>
                      <a:pt x="700" y="691"/>
                    </a:lnTo>
                    <a:lnTo>
                      <a:pt x="705" y="656"/>
                    </a:lnTo>
                    <a:lnTo>
                      <a:pt x="715" y="624"/>
                    </a:lnTo>
                    <a:lnTo>
                      <a:pt x="690" y="586"/>
                    </a:lnTo>
                    <a:lnTo>
                      <a:pt x="667" y="551"/>
                    </a:lnTo>
                    <a:lnTo>
                      <a:pt x="674" y="529"/>
                    </a:lnTo>
                    <a:lnTo>
                      <a:pt x="690" y="506"/>
                    </a:lnTo>
                    <a:lnTo>
                      <a:pt x="690" y="469"/>
                    </a:lnTo>
                    <a:lnTo>
                      <a:pt x="674" y="446"/>
                    </a:lnTo>
                    <a:lnTo>
                      <a:pt x="659" y="428"/>
                    </a:lnTo>
                    <a:lnTo>
                      <a:pt x="662" y="400"/>
                    </a:lnTo>
                    <a:lnTo>
                      <a:pt x="690" y="386"/>
                    </a:lnTo>
                    <a:lnTo>
                      <a:pt x="705" y="371"/>
                    </a:lnTo>
                    <a:lnTo>
                      <a:pt x="697" y="341"/>
                    </a:lnTo>
                    <a:lnTo>
                      <a:pt x="667" y="303"/>
                    </a:lnTo>
                    <a:lnTo>
                      <a:pt x="655" y="270"/>
                    </a:lnTo>
                    <a:lnTo>
                      <a:pt x="652" y="232"/>
                    </a:lnTo>
                    <a:lnTo>
                      <a:pt x="677" y="196"/>
                    </a:lnTo>
                    <a:lnTo>
                      <a:pt x="731" y="137"/>
                    </a:lnTo>
                    <a:lnTo>
                      <a:pt x="757" y="92"/>
                    </a:lnTo>
                    <a:lnTo>
                      <a:pt x="780" y="54"/>
                    </a:lnTo>
                    <a:lnTo>
                      <a:pt x="773" y="16"/>
                    </a:lnTo>
                    <a:lnTo>
                      <a:pt x="753" y="0"/>
                    </a:lnTo>
                    <a:lnTo>
                      <a:pt x="738" y="2"/>
                    </a:lnTo>
                    <a:lnTo>
                      <a:pt x="712" y="32"/>
                    </a:lnTo>
                    <a:lnTo>
                      <a:pt x="731" y="54"/>
                    </a:lnTo>
                    <a:lnTo>
                      <a:pt x="728" y="92"/>
                    </a:lnTo>
                    <a:lnTo>
                      <a:pt x="693" y="158"/>
                    </a:lnTo>
                    <a:lnTo>
                      <a:pt x="646" y="196"/>
                    </a:lnTo>
                    <a:lnTo>
                      <a:pt x="632" y="218"/>
                    </a:lnTo>
                    <a:lnTo>
                      <a:pt x="623" y="247"/>
                    </a:lnTo>
                    <a:lnTo>
                      <a:pt x="617" y="266"/>
                    </a:lnTo>
                    <a:lnTo>
                      <a:pt x="550" y="317"/>
                    </a:lnTo>
                    <a:lnTo>
                      <a:pt x="490" y="352"/>
                    </a:lnTo>
                    <a:lnTo>
                      <a:pt x="481" y="378"/>
                    </a:lnTo>
                    <a:lnTo>
                      <a:pt x="502" y="383"/>
                    </a:lnTo>
                    <a:lnTo>
                      <a:pt x="592" y="317"/>
                    </a:lnTo>
                    <a:lnTo>
                      <a:pt x="637" y="303"/>
                    </a:lnTo>
                    <a:lnTo>
                      <a:pt x="659" y="345"/>
                    </a:lnTo>
                    <a:lnTo>
                      <a:pt x="667" y="364"/>
                    </a:lnTo>
                    <a:lnTo>
                      <a:pt x="645" y="383"/>
                    </a:lnTo>
                    <a:lnTo>
                      <a:pt x="624" y="399"/>
                    </a:lnTo>
                    <a:lnTo>
                      <a:pt x="623" y="424"/>
                    </a:lnTo>
                    <a:lnTo>
                      <a:pt x="630" y="450"/>
                    </a:lnTo>
                    <a:lnTo>
                      <a:pt x="610" y="473"/>
                    </a:lnTo>
                    <a:lnTo>
                      <a:pt x="554" y="498"/>
                    </a:lnTo>
                    <a:lnTo>
                      <a:pt x="471" y="533"/>
                    </a:lnTo>
                    <a:lnTo>
                      <a:pt x="502" y="544"/>
                    </a:lnTo>
                    <a:lnTo>
                      <a:pt x="586" y="511"/>
                    </a:lnTo>
                    <a:lnTo>
                      <a:pt x="655" y="476"/>
                    </a:lnTo>
                    <a:lnTo>
                      <a:pt x="667" y="484"/>
                    </a:lnTo>
                    <a:lnTo>
                      <a:pt x="659" y="506"/>
                    </a:lnTo>
                    <a:lnTo>
                      <a:pt x="637" y="529"/>
                    </a:lnTo>
                    <a:lnTo>
                      <a:pt x="630" y="551"/>
                    </a:lnTo>
                    <a:lnTo>
                      <a:pt x="639" y="581"/>
                    </a:lnTo>
                    <a:lnTo>
                      <a:pt x="667" y="604"/>
                    </a:lnTo>
                    <a:lnTo>
                      <a:pt x="667" y="624"/>
                    </a:lnTo>
                    <a:lnTo>
                      <a:pt x="623" y="634"/>
                    </a:lnTo>
                    <a:lnTo>
                      <a:pt x="585" y="684"/>
                    </a:lnTo>
                    <a:lnTo>
                      <a:pt x="539" y="714"/>
                    </a:lnTo>
                    <a:lnTo>
                      <a:pt x="478" y="729"/>
                    </a:lnTo>
                    <a:lnTo>
                      <a:pt x="474" y="744"/>
                    </a:lnTo>
                    <a:lnTo>
                      <a:pt x="512" y="739"/>
                    </a:lnTo>
                    <a:lnTo>
                      <a:pt x="592" y="714"/>
                    </a:lnTo>
                    <a:lnTo>
                      <a:pt x="623" y="691"/>
                    </a:lnTo>
                    <a:lnTo>
                      <a:pt x="639" y="669"/>
                    </a:lnTo>
                    <a:lnTo>
                      <a:pt x="667" y="665"/>
                    </a:lnTo>
                    <a:lnTo>
                      <a:pt x="667" y="691"/>
                    </a:lnTo>
                    <a:lnTo>
                      <a:pt x="684" y="716"/>
                    </a:lnTo>
                    <a:lnTo>
                      <a:pt x="700" y="744"/>
                    </a:lnTo>
                    <a:lnTo>
                      <a:pt x="690" y="767"/>
                    </a:lnTo>
                    <a:lnTo>
                      <a:pt x="655" y="782"/>
                    </a:lnTo>
                    <a:lnTo>
                      <a:pt x="623" y="792"/>
                    </a:lnTo>
                    <a:lnTo>
                      <a:pt x="599" y="814"/>
                    </a:lnTo>
                    <a:lnTo>
                      <a:pt x="497" y="845"/>
                    </a:lnTo>
                    <a:lnTo>
                      <a:pt x="421" y="872"/>
                    </a:lnTo>
                    <a:lnTo>
                      <a:pt x="392" y="887"/>
                    </a:lnTo>
                    <a:lnTo>
                      <a:pt x="414" y="905"/>
                    </a:lnTo>
                    <a:lnTo>
                      <a:pt x="459" y="894"/>
                    </a:lnTo>
                    <a:lnTo>
                      <a:pt x="550" y="859"/>
                    </a:lnTo>
                    <a:lnTo>
                      <a:pt x="610" y="842"/>
                    </a:lnTo>
                    <a:lnTo>
                      <a:pt x="624" y="868"/>
                    </a:lnTo>
                    <a:lnTo>
                      <a:pt x="639" y="912"/>
                    </a:lnTo>
                    <a:lnTo>
                      <a:pt x="667" y="950"/>
                    </a:lnTo>
                    <a:lnTo>
                      <a:pt x="670" y="980"/>
                    </a:lnTo>
                    <a:lnTo>
                      <a:pt x="667" y="1007"/>
                    </a:lnTo>
                    <a:lnTo>
                      <a:pt x="637" y="1017"/>
                    </a:lnTo>
                    <a:lnTo>
                      <a:pt x="585" y="1030"/>
                    </a:lnTo>
                    <a:lnTo>
                      <a:pt x="516" y="1061"/>
                    </a:lnTo>
                    <a:lnTo>
                      <a:pt x="418" y="1075"/>
                    </a:lnTo>
                    <a:lnTo>
                      <a:pt x="382" y="1093"/>
                    </a:lnTo>
                    <a:lnTo>
                      <a:pt x="407" y="1105"/>
                    </a:lnTo>
                    <a:lnTo>
                      <a:pt x="494" y="1093"/>
                    </a:lnTo>
                    <a:lnTo>
                      <a:pt x="554" y="1070"/>
                    </a:lnTo>
                    <a:lnTo>
                      <a:pt x="595" y="1055"/>
                    </a:lnTo>
                    <a:lnTo>
                      <a:pt x="630" y="1048"/>
                    </a:lnTo>
                    <a:lnTo>
                      <a:pt x="624" y="1075"/>
                    </a:lnTo>
                    <a:lnTo>
                      <a:pt x="639" y="1112"/>
                    </a:lnTo>
                    <a:lnTo>
                      <a:pt x="662" y="1135"/>
                    </a:lnTo>
                    <a:lnTo>
                      <a:pt x="667" y="1160"/>
                    </a:lnTo>
                    <a:lnTo>
                      <a:pt x="667" y="1182"/>
                    </a:lnTo>
                    <a:lnTo>
                      <a:pt x="637" y="1195"/>
                    </a:lnTo>
                    <a:lnTo>
                      <a:pt x="579" y="1198"/>
                    </a:lnTo>
                    <a:lnTo>
                      <a:pt x="539" y="1210"/>
                    </a:lnTo>
                    <a:lnTo>
                      <a:pt x="449" y="1241"/>
                    </a:lnTo>
                    <a:lnTo>
                      <a:pt x="399" y="1243"/>
                    </a:lnTo>
                    <a:lnTo>
                      <a:pt x="382" y="1265"/>
                    </a:lnTo>
                    <a:lnTo>
                      <a:pt x="404" y="1273"/>
                    </a:lnTo>
                    <a:lnTo>
                      <a:pt x="449" y="1264"/>
                    </a:lnTo>
                    <a:lnTo>
                      <a:pt x="516" y="1243"/>
                    </a:lnTo>
                    <a:lnTo>
                      <a:pt x="554" y="1229"/>
                    </a:lnTo>
                    <a:lnTo>
                      <a:pt x="602" y="1217"/>
                    </a:lnTo>
                    <a:lnTo>
                      <a:pt x="639" y="1220"/>
                    </a:lnTo>
                    <a:lnTo>
                      <a:pt x="652" y="1220"/>
                    </a:lnTo>
                    <a:lnTo>
                      <a:pt x="652" y="1255"/>
                    </a:lnTo>
                    <a:lnTo>
                      <a:pt x="662" y="1273"/>
                    </a:lnTo>
                    <a:lnTo>
                      <a:pt x="595" y="1289"/>
                    </a:lnTo>
                    <a:lnTo>
                      <a:pt x="534" y="1334"/>
                    </a:lnTo>
                    <a:lnTo>
                      <a:pt x="467" y="1356"/>
                    </a:lnTo>
                    <a:lnTo>
                      <a:pt x="421" y="1363"/>
                    </a:lnTo>
                    <a:lnTo>
                      <a:pt x="383" y="1384"/>
                    </a:lnTo>
                    <a:lnTo>
                      <a:pt x="399" y="1398"/>
                    </a:lnTo>
                    <a:lnTo>
                      <a:pt x="436" y="1385"/>
                    </a:lnTo>
                    <a:lnTo>
                      <a:pt x="478" y="1371"/>
                    </a:lnTo>
                    <a:lnTo>
                      <a:pt x="527" y="1363"/>
                    </a:lnTo>
                    <a:lnTo>
                      <a:pt x="569" y="1338"/>
                    </a:lnTo>
                    <a:lnTo>
                      <a:pt x="592" y="1315"/>
                    </a:lnTo>
                    <a:lnTo>
                      <a:pt x="623" y="1311"/>
                    </a:lnTo>
                    <a:lnTo>
                      <a:pt x="659" y="1311"/>
                    </a:lnTo>
                    <a:lnTo>
                      <a:pt x="670" y="1315"/>
                    </a:lnTo>
                    <a:lnTo>
                      <a:pt x="683" y="1341"/>
                    </a:lnTo>
                    <a:lnTo>
                      <a:pt x="690" y="1371"/>
                    </a:lnTo>
                    <a:lnTo>
                      <a:pt x="683" y="1398"/>
                    </a:lnTo>
                    <a:lnTo>
                      <a:pt x="667" y="1413"/>
                    </a:lnTo>
                    <a:lnTo>
                      <a:pt x="655" y="1451"/>
                    </a:lnTo>
                    <a:lnTo>
                      <a:pt x="667" y="1467"/>
                    </a:lnTo>
                    <a:lnTo>
                      <a:pt x="683" y="1482"/>
                    </a:lnTo>
                    <a:lnTo>
                      <a:pt x="683" y="1496"/>
                    </a:lnTo>
                    <a:lnTo>
                      <a:pt x="662" y="149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49"/>
              <p:cNvSpPr/>
              <p:nvPr/>
            </p:nvSpPr>
            <p:spPr>
              <a:xfrm>
                <a:off x="1817687" y="6061075"/>
                <a:ext cx="177800" cy="58737"/>
              </a:xfrm>
              <a:custGeom>
                <a:rect b="b" l="l" r="r" t="t"/>
                <a:pathLst>
                  <a:path extrusionOk="0" h="74" w="225">
                    <a:moveTo>
                      <a:pt x="0" y="59"/>
                    </a:moveTo>
                    <a:lnTo>
                      <a:pt x="90" y="56"/>
                    </a:lnTo>
                    <a:lnTo>
                      <a:pt x="125" y="37"/>
                    </a:lnTo>
                    <a:lnTo>
                      <a:pt x="154" y="14"/>
                    </a:lnTo>
                    <a:lnTo>
                      <a:pt x="210" y="0"/>
                    </a:lnTo>
                    <a:lnTo>
                      <a:pt x="225" y="14"/>
                    </a:lnTo>
                    <a:lnTo>
                      <a:pt x="202" y="21"/>
                    </a:lnTo>
                    <a:lnTo>
                      <a:pt x="162" y="42"/>
                    </a:lnTo>
                    <a:lnTo>
                      <a:pt x="141" y="56"/>
                    </a:lnTo>
                    <a:lnTo>
                      <a:pt x="105" y="66"/>
                    </a:lnTo>
                    <a:lnTo>
                      <a:pt x="49" y="72"/>
                    </a:lnTo>
                    <a:lnTo>
                      <a:pt x="4" y="74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49"/>
              <p:cNvSpPr/>
              <p:nvPr/>
            </p:nvSpPr>
            <p:spPr>
              <a:xfrm>
                <a:off x="1543050" y="4775200"/>
                <a:ext cx="519112" cy="280987"/>
              </a:xfrm>
              <a:custGeom>
                <a:rect b="b" l="l" r="r" t="t"/>
                <a:pathLst>
                  <a:path extrusionOk="0" h="356" w="656">
                    <a:moveTo>
                      <a:pt x="20" y="41"/>
                    </a:moveTo>
                    <a:lnTo>
                      <a:pt x="98" y="45"/>
                    </a:lnTo>
                    <a:lnTo>
                      <a:pt x="181" y="48"/>
                    </a:lnTo>
                    <a:lnTo>
                      <a:pt x="234" y="48"/>
                    </a:lnTo>
                    <a:lnTo>
                      <a:pt x="276" y="38"/>
                    </a:lnTo>
                    <a:lnTo>
                      <a:pt x="345" y="18"/>
                    </a:lnTo>
                    <a:lnTo>
                      <a:pt x="377" y="0"/>
                    </a:lnTo>
                    <a:lnTo>
                      <a:pt x="422" y="25"/>
                    </a:lnTo>
                    <a:lnTo>
                      <a:pt x="494" y="76"/>
                    </a:lnTo>
                    <a:lnTo>
                      <a:pt x="548" y="112"/>
                    </a:lnTo>
                    <a:lnTo>
                      <a:pt x="615" y="160"/>
                    </a:lnTo>
                    <a:lnTo>
                      <a:pt x="656" y="196"/>
                    </a:lnTo>
                    <a:lnTo>
                      <a:pt x="618" y="228"/>
                    </a:lnTo>
                    <a:lnTo>
                      <a:pt x="580" y="263"/>
                    </a:lnTo>
                    <a:lnTo>
                      <a:pt x="520" y="289"/>
                    </a:lnTo>
                    <a:lnTo>
                      <a:pt x="457" y="315"/>
                    </a:lnTo>
                    <a:lnTo>
                      <a:pt x="399" y="338"/>
                    </a:lnTo>
                    <a:lnTo>
                      <a:pt x="346" y="346"/>
                    </a:lnTo>
                    <a:lnTo>
                      <a:pt x="291" y="356"/>
                    </a:lnTo>
                    <a:lnTo>
                      <a:pt x="223" y="308"/>
                    </a:lnTo>
                    <a:lnTo>
                      <a:pt x="171" y="266"/>
                    </a:lnTo>
                    <a:lnTo>
                      <a:pt x="111" y="213"/>
                    </a:lnTo>
                    <a:lnTo>
                      <a:pt x="60" y="160"/>
                    </a:lnTo>
                    <a:lnTo>
                      <a:pt x="23" y="123"/>
                    </a:lnTo>
                    <a:lnTo>
                      <a:pt x="0" y="70"/>
                    </a:lnTo>
                    <a:lnTo>
                      <a:pt x="20" y="41"/>
                    </a:ln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49"/>
              <p:cNvSpPr/>
              <p:nvPr/>
            </p:nvSpPr>
            <p:spPr>
              <a:xfrm>
                <a:off x="1528762" y="4765675"/>
                <a:ext cx="561975" cy="328612"/>
              </a:xfrm>
              <a:custGeom>
                <a:rect b="b" l="l" r="r" t="t"/>
                <a:pathLst>
                  <a:path extrusionOk="0" h="414" w="709">
                    <a:moveTo>
                      <a:pt x="348" y="354"/>
                    </a:moveTo>
                    <a:lnTo>
                      <a:pt x="460" y="323"/>
                    </a:lnTo>
                    <a:lnTo>
                      <a:pt x="551" y="284"/>
                    </a:lnTo>
                    <a:lnTo>
                      <a:pt x="616" y="238"/>
                    </a:lnTo>
                    <a:lnTo>
                      <a:pt x="642" y="211"/>
                    </a:lnTo>
                    <a:lnTo>
                      <a:pt x="548" y="126"/>
                    </a:lnTo>
                    <a:lnTo>
                      <a:pt x="472" y="80"/>
                    </a:lnTo>
                    <a:lnTo>
                      <a:pt x="399" y="35"/>
                    </a:lnTo>
                    <a:lnTo>
                      <a:pt x="385" y="35"/>
                    </a:lnTo>
                    <a:lnTo>
                      <a:pt x="339" y="50"/>
                    </a:lnTo>
                    <a:lnTo>
                      <a:pt x="279" y="67"/>
                    </a:lnTo>
                    <a:lnTo>
                      <a:pt x="171" y="76"/>
                    </a:lnTo>
                    <a:lnTo>
                      <a:pt x="66" y="73"/>
                    </a:lnTo>
                    <a:lnTo>
                      <a:pt x="38" y="76"/>
                    </a:lnTo>
                    <a:lnTo>
                      <a:pt x="38" y="95"/>
                    </a:lnTo>
                    <a:lnTo>
                      <a:pt x="61" y="126"/>
                    </a:lnTo>
                    <a:lnTo>
                      <a:pt x="104" y="181"/>
                    </a:lnTo>
                    <a:lnTo>
                      <a:pt x="159" y="225"/>
                    </a:lnTo>
                    <a:lnTo>
                      <a:pt x="226" y="291"/>
                    </a:lnTo>
                    <a:lnTo>
                      <a:pt x="292" y="339"/>
                    </a:lnTo>
                    <a:lnTo>
                      <a:pt x="332" y="367"/>
                    </a:lnTo>
                    <a:lnTo>
                      <a:pt x="345" y="396"/>
                    </a:lnTo>
                    <a:lnTo>
                      <a:pt x="329" y="414"/>
                    </a:lnTo>
                    <a:lnTo>
                      <a:pt x="307" y="405"/>
                    </a:lnTo>
                    <a:lnTo>
                      <a:pt x="241" y="344"/>
                    </a:lnTo>
                    <a:lnTo>
                      <a:pt x="159" y="276"/>
                    </a:lnTo>
                    <a:lnTo>
                      <a:pt x="98" y="225"/>
                    </a:lnTo>
                    <a:lnTo>
                      <a:pt x="58" y="181"/>
                    </a:lnTo>
                    <a:lnTo>
                      <a:pt x="23" y="133"/>
                    </a:lnTo>
                    <a:lnTo>
                      <a:pt x="7" y="102"/>
                    </a:lnTo>
                    <a:lnTo>
                      <a:pt x="0" y="67"/>
                    </a:lnTo>
                    <a:lnTo>
                      <a:pt x="10" y="45"/>
                    </a:lnTo>
                    <a:lnTo>
                      <a:pt x="35" y="35"/>
                    </a:lnTo>
                    <a:lnTo>
                      <a:pt x="80" y="38"/>
                    </a:lnTo>
                    <a:lnTo>
                      <a:pt x="166" y="50"/>
                    </a:lnTo>
                    <a:lnTo>
                      <a:pt x="238" y="50"/>
                    </a:lnTo>
                    <a:lnTo>
                      <a:pt x="292" y="35"/>
                    </a:lnTo>
                    <a:lnTo>
                      <a:pt x="352" y="22"/>
                    </a:lnTo>
                    <a:lnTo>
                      <a:pt x="377" y="0"/>
                    </a:lnTo>
                    <a:lnTo>
                      <a:pt x="405" y="0"/>
                    </a:lnTo>
                    <a:lnTo>
                      <a:pt x="468" y="38"/>
                    </a:lnTo>
                    <a:lnTo>
                      <a:pt x="535" y="90"/>
                    </a:lnTo>
                    <a:lnTo>
                      <a:pt x="608" y="136"/>
                    </a:lnTo>
                    <a:lnTo>
                      <a:pt x="649" y="165"/>
                    </a:lnTo>
                    <a:lnTo>
                      <a:pt x="691" y="193"/>
                    </a:lnTo>
                    <a:lnTo>
                      <a:pt x="709" y="203"/>
                    </a:lnTo>
                    <a:lnTo>
                      <a:pt x="699" y="224"/>
                    </a:lnTo>
                    <a:lnTo>
                      <a:pt x="668" y="241"/>
                    </a:lnTo>
                    <a:lnTo>
                      <a:pt x="633" y="272"/>
                    </a:lnTo>
                    <a:lnTo>
                      <a:pt x="601" y="284"/>
                    </a:lnTo>
                    <a:lnTo>
                      <a:pt x="541" y="309"/>
                    </a:lnTo>
                    <a:lnTo>
                      <a:pt x="497" y="329"/>
                    </a:lnTo>
                    <a:lnTo>
                      <a:pt x="450" y="358"/>
                    </a:lnTo>
                    <a:lnTo>
                      <a:pt x="399" y="367"/>
                    </a:lnTo>
                    <a:lnTo>
                      <a:pt x="360" y="370"/>
                    </a:lnTo>
                    <a:lnTo>
                      <a:pt x="348" y="3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49"/>
              <p:cNvSpPr/>
              <p:nvPr/>
            </p:nvSpPr>
            <p:spPr>
              <a:xfrm>
                <a:off x="1846262" y="5014912"/>
                <a:ext cx="177800" cy="112712"/>
              </a:xfrm>
              <a:custGeom>
                <a:rect b="b" l="l" r="r" t="t"/>
                <a:pathLst>
                  <a:path extrusionOk="0" h="142" w="224">
                    <a:moveTo>
                      <a:pt x="189" y="16"/>
                    </a:moveTo>
                    <a:lnTo>
                      <a:pt x="141" y="54"/>
                    </a:lnTo>
                    <a:lnTo>
                      <a:pt x="98" y="89"/>
                    </a:lnTo>
                    <a:lnTo>
                      <a:pt x="35" y="112"/>
                    </a:lnTo>
                    <a:lnTo>
                      <a:pt x="0" y="123"/>
                    </a:lnTo>
                    <a:lnTo>
                      <a:pt x="28" y="142"/>
                    </a:lnTo>
                    <a:lnTo>
                      <a:pt x="73" y="135"/>
                    </a:lnTo>
                    <a:lnTo>
                      <a:pt x="143" y="89"/>
                    </a:lnTo>
                    <a:lnTo>
                      <a:pt x="224" y="0"/>
                    </a:lnTo>
                    <a:lnTo>
                      <a:pt x="189" y="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ransition spd="slow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0"/>
          <p:cNvSpPr txBox="1"/>
          <p:nvPr>
            <p:ph type="title"/>
          </p:nvPr>
        </p:nvSpPr>
        <p:spPr>
          <a:xfrm>
            <a:off x="2271712" y="1016000"/>
            <a:ext cx="459422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First S - Sort</a:t>
            </a:r>
            <a:endParaRPr/>
          </a:p>
        </p:txBody>
      </p:sp>
      <p:sp>
        <p:nvSpPr>
          <p:cNvPr id="514" name="Google Shape;514;p50"/>
          <p:cNvSpPr txBox="1"/>
          <p:nvPr>
            <p:ph idx="1" type="body"/>
          </p:nvPr>
        </p:nvSpPr>
        <p:spPr>
          <a:xfrm>
            <a:off x="2274887" y="2689225"/>
            <a:ext cx="4605337" cy="2668587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Keep what is needed</a:t>
            </a:r>
            <a:endParaRPr/>
          </a:p>
          <a:p>
            <a:pPr indent="-342900" lvl="0" marL="342900" marR="0" rtl="0" algn="l">
              <a:lnSpc>
                <a:spcPct val="1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Eliminate what is not</a:t>
            </a:r>
            <a:endParaRPr/>
          </a:p>
          <a:p>
            <a:pPr indent="-342900" lvl="0" marL="342900" marR="0" rtl="0" algn="l">
              <a:lnSpc>
                <a:spcPct val="1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Identify what is out of place</a:t>
            </a:r>
            <a:endParaRPr/>
          </a:p>
          <a:p>
            <a:pPr indent="-342900" lvl="0" marL="342900" marR="0" rtl="0" algn="l">
              <a:lnSpc>
                <a:spcPct val="1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- Tag</a:t>
            </a:r>
            <a:endParaRPr/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1"/>
          <p:cNvSpPr txBox="1"/>
          <p:nvPr>
            <p:ph type="title"/>
          </p:nvPr>
        </p:nvSpPr>
        <p:spPr>
          <a:xfrm>
            <a:off x="360362" y="1166812"/>
            <a:ext cx="8458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Dark Corners and Healing Walls</a:t>
            </a:r>
            <a:endParaRPr/>
          </a:p>
        </p:txBody>
      </p:sp>
      <p:grpSp>
        <p:nvGrpSpPr>
          <p:cNvPr id="520" name="Google Shape;520;p51"/>
          <p:cNvGrpSpPr/>
          <p:nvPr/>
        </p:nvGrpSpPr>
        <p:grpSpPr>
          <a:xfrm>
            <a:off x="1149350" y="2116137"/>
            <a:ext cx="6731000" cy="4178300"/>
            <a:chOff x="1149350" y="1530350"/>
            <a:chExt cx="6731000" cy="4178300"/>
          </a:xfrm>
        </p:grpSpPr>
        <p:sp>
          <p:nvSpPr>
            <p:cNvPr id="521" name="Google Shape;521;p51"/>
            <p:cNvSpPr/>
            <p:nvPr/>
          </p:nvSpPr>
          <p:spPr>
            <a:xfrm rot="5400000">
              <a:off x="4064000" y="1892300"/>
              <a:ext cx="4178300" cy="3454400"/>
            </a:xfrm>
            <a:prstGeom prst="parallelogram">
              <a:avLst>
                <a:gd fmla="val 5399" name="adj"/>
              </a:avLst>
            </a:prstGeom>
            <a:gradFill>
              <a:gsLst>
                <a:gs pos="0">
                  <a:srgbClr val="0D0D0D"/>
                </a:gs>
                <a:gs pos="100000">
                  <a:schemeClr val="lt2"/>
                </a:gs>
              </a:gsLst>
              <a:lin ang="5400000" scaled="0"/>
            </a:gradFill>
            <a:ln cap="flat" cmpd="sng" w="12675">
              <a:solidFill>
                <a:srgbClr val="5F5F5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51"/>
            <p:cNvSpPr/>
            <p:nvPr/>
          </p:nvSpPr>
          <p:spPr>
            <a:xfrm flipH="1" rot="-5400000">
              <a:off x="692150" y="1987550"/>
              <a:ext cx="4178300" cy="3263900"/>
            </a:xfrm>
            <a:prstGeom prst="parallelogram">
              <a:avLst>
                <a:gd fmla="val 5399" name="adj"/>
              </a:avLst>
            </a:prstGeom>
            <a:gradFill>
              <a:gsLst>
                <a:gs pos="0">
                  <a:srgbClr val="0D0D0D"/>
                </a:gs>
                <a:gs pos="100000">
                  <a:schemeClr val="lt2"/>
                </a:gs>
              </a:gsLst>
              <a:lin ang="5400000" scaled="0"/>
            </a:gradFill>
            <a:ln cap="flat" cmpd="sng" w="12675">
              <a:solidFill>
                <a:srgbClr val="5F5F5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23" name="Google Shape;52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7600" y="3082925"/>
            <a:ext cx="990600" cy="2173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8237" y="4800600"/>
            <a:ext cx="887412" cy="588962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51"/>
          <p:cNvSpPr/>
          <p:nvPr/>
        </p:nvSpPr>
        <p:spPr>
          <a:xfrm>
            <a:off x="3813175" y="4057650"/>
            <a:ext cx="565150" cy="1223962"/>
          </a:xfrm>
          <a:custGeom>
            <a:rect b="b" l="l" r="r" t="t"/>
            <a:pathLst>
              <a:path extrusionOk="0" h="771" w="356">
                <a:moveTo>
                  <a:pt x="0" y="1"/>
                </a:moveTo>
                <a:lnTo>
                  <a:pt x="355" y="0"/>
                </a:lnTo>
                <a:lnTo>
                  <a:pt x="355" y="770"/>
                </a:lnTo>
                <a:lnTo>
                  <a:pt x="0" y="770"/>
                </a:lnTo>
                <a:lnTo>
                  <a:pt x="0" y="1"/>
                </a:lnTo>
              </a:path>
            </a:pathLst>
          </a:custGeom>
          <a:gradFill>
            <a:gsLst>
              <a:gs pos="0">
                <a:srgbClr val="FFC080"/>
              </a:gs>
              <a:gs pos="100000">
                <a:srgbClr val="B28659"/>
              </a:gs>
            </a:gsLst>
            <a:lin ang="5400000" scaled="0"/>
          </a:gradFill>
          <a:ln cap="rnd" cmpd="sng" w="126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51"/>
          <p:cNvSpPr/>
          <p:nvPr/>
        </p:nvSpPr>
        <p:spPr>
          <a:xfrm>
            <a:off x="3648075" y="4057650"/>
            <a:ext cx="166687" cy="1222375"/>
          </a:xfrm>
          <a:custGeom>
            <a:rect b="b" l="l" r="r" t="t"/>
            <a:pathLst>
              <a:path extrusionOk="0" h="770" w="105">
                <a:moveTo>
                  <a:pt x="104" y="769"/>
                </a:moveTo>
                <a:lnTo>
                  <a:pt x="0" y="680"/>
                </a:lnTo>
                <a:lnTo>
                  <a:pt x="0" y="45"/>
                </a:lnTo>
                <a:lnTo>
                  <a:pt x="104" y="0"/>
                </a:lnTo>
                <a:lnTo>
                  <a:pt x="104" y="769"/>
                </a:lnTo>
              </a:path>
            </a:pathLst>
          </a:custGeom>
          <a:gradFill>
            <a:gsLst>
              <a:gs pos="0">
                <a:srgbClr val="BF9000"/>
              </a:gs>
              <a:gs pos="100000">
                <a:srgbClr val="856500"/>
              </a:gs>
            </a:gsLst>
            <a:lin ang="5400000" scaled="0"/>
          </a:gradFill>
          <a:ln cap="rnd" cmpd="sng" w="126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7" name="Google Shape;527;p51"/>
          <p:cNvGrpSpPr/>
          <p:nvPr/>
        </p:nvGrpSpPr>
        <p:grpSpPr>
          <a:xfrm>
            <a:off x="3213100" y="3482975"/>
            <a:ext cx="774700" cy="1617662"/>
            <a:chOff x="3213100" y="3482975"/>
            <a:chExt cx="774700" cy="1617662"/>
          </a:xfrm>
        </p:grpSpPr>
        <p:sp>
          <p:nvSpPr>
            <p:cNvPr id="528" name="Google Shape;528;p51"/>
            <p:cNvSpPr/>
            <p:nvPr/>
          </p:nvSpPr>
          <p:spPr>
            <a:xfrm>
              <a:off x="3375025" y="3482975"/>
              <a:ext cx="612775" cy="1617662"/>
            </a:xfrm>
            <a:custGeom>
              <a:rect b="b" l="l" r="r" t="t"/>
              <a:pathLst>
                <a:path extrusionOk="0" h="1019" w="386">
                  <a:moveTo>
                    <a:pt x="0" y="0"/>
                  </a:moveTo>
                  <a:lnTo>
                    <a:pt x="385" y="0"/>
                  </a:lnTo>
                  <a:lnTo>
                    <a:pt x="385" y="1018"/>
                  </a:lnTo>
                  <a:lnTo>
                    <a:pt x="0" y="1018"/>
                  </a:lnTo>
                  <a:lnTo>
                    <a:pt x="0" y="0"/>
                  </a:lnTo>
                </a:path>
              </a:pathLst>
            </a:custGeom>
            <a:gradFill>
              <a:gsLst>
                <a:gs pos="0">
                  <a:srgbClr val="BF9000"/>
                </a:gs>
                <a:gs pos="100000">
                  <a:srgbClr val="997300"/>
                </a:gs>
              </a:gsLst>
              <a:lin ang="5400000" scaled="0"/>
            </a:gradFill>
            <a:ln cap="rnd" cmpd="sng" w="126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51"/>
            <p:cNvSpPr/>
            <p:nvPr/>
          </p:nvSpPr>
          <p:spPr>
            <a:xfrm>
              <a:off x="3213100" y="3482975"/>
              <a:ext cx="163512" cy="1617662"/>
            </a:xfrm>
            <a:custGeom>
              <a:rect b="b" l="l" r="r" t="t"/>
              <a:pathLst>
                <a:path extrusionOk="0" h="1019" w="103">
                  <a:moveTo>
                    <a:pt x="102" y="0"/>
                  </a:moveTo>
                  <a:lnTo>
                    <a:pt x="0" y="80"/>
                  </a:lnTo>
                  <a:lnTo>
                    <a:pt x="0" y="996"/>
                  </a:lnTo>
                  <a:lnTo>
                    <a:pt x="102" y="1018"/>
                  </a:lnTo>
                  <a:lnTo>
                    <a:pt x="102" y="0"/>
                  </a:lnTo>
                </a:path>
              </a:pathLst>
            </a:custGeom>
            <a:gradFill>
              <a:gsLst>
                <a:gs pos="0">
                  <a:srgbClr val="BF9000"/>
                </a:gs>
                <a:gs pos="100000">
                  <a:srgbClr val="997300"/>
                </a:gs>
              </a:gsLst>
              <a:lin ang="5400000" scaled="0"/>
            </a:gradFill>
            <a:ln cap="rnd" cmpd="sng" w="126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0" name="Google Shape;530;p51"/>
          <p:cNvGrpSpPr/>
          <p:nvPr/>
        </p:nvGrpSpPr>
        <p:grpSpPr>
          <a:xfrm>
            <a:off x="2921000" y="4057650"/>
            <a:ext cx="728662" cy="1223962"/>
            <a:chOff x="2921000" y="4057650"/>
            <a:chExt cx="728662" cy="1223962"/>
          </a:xfrm>
        </p:grpSpPr>
        <p:sp>
          <p:nvSpPr>
            <p:cNvPr id="531" name="Google Shape;531;p51"/>
            <p:cNvSpPr/>
            <p:nvPr/>
          </p:nvSpPr>
          <p:spPr>
            <a:xfrm>
              <a:off x="3086100" y="4057650"/>
              <a:ext cx="563562" cy="1223962"/>
            </a:xfrm>
            <a:custGeom>
              <a:rect b="b" l="l" r="r" t="t"/>
              <a:pathLst>
                <a:path extrusionOk="0" h="771" w="355">
                  <a:moveTo>
                    <a:pt x="0" y="1"/>
                  </a:moveTo>
                  <a:lnTo>
                    <a:pt x="354" y="0"/>
                  </a:lnTo>
                  <a:lnTo>
                    <a:pt x="354" y="770"/>
                  </a:lnTo>
                  <a:lnTo>
                    <a:pt x="0" y="770"/>
                  </a:lnTo>
                  <a:lnTo>
                    <a:pt x="0" y="1"/>
                  </a:lnTo>
                </a:path>
              </a:pathLst>
            </a:custGeom>
            <a:gradFill>
              <a:gsLst>
                <a:gs pos="0">
                  <a:srgbClr val="BF9000"/>
                </a:gs>
                <a:gs pos="100000">
                  <a:srgbClr val="997300"/>
                </a:gs>
              </a:gsLst>
              <a:lin ang="5400000" scaled="0"/>
            </a:gradFill>
            <a:ln cap="rnd" cmpd="sng" w="126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51"/>
            <p:cNvSpPr/>
            <p:nvPr/>
          </p:nvSpPr>
          <p:spPr>
            <a:xfrm>
              <a:off x="2921000" y="4057650"/>
              <a:ext cx="166687" cy="1222375"/>
            </a:xfrm>
            <a:custGeom>
              <a:rect b="b" l="l" r="r" t="t"/>
              <a:pathLst>
                <a:path extrusionOk="0" h="770" w="105">
                  <a:moveTo>
                    <a:pt x="104" y="769"/>
                  </a:moveTo>
                  <a:lnTo>
                    <a:pt x="0" y="680"/>
                  </a:lnTo>
                  <a:lnTo>
                    <a:pt x="0" y="45"/>
                  </a:lnTo>
                  <a:lnTo>
                    <a:pt x="104" y="0"/>
                  </a:lnTo>
                  <a:lnTo>
                    <a:pt x="104" y="769"/>
                  </a:lnTo>
                </a:path>
              </a:pathLst>
            </a:custGeom>
            <a:gradFill>
              <a:gsLst>
                <a:gs pos="0">
                  <a:srgbClr val="BF9000"/>
                </a:gs>
                <a:gs pos="100000">
                  <a:srgbClr val="997300"/>
                </a:gs>
              </a:gsLst>
              <a:lin ang="5400000" scaled="0"/>
            </a:gradFill>
            <a:ln cap="rnd" cmpd="sng" w="126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3" name="Google Shape;533;p51"/>
          <p:cNvGrpSpPr/>
          <p:nvPr/>
        </p:nvGrpSpPr>
        <p:grpSpPr>
          <a:xfrm>
            <a:off x="2670175" y="4452937"/>
            <a:ext cx="558799" cy="936625"/>
            <a:chOff x="2670175" y="4452937"/>
            <a:chExt cx="558799" cy="936625"/>
          </a:xfrm>
        </p:grpSpPr>
        <p:sp>
          <p:nvSpPr>
            <p:cNvPr id="534" name="Google Shape;534;p51"/>
            <p:cNvSpPr/>
            <p:nvPr/>
          </p:nvSpPr>
          <p:spPr>
            <a:xfrm>
              <a:off x="2795587" y="4452937"/>
              <a:ext cx="433387" cy="936625"/>
            </a:xfrm>
            <a:custGeom>
              <a:rect b="b" l="l" r="r" t="t"/>
              <a:pathLst>
                <a:path extrusionOk="0" h="590" w="273">
                  <a:moveTo>
                    <a:pt x="0" y="1"/>
                  </a:moveTo>
                  <a:lnTo>
                    <a:pt x="272" y="0"/>
                  </a:lnTo>
                  <a:lnTo>
                    <a:pt x="272" y="589"/>
                  </a:lnTo>
                  <a:lnTo>
                    <a:pt x="0" y="589"/>
                  </a:lnTo>
                  <a:lnTo>
                    <a:pt x="0" y="1"/>
                  </a:lnTo>
                </a:path>
              </a:pathLst>
            </a:custGeom>
            <a:gradFill>
              <a:gsLst>
                <a:gs pos="0">
                  <a:srgbClr val="BF9000"/>
                </a:gs>
                <a:gs pos="100000">
                  <a:srgbClr val="856500"/>
                </a:gs>
              </a:gsLst>
              <a:lin ang="5400000" scaled="0"/>
            </a:gradFill>
            <a:ln cap="rnd" cmpd="sng" w="126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51"/>
            <p:cNvSpPr/>
            <p:nvPr/>
          </p:nvSpPr>
          <p:spPr>
            <a:xfrm>
              <a:off x="2670175" y="4452937"/>
              <a:ext cx="127000" cy="935037"/>
            </a:xfrm>
            <a:custGeom>
              <a:rect b="b" l="l" r="r" t="t"/>
              <a:pathLst>
                <a:path extrusionOk="0" h="589" w="80">
                  <a:moveTo>
                    <a:pt x="79" y="588"/>
                  </a:moveTo>
                  <a:lnTo>
                    <a:pt x="0" y="520"/>
                  </a:lnTo>
                  <a:lnTo>
                    <a:pt x="0" y="34"/>
                  </a:lnTo>
                  <a:lnTo>
                    <a:pt x="79" y="0"/>
                  </a:lnTo>
                  <a:lnTo>
                    <a:pt x="79" y="588"/>
                  </a:lnTo>
                </a:path>
              </a:pathLst>
            </a:custGeom>
            <a:gradFill>
              <a:gsLst>
                <a:gs pos="0">
                  <a:srgbClr val="BF9000"/>
                </a:gs>
                <a:gs pos="100000">
                  <a:srgbClr val="856500"/>
                </a:gs>
              </a:gsLst>
              <a:lin ang="5400000" scaled="0"/>
            </a:gradFill>
            <a:ln cap="rnd" cmpd="sng" w="126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6" name="Google Shape;536;p51"/>
          <p:cNvSpPr/>
          <p:nvPr/>
        </p:nvSpPr>
        <p:spPr>
          <a:xfrm>
            <a:off x="4310062" y="3452812"/>
            <a:ext cx="701675" cy="111125"/>
          </a:xfrm>
          <a:custGeom>
            <a:rect b="b" l="l" r="r" t="t"/>
            <a:pathLst>
              <a:path extrusionOk="0" h="70" w="442">
                <a:moveTo>
                  <a:pt x="441" y="0"/>
                </a:moveTo>
                <a:lnTo>
                  <a:pt x="304" y="69"/>
                </a:lnTo>
                <a:lnTo>
                  <a:pt x="0" y="69"/>
                </a:lnTo>
                <a:lnTo>
                  <a:pt x="147" y="0"/>
                </a:lnTo>
                <a:lnTo>
                  <a:pt x="441" y="0"/>
                </a:lnTo>
              </a:path>
            </a:pathLst>
          </a:custGeom>
          <a:solidFill>
            <a:srgbClr val="FFC080"/>
          </a:solidFill>
          <a:ln cap="rnd" cmpd="sng" w="126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7" name="Google Shape;537;p51"/>
          <p:cNvGrpSpPr/>
          <p:nvPr/>
        </p:nvGrpSpPr>
        <p:grpSpPr>
          <a:xfrm>
            <a:off x="4310062" y="3252787"/>
            <a:ext cx="701675" cy="311150"/>
            <a:chOff x="4310062" y="3252787"/>
            <a:chExt cx="701675" cy="311150"/>
          </a:xfrm>
        </p:grpSpPr>
        <p:sp>
          <p:nvSpPr>
            <p:cNvPr id="538" name="Google Shape;538;p51"/>
            <p:cNvSpPr/>
            <p:nvPr/>
          </p:nvSpPr>
          <p:spPr>
            <a:xfrm>
              <a:off x="4543425" y="3252787"/>
              <a:ext cx="468312" cy="201612"/>
            </a:xfrm>
            <a:custGeom>
              <a:rect b="b" l="l" r="r" t="t"/>
              <a:pathLst>
                <a:path extrusionOk="0" h="127" w="295">
                  <a:moveTo>
                    <a:pt x="294" y="126"/>
                  </a:moveTo>
                  <a:lnTo>
                    <a:pt x="294" y="0"/>
                  </a:lnTo>
                  <a:lnTo>
                    <a:pt x="0" y="0"/>
                  </a:lnTo>
                  <a:lnTo>
                    <a:pt x="0" y="126"/>
                  </a:lnTo>
                  <a:lnTo>
                    <a:pt x="294" y="126"/>
                  </a:lnTo>
                </a:path>
              </a:pathLst>
            </a:custGeom>
            <a:gradFill>
              <a:gsLst>
                <a:gs pos="0">
                  <a:srgbClr val="BF9000"/>
                </a:gs>
                <a:gs pos="100000">
                  <a:srgbClr val="997300"/>
                </a:gs>
              </a:gsLst>
              <a:lin ang="5400000" scaled="0"/>
            </a:gradFill>
            <a:ln cap="rnd" cmpd="sng" w="126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51"/>
            <p:cNvSpPr/>
            <p:nvPr/>
          </p:nvSpPr>
          <p:spPr>
            <a:xfrm>
              <a:off x="4310062" y="3252787"/>
              <a:ext cx="234950" cy="311150"/>
            </a:xfrm>
            <a:custGeom>
              <a:rect b="b" l="l" r="r" t="t"/>
              <a:pathLst>
                <a:path extrusionOk="0" h="196" w="148">
                  <a:moveTo>
                    <a:pt x="147" y="126"/>
                  </a:moveTo>
                  <a:lnTo>
                    <a:pt x="0" y="195"/>
                  </a:lnTo>
                  <a:lnTo>
                    <a:pt x="0" y="87"/>
                  </a:lnTo>
                  <a:lnTo>
                    <a:pt x="147" y="0"/>
                  </a:lnTo>
                  <a:lnTo>
                    <a:pt x="147" y="126"/>
                  </a:lnTo>
                </a:path>
              </a:pathLst>
            </a:custGeom>
            <a:gradFill>
              <a:gsLst>
                <a:gs pos="0">
                  <a:srgbClr val="BF9000"/>
                </a:gs>
                <a:gs pos="100000">
                  <a:srgbClr val="997300"/>
                </a:gs>
              </a:gsLst>
              <a:lin ang="5400000" scaled="0"/>
            </a:gradFill>
            <a:ln cap="rnd" cmpd="sng" w="126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0" name="Google Shape;540;p51"/>
          <p:cNvSpPr/>
          <p:nvPr/>
        </p:nvSpPr>
        <p:spPr>
          <a:xfrm>
            <a:off x="4173537" y="3663950"/>
            <a:ext cx="563562" cy="1222375"/>
          </a:xfrm>
          <a:custGeom>
            <a:rect b="b" l="l" r="r" t="t"/>
            <a:pathLst>
              <a:path extrusionOk="0" h="770" w="355">
                <a:moveTo>
                  <a:pt x="0" y="1"/>
                </a:moveTo>
                <a:lnTo>
                  <a:pt x="354" y="0"/>
                </a:lnTo>
                <a:lnTo>
                  <a:pt x="354" y="769"/>
                </a:lnTo>
                <a:lnTo>
                  <a:pt x="0" y="769"/>
                </a:lnTo>
                <a:lnTo>
                  <a:pt x="0" y="1"/>
                </a:lnTo>
              </a:path>
            </a:pathLst>
          </a:custGeom>
          <a:gradFill>
            <a:gsLst>
              <a:gs pos="0">
                <a:srgbClr val="BF9000"/>
              </a:gs>
              <a:gs pos="100000">
                <a:srgbClr val="997300"/>
              </a:gs>
            </a:gsLst>
            <a:lin ang="5400000" scaled="0"/>
          </a:gradFill>
          <a:ln cap="rnd" cmpd="sng" w="126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51"/>
          <p:cNvSpPr/>
          <p:nvPr/>
        </p:nvSpPr>
        <p:spPr>
          <a:xfrm>
            <a:off x="4008437" y="3663950"/>
            <a:ext cx="166687" cy="1220787"/>
          </a:xfrm>
          <a:custGeom>
            <a:rect b="b" l="l" r="r" t="t"/>
            <a:pathLst>
              <a:path extrusionOk="0" h="769" w="105">
                <a:moveTo>
                  <a:pt x="104" y="768"/>
                </a:moveTo>
                <a:lnTo>
                  <a:pt x="0" y="679"/>
                </a:lnTo>
                <a:lnTo>
                  <a:pt x="0" y="44"/>
                </a:lnTo>
                <a:lnTo>
                  <a:pt x="104" y="0"/>
                </a:lnTo>
                <a:lnTo>
                  <a:pt x="104" y="768"/>
                </a:lnTo>
              </a:path>
            </a:pathLst>
          </a:custGeom>
          <a:gradFill>
            <a:gsLst>
              <a:gs pos="0">
                <a:srgbClr val="BF9000"/>
              </a:gs>
              <a:gs pos="100000">
                <a:srgbClr val="261D00"/>
              </a:gs>
            </a:gsLst>
            <a:lin ang="5400000" scaled="0"/>
          </a:gradFill>
          <a:ln cap="rnd" cmpd="sng" w="126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51"/>
          <p:cNvSpPr/>
          <p:nvPr/>
        </p:nvSpPr>
        <p:spPr>
          <a:xfrm>
            <a:off x="4418012" y="3448050"/>
            <a:ext cx="612775" cy="1617662"/>
          </a:xfrm>
          <a:custGeom>
            <a:rect b="b" l="l" r="r" t="t"/>
            <a:pathLst>
              <a:path extrusionOk="0" h="1019" w="386">
                <a:moveTo>
                  <a:pt x="0" y="0"/>
                </a:moveTo>
                <a:lnTo>
                  <a:pt x="385" y="0"/>
                </a:lnTo>
                <a:lnTo>
                  <a:pt x="385" y="1018"/>
                </a:lnTo>
                <a:lnTo>
                  <a:pt x="0" y="1018"/>
                </a:lnTo>
                <a:lnTo>
                  <a:pt x="0" y="0"/>
                </a:lnTo>
              </a:path>
            </a:pathLst>
          </a:custGeom>
          <a:gradFill>
            <a:gsLst>
              <a:gs pos="0">
                <a:srgbClr val="BF9000"/>
              </a:gs>
              <a:gs pos="100000">
                <a:srgbClr val="997300"/>
              </a:gs>
            </a:gsLst>
            <a:lin ang="5400000" scaled="0"/>
          </a:gradFill>
          <a:ln cap="rnd" cmpd="sng" w="126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51"/>
          <p:cNvSpPr/>
          <p:nvPr/>
        </p:nvSpPr>
        <p:spPr>
          <a:xfrm>
            <a:off x="4256087" y="3448050"/>
            <a:ext cx="163512" cy="1617662"/>
          </a:xfrm>
          <a:custGeom>
            <a:rect b="b" l="l" r="r" t="t"/>
            <a:pathLst>
              <a:path extrusionOk="0" h="1019" w="103">
                <a:moveTo>
                  <a:pt x="102" y="0"/>
                </a:moveTo>
                <a:lnTo>
                  <a:pt x="0" y="79"/>
                </a:lnTo>
                <a:lnTo>
                  <a:pt x="0" y="995"/>
                </a:lnTo>
                <a:lnTo>
                  <a:pt x="102" y="1018"/>
                </a:lnTo>
                <a:lnTo>
                  <a:pt x="102" y="0"/>
                </a:lnTo>
              </a:path>
            </a:pathLst>
          </a:custGeom>
          <a:gradFill>
            <a:gsLst>
              <a:gs pos="0">
                <a:srgbClr val="BF9000"/>
              </a:gs>
              <a:gs pos="100000">
                <a:srgbClr val="261D00"/>
              </a:gs>
            </a:gsLst>
            <a:lin ang="5400000" scaled="0"/>
          </a:gradFill>
          <a:ln cap="rnd" cmpd="sng" w="126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51"/>
          <p:cNvSpPr/>
          <p:nvPr/>
        </p:nvSpPr>
        <p:spPr>
          <a:xfrm>
            <a:off x="2973387" y="5281612"/>
            <a:ext cx="541337" cy="234950"/>
          </a:xfrm>
          <a:custGeom>
            <a:rect b="b" l="l" r="r" t="t"/>
            <a:pathLst>
              <a:path extrusionOk="0" h="148" w="341">
                <a:moveTo>
                  <a:pt x="0" y="1"/>
                </a:moveTo>
                <a:lnTo>
                  <a:pt x="0" y="147"/>
                </a:lnTo>
                <a:lnTo>
                  <a:pt x="340" y="147"/>
                </a:lnTo>
                <a:lnTo>
                  <a:pt x="340" y="0"/>
                </a:lnTo>
                <a:lnTo>
                  <a:pt x="0" y="1"/>
                </a:lnTo>
              </a:path>
            </a:pathLst>
          </a:custGeom>
          <a:gradFill>
            <a:gsLst>
              <a:gs pos="0">
                <a:srgbClr val="BF9000"/>
              </a:gs>
              <a:gs pos="100000">
                <a:srgbClr val="856500"/>
              </a:gs>
            </a:gsLst>
            <a:lin ang="5400000" scaled="0"/>
          </a:gradFill>
          <a:ln cap="rnd" cmpd="sng" w="126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51"/>
          <p:cNvSpPr/>
          <p:nvPr/>
        </p:nvSpPr>
        <p:spPr>
          <a:xfrm>
            <a:off x="2973387" y="5156200"/>
            <a:ext cx="809625" cy="127000"/>
          </a:xfrm>
          <a:custGeom>
            <a:rect b="b" l="l" r="r" t="t"/>
            <a:pathLst>
              <a:path extrusionOk="0" h="80" w="510">
                <a:moveTo>
                  <a:pt x="0" y="79"/>
                </a:moveTo>
                <a:lnTo>
                  <a:pt x="158" y="0"/>
                </a:lnTo>
                <a:lnTo>
                  <a:pt x="509" y="0"/>
                </a:lnTo>
                <a:lnTo>
                  <a:pt x="340" y="79"/>
                </a:lnTo>
                <a:lnTo>
                  <a:pt x="0" y="79"/>
                </a:lnTo>
              </a:path>
            </a:pathLst>
          </a:custGeom>
          <a:gradFill>
            <a:gsLst>
              <a:gs pos="0">
                <a:srgbClr val="BF9000"/>
              </a:gs>
              <a:gs pos="100000">
                <a:srgbClr val="856500"/>
              </a:gs>
            </a:gsLst>
            <a:lin ang="5400000" scaled="0"/>
          </a:gradFill>
          <a:ln cap="rnd" cmpd="sng" w="126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51"/>
          <p:cNvSpPr/>
          <p:nvPr/>
        </p:nvSpPr>
        <p:spPr>
          <a:xfrm>
            <a:off x="3513137" y="5156200"/>
            <a:ext cx="269875" cy="360362"/>
          </a:xfrm>
          <a:custGeom>
            <a:rect b="b" l="l" r="r" t="t"/>
            <a:pathLst>
              <a:path extrusionOk="0" h="227" w="170">
                <a:moveTo>
                  <a:pt x="0" y="79"/>
                </a:moveTo>
                <a:lnTo>
                  <a:pt x="169" y="0"/>
                </a:lnTo>
                <a:lnTo>
                  <a:pt x="169" y="125"/>
                </a:lnTo>
                <a:lnTo>
                  <a:pt x="0" y="226"/>
                </a:lnTo>
                <a:lnTo>
                  <a:pt x="0" y="79"/>
                </a:lnTo>
              </a:path>
            </a:pathLst>
          </a:custGeom>
          <a:gradFill>
            <a:gsLst>
              <a:gs pos="0">
                <a:srgbClr val="BF9000"/>
              </a:gs>
              <a:gs pos="100000">
                <a:srgbClr val="261D00"/>
              </a:gs>
            </a:gsLst>
            <a:lin ang="5400000" scaled="0"/>
          </a:gradFill>
          <a:ln cap="rnd" cmpd="sng" w="126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51"/>
          <p:cNvSpPr/>
          <p:nvPr/>
        </p:nvSpPr>
        <p:spPr>
          <a:xfrm>
            <a:off x="4141787" y="4117975"/>
            <a:ext cx="684212" cy="1108075"/>
          </a:xfrm>
          <a:custGeom>
            <a:rect b="b" l="l" r="r" t="t"/>
            <a:pathLst>
              <a:path extrusionOk="0" h="698" w="431">
                <a:moveTo>
                  <a:pt x="0" y="695"/>
                </a:moveTo>
                <a:lnTo>
                  <a:pt x="430" y="697"/>
                </a:lnTo>
                <a:lnTo>
                  <a:pt x="430" y="0"/>
                </a:lnTo>
                <a:lnTo>
                  <a:pt x="0" y="30"/>
                </a:lnTo>
                <a:lnTo>
                  <a:pt x="0" y="695"/>
                </a:lnTo>
              </a:path>
            </a:pathLst>
          </a:custGeom>
          <a:gradFill>
            <a:gsLst>
              <a:gs pos="0">
                <a:srgbClr val="BF9000"/>
              </a:gs>
              <a:gs pos="100000">
                <a:srgbClr val="997300"/>
              </a:gs>
            </a:gsLst>
            <a:lin ang="5400000" scaled="0"/>
          </a:gradFill>
          <a:ln cap="rnd" cmpd="sng" w="126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51"/>
          <p:cNvSpPr/>
          <p:nvPr/>
        </p:nvSpPr>
        <p:spPr>
          <a:xfrm>
            <a:off x="4824412" y="4111625"/>
            <a:ext cx="200025" cy="1114425"/>
          </a:xfrm>
          <a:custGeom>
            <a:rect b="b" l="l" r="r" t="t"/>
            <a:pathLst>
              <a:path extrusionOk="0" h="702" w="126">
                <a:moveTo>
                  <a:pt x="0" y="0"/>
                </a:moveTo>
                <a:lnTo>
                  <a:pt x="0" y="701"/>
                </a:lnTo>
                <a:lnTo>
                  <a:pt x="125" y="566"/>
                </a:lnTo>
                <a:lnTo>
                  <a:pt x="125" y="91"/>
                </a:lnTo>
                <a:lnTo>
                  <a:pt x="0" y="0"/>
                </a:lnTo>
              </a:path>
            </a:pathLst>
          </a:custGeom>
          <a:gradFill>
            <a:gsLst>
              <a:gs pos="0">
                <a:srgbClr val="BF9000"/>
              </a:gs>
              <a:gs pos="100000">
                <a:srgbClr val="261D00"/>
              </a:gs>
            </a:gsLst>
            <a:lin ang="5400000" scaled="0"/>
          </a:gradFill>
          <a:ln cap="rnd" cmpd="sng" w="126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51"/>
          <p:cNvSpPr/>
          <p:nvPr/>
        </p:nvSpPr>
        <p:spPr>
          <a:xfrm>
            <a:off x="3922712" y="4783137"/>
            <a:ext cx="423862" cy="630237"/>
          </a:xfrm>
          <a:custGeom>
            <a:rect b="b" l="l" r="r" t="t"/>
            <a:pathLst>
              <a:path extrusionOk="0" h="397" w="267">
                <a:moveTo>
                  <a:pt x="0" y="0"/>
                </a:moveTo>
                <a:lnTo>
                  <a:pt x="266" y="0"/>
                </a:lnTo>
                <a:lnTo>
                  <a:pt x="266" y="396"/>
                </a:lnTo>
                <a:lnTo>
                  <a:pt x="0" y="396"/>
                </a:lnTo>
                <a:lnTo>
                  <a:pt x="0" y="0"/>
                </a:lnTo>
              </a:path>
            </a:pathLst>
          </a:custGeom>
          <a:gradFill>
            <a:gsLst>
              <a:gs pos="0">
                <a:srgbClr val="BF9000"/>
              </a:gs>
              <a:gs pos="100000">
                <a:srgbClr val="997300"/>
              </a:gs>
            </a:gsLst>
            <a:lin ang="5400000" scaled="0"/>
          </a:gradFill>
          <a:ln cap="rnd" cmpd="sng" w="126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51"/>
          <p:cNvSpPr/>
          <p:nvPr/>
        </p:nvSpPr>
        <p:spPr>
          <a:xfrm>
            <a:off x="3922712" y="4686300"/>
            <a:ext cx="590550" cy="100012"/>
          </a:xfrm>
          <a:custGeom>
            <a:rect b="b" l="l" r="r" t="t"/>
            <a:pathLst>
              <a:path extrusionOk="0" h="63" w="372">
                <a:moveTo>
                  <a:pt x="0" y="62"/>
                </a:moveTo>
                <a:lnTo>
                  <a:pt x="139" y="0"/>
                </a:lnTo>
                <a:lnTo>
                  <a:pt x="371" y="0"/>
                </a:lnTo>
                <a:lnTo>
                  <a:pt x="266" y="62"/>
                </a:lnTo>
                <a:lnTo>
                  <a:pt x="0" y="62"/>
                </a:lnTo>
              </a:path>
            </a:pathLst>
          </a:custGeom>
          <a:gradFill>
            <a:gsLst>
              <a:gs pos="0">
                <a:srgbClr val="BF9000"/>
              </a:gs>
              <a:gs pos="100000">
                <a:srgbClr val="856500"/>
              </a:gs>
            </a:gsLst>
            <a:lin ang="5400000" scaled="0"/>
          </a:gradFill>
          <a:ln cap="rnd" cmpd="sng" w="126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51"/>
          <p:cNvSpPr/>
          <p:nvPr/>
        </p:nvSpPr>
        <p:spPr>
          <a:xfrm>
            <a:off x="4344987" y="4686300"/>
            <a:ext cx="163512" cy="728662"/>
          </a:xfrm>
          <a:custGeom>
            <a:rect b="b" l="l" r="r" t="t"/>
            <a:pathLst>
              <a:path extrusionOk="0" h="459" w="103">
                <a:moveTo>
                  <a:pt x="0" y="458"/>
                </a:moveTo>
                <a:lnTo>
                  <a:pt x="102" y="348"/>
                </a:lnTo>
                <a:lnTo>
                  <a:pt x="102" y="0"/>
                </a:lnTo>
                <a:lnTo>
                  <a:pt x="0" y="62"/>
                </a:lnTo>
                <a:lnTo>
                  <a:pt x="0" y="458"/>
                </a:lnTo>
              </a:path>
            </a:pathLst>
          </a:custGeom>
          <a:gradFill>
            <a:gsLst>
              <a:gs pos="0">
                <a:srgbClr val="BF9000"/>
              </a:gs>
              <a:gs pos="100000">
                <a:srgbClr val="261D00"/>
              </a:gs>
            </a:gsLst>
            <a:lin ang="5400000" scaled="0"/>
          </a:gradFill>
          <a:ln cap="rnd" cmpd="sng" w="126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51"/>
          <p:cNvSpPr/>
          <p:nvPr/>
        </p:nvSpPr>
        <p:spPr>
          <a:xfrm>
            <a:off x="5549900" y="4764087"/>
            <a:ext cx="433387" cy="673100"/>
          </a:xfrm>
          <a:custGeom>
            <a:rect b="b" l="l" r="r" t="t"/>
            <a:pathLst>
              <a:path extrusionOk="0" h="424" w="273">
                <a:moveTo>
                  <a:pt x="0" y="0"/>
                </a:moveTo>
                <a:lnTo>
                  <a:pt x="272" y="0"/>
                </a:lnTo>
                <a:lnTo>
                  <a:pt x="272" y="423"/>
                </a:lnTo>
                <a:lnTo>
                  <a:pt x="0" y="423"/>
                </a:lnTo>
                <a:lnTo>
                  <a:pt x="0" y="0"/>
                </a:lnTo>
              </a:path>
            </a:pathLst>
          </a:custGeom>
          <a:gradFill>
            <a:gsLst>
              <a:gs pos="0">
                <a:srgbClr val="BF9000"/>
              </a:gs>
              <a:gs pos="100000">
                <a:srgbClr val="997300"/>
              </a:gs>
            </a:gsLst>
            <a:lin ang="5400000" scaled="0"/>
          </a:gradFill>
          <a:ln cap="rnd" cmpd="sng" w="126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51"/>
          <p:cNvSpPr/>
          <p:nvPr/>
        </p:nvSpPr>
        <p:spPr>
          <a:xfrm>
            <a:off x="5549900" y="4597400"/>
            <a:ext cx="630237" cy="168275"/>
          </a:xfrm>
          <a:custGeom>
            <a:rect b="b" l="l" r="r" t="t"/>
            <a:pathLst>
              <a:path extrusionOk="0" h="106" w="397">
                <a:moveTo>
                  <a:pt x="0" y="105"/>
                </a:moveTo>
                <a:lnTo>
                  <a:pt x="147" y="0"/>
                </a:lnTo>
                <a:lnTo>
                  <a:pt x="396" y="0"/>
                </a:lnTo>
                <a:lnTo>
                  <a:pt x="272" y="105"/>
                </a:lnTo>
                <a:lnTo>
                  <a:pt x="0" y="105"/>
                </a:lnTo>
              </a:path>
            </a:pathLst>
          </a:custGeom>
          <a:gradFill>
            <a:gsLst>
              <a:gs pos="0">
                <a:srgbClr val="AC8100"/>
              </a:gs>
              <a:gs pos="50000">
                <a:srgbClr val="BF9000"/>
              </a:gs>
              <a:gs pos="100000">
                <a:srgbClr val="AC8100"/>
              </a:gs>
            </a:gsLst>
            <a:lin ang="5400000" scaled="0"/>
          </a:gradFill>
          <a:ln cap="rnd" cmpd="sng" w="126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51"/>
          <p:cNvSpPr/>
          <p:nvPr/>
        </p:nvSpPr>
        <p:spPr>
          <a:xfrm>
            <a:off x="5981700" y="4597400"/>
            <a:ext cx="198437" cy="839787"/>
          </a:xfrm>
          <a:custGeom>
            <a:rect b="b" l="l" r="r" t="t"/>
            <a:pathLst>
              <a:path extrusionOk="0" h="529" w="125">
                <a:moveTo>
                  <a:pt x="124" y="0"/>
                </a:moveTo>
                <a:lnTo>
                  <a:pt x="0" y="105"/>
                </a:lnTo>
                <a:lnTo>
                  <a:pt x="0" y="528"/>
                </a:lnTo>
                <a:lnTo>
                  <a:pt x="124" y="396"/>
                </a:lnTo>
                <a:lnTo>
                  <a:pt x="124" y="0"/>
                </a:lnTo>
              </a:path>
            </a:pathLst>
          </a:custGeom>
          <a:solidFill>
            <a:srgbClr val="FFA040"/>
          </a:solidFill>
          <a:ln cap="rnd" cmpd="sng" w="126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51"/>
          <p:cNvSpPr/>
          <p:nvPr/>
        </p:nvSpPr>
        <p:spPr>
          <a:xfrm>
            <a:off x="5738812" y="4327525"/>
            <a:ext cx="306387" cy="468312"/>
          </a:xfrm>
          <a:custGeom>
            <a:rect b="b" l="l" r="r" t="t"/>
            <a:pathLst>
              <a:path extrusionOk="0" h="295" w="193">
                <a:moveTo>
                  <a:pt x="0" y="0"/>
                </a:moveTo>
                <a:lnTo>
                  <a:pt x="192" y="57"/>
                </a:lnTo>
                <a:lnTo>
                  <a:pt x="192" y="294"/>
                </a:lnTo>
                <a:lnTo>
                  <a:pt x="0" y="226"/>
                </a:lnTo>
                <a:lnTo>
                  <a:pt x="0" y="0"/>
                </a:lnTo>
              </a:path>
            </a:pathLst>
          </a:custGeom>
          <a:gradFill>
            <a:gsLst>
              <a:gs pos="0">
                <a:srgbClr val="BF9000"/>
              </a:gs>
              <a:gs pos="100000">
                <a:srgbClr val="997300"/>
              </a:gs>
            </a:gsLst>
            <a:lin ang="5400000" scaled="0"/>
          </a:gradFill>
          <a:ln cap="rnd" cmpd="sng" w="126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51"/>
          <p:cNvSpPr/>
          <p:nvPr/>
        </p:nvSpPr>
        <p:spPr>
          <a:xfrm>
            <a:off x="5738812" y="4167187"/>
            <a:ext cx="558800" cy="250825"/>
          </a:xfrm>
          <a:custGeom>
            <a:rect b="b" l="l" r="r" t="t"/>
            <a:pathLst>
              <a:path extrusionOk="0" h="158" w="352">
                <a:moveTo>
                  <a:pt x="0" y="101"/>
                </a:moveTo>
                <a:lnTo>
                  <a:pt x="192" y="0"/>
                </a:lnTo>
                <a:lnTo>
                  <a:pt x="351" y="44"/>
                </a:lnTo>
                <a:lnTo>
                  <a:pt x="192" y="157"/>
                </a:lnTo>
                <a:lnTo>
                  <a:pt x="0" y="101"/>
                </a:lnTo>
              </a:path>
            </a:pathLst>
          </a:custGeom>
          <a:gradFill>
            <a:gsLst>
              <a:gs pos="0">
                <a:srgbClr val="AC8100"/>
              </a:gs>
              <a:gs pos="50000">
                <a:srgbClr val="BF9000"/>
              </a:gs>
              <a:gs pos="100000">
                <a:srgbClr val="AC8100"/>
              </a:gs>
            </a:gsLst>
            <a:lin ang="5400000" scaled="0"/>
          </a:gradFill>
          <a:ln cap="rnd" cmpd="sng" w="126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51"/>
          <p:cNvSpPr/>
          <p:nvPr/>
        </p:nvSpPr>
        <p:spPr>
          <a:xfrm>
            <a:off x="6043612" y="4237037"/>
            <a:ext cx="254000" cy="558800"/>
          </a:xfrm>
          <a:custGeom>
            <a:rect b="b" l="l" r="r" t="t"/>
            <a:pathLst>
              <a:path extrusionOk="0" h="352" w="160">
                <a:moveTo>
                  <a:pt x="0" y="113"/>
                </a:moveTo>
                <a:lnTo>
                  <a:pt x="159" y="0"/>
                </a:lnTo>
                <a:lnTo>
                  <a:pt x="159" y="204"/>
                </a:lnTo>
                <a:lnTo>
                  <a:pt x="0" y="351"/>
                </a:lnTo>
                <a:lnTo>
                  <a:pt x="0" y="113"/>
                </a:lnTo>
              </a:path>
            </a:pathLst>
          </a:custGeom>
          <a:gradFill>
            <a:gsLst>
              <a:gs pos="0">
                <a:srgbClr val="BF9000"/>
              </a:gs>
              <a:gs pos="100000">
                <a:srgbClr val="261D00"/>
              </a:gs>
            </a:gsLst>
            <a:lin ang="5400000" scaled="0"/>
          </a:gradFill>
          <a:ln cap="rnd" cmpd="sng" w="126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51"/>
          <p:cNvSpPr/>
          <p:nvPr/>
        </p:nvSpPr>
        <p:spPr>
          <a:xfrm>
            <a:off x="4865687" y="4913312"/>
            <a:ext cx="207962" cy="223837"/>
          </a:xfrm>
          <a:custGeom>
            <a:rect b="b" l="l" r="r" t="t"/>
            <a:pathLst>
              <a:path extrusionOk="0" h="141" w="131">
                <a:moveTo>
                  <a:pt x="0" y="140"/>
                </a:moveTo>
                <a:lnTo>
                  <a:pt x="103" y="27"/>
                </a:lnTo>
                <a:lnTo>
                  <a:pt x="130" y="0"/>
                </a:lnTo>
                <a:lnTo>
                  <a:pt x="111" y="93"/>
                </a:lnTo>
                <a:lnTo>
                  <a:pt x="0" y="140"/>
                </a:lnTo>
              </a:path>
            </a:pathLst>
          </a:custGeom>
          <a:solidFill>
            <a:srgbClr val="A0A0A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51"/>
          <p:cNvSpPr/>
          <p:nvPr/>
        </p:nvSpPr>
        <p:spPr>
          <a:xfrm>
            <a:off x="4459287" y="4270375"/>
            <a:ext cx="415925" cy="862012"/>
          </a:xfrm>
          <a:custGeom>
            <a:rect b="b" l="l" r="r" t="t"/>
            <a:pathLst>
              <a:path extrusionOk="0" h="543" w="262">
                <a:moveTo>
                  <a:pt x="0" y="521"/>
                </a:moveTo>
                <a:lnTo>
                  <a:pt x="261" y="542"/>
                </a:lnTo>
                <a:lnTo>
                  <a:pt x="261" y="0"/>
                </a:lnTo>
                <a:lnTo>
                  <a:pt x="1" y="10"/>
                </a:lnTo>
                <a:lnTo>
                  <a:pt x="0" y="521"/>
                </a:lnTo>
              </a:path>
            </a:pathLst>
          </a:custGeom>
          <a:gradFill>
            <a:gsLst>
              <a:gs pos="0">
                <a:srgbClr val="BF9000"/>
              </a:gs>
              <a:gs pos="100000">
                <a:srgbClr val="997300"/>
              </a:gs>
            </a:gsLst>
            <a:lin ang="5400000" scaled="0"/>
          </a:gradFill>
          <a:ln cap="rnd" cmpd="sng" w="126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51"/>
          <p:cNvSpPr/>
          <p:nvPr/>
        </p:nvSpPr>
        <p:spPr>
          <a:xfrm>
            <a:off x="4872037" y="4271962"/>
            <a:ext cx="163512" cy="862012"/>
          </a:xfrm>
          <a:custGeom>
            <a:rect b="b" l="l" r="r" t="t"/>
            <a:pathLst>
              <a:path extrusionOk="0" h="543" w="103">
                <a:moveTo>
                  <a:pt x="0" y="0"/>
                </a:moveTo>
                <a:lnTo>
                  <a:pt x="102" y="67"/>
                </a:lnTo>
                <a:lnTo>
                  <a:pt x="102" y="429"/>
                </a:lnTo>
                <a:lnTo>
                  <a:pt x="0" y="542"/>
                </a:lnTo>
                <a:lnTo>
                  <a:pt x="0" y="0"/>
                </a:lnTo>
              </a:path>
            </a:pathLst>
          </a:custGeom>
          <a:gradFill>
            <a:gsLst>
              <a:gs pos="0">
                <a:srgbClr val="BF9000"/>
              </a:gs>
              <a:gs pos="100000">
                <a:srgbClr val="261D00"/>
              </a:gs>
            </a:gsLst>
            <a:lin ang="5400000" scaled="0"/>
          </a:gradFill>
          <a:ln cap="rnd" cmpd="sng" w="126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51"/>
          <p:cNvSpPr/>
          <p:nvPr/>
        </p:nvSpPr>
        <p:spPr>
          <a:xfrm>
            <a:off x="4344987" y="3590925"/>
            <a:ext cx="344487" cy="576262"/>
          </a:xfrm>
          <a:custGeom>
            <a:rect b="b" l="l" r="r" t="t"/>
            <a:pathLst>
              <a:path extrusionOk="0" h="363" w="217">
                <a:moveTo>
                  <a:pt x="0" y="46"/>
                </a:moveTo>
                <a:lnTo>
                  <a:pt x="216" y="0"/>
                </a:lnTo>
                <a:lnTo>
                  <a:pt x="216" y="350"/>
                </a:lnTo>
                <a:lnTo>
                  <a:pt x="0" y="362"/>
                </a:lnTo>
                <a:lnTo>
                  <a:pt x="0" y="46"/>
                </a:lnTo>
              </a:path>
            </a:pathLst>
          </a:custGeom>
          <a:gradFill>
            <a:gsLst>
              <a:gs pos="0">
                <a:srgbClr val="BF9000"/>
              </a:gs>
              <a:gs pos="100000">
                <a:srgbClr val="997300"/>
              </a:gs>
            </a:gsLst>
            <a:lin ang="5400000" scaled="0"/>
          </a:gradFill>
          <a:ln cap="rnd" cmpd="sng" w="126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51"/>
          <p:cNvSpPr/>
          <p:nvPr/>
        </p:nvSpPr>
        <p:spPr>
          <a:xfrm>
            <a:off x="4687887" y="3590925"/>
            <a:ext cx="323850" cy="574675"/>
          </a:xfrm>
          <a:custGeom>
            <a:rect b="b" l="l" r="r" t="t"/>
            <a:pathLst>
              <a:path extrusionOk="0" h="362" w="204">
                <a:moveTo>
                  <a:pt x="0" y="0"/>
                </a:moveTo>
                <a:lnTo>
                  <a:pt x="203" y="23"/>
                </a:lnTo>
                <a:lnTo>
                  <a:pt x="203" y="361"/>
                </a:lnTo>
                <a:lnTo>
                  <a:pt x="0" y="350"/>
                </a:lnTo>
                <a:lnTo>
                  <a:pt x="0" y="0"/>
                </a:lnTo>
              </a:path>
            </a:pathLst>
          </a:custGeom>
          <a:gradFill>
            <a:gsLst>
              <a:gs pos="0">
                <a:srgbClr val="000000"/>
              </a:gs>
              <a:gs pos="50000">
                <a:srgbClr val="BF9000"/>
              </a:gs>
              <a:gs pos="100000">
                <a:srgbClr val="000000"/>
              </a:gs>
            </a:gsLst>
            <a:lin ang="5400000" scaled="0"/>
          </a:gradFill>
          <a:ln cap="rnd" cmpd="sng" w="126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51"/>
          <p:cNvSpPr/>
          <p:nvPr/>
        </p:nvSpPr>
        <p:spPr>
          <a:xfrm>
            <a:off x="4687887" y="3590925"/>
            <a:ext cx="431800" cy="271462"/>
          </a:xfrm>
          <a:custGeom>
            <a:rect b="b" l="l" r="r" t="t"/>
            <a:pathLst>
              <a:path extrusionOk="0" h="171" w="272">
                <a:moveTo>
                  <a:pt x="0" y="0"/>
                </a:moveTo>
                <a:lnTo>
                  <a:pt x="203" y="22"/>
                </a:lnTo>
                <a:lnTo>
                  <a:pt x="271" y="170"/>
                </a:lnTo>
                <a:lnTo>
                  <a:pt x="34" y="147"/>
                </a:lnTo>
                <a:lnTo>
                  <a:pt x="0" y="0"/>
                </a:lnTo>
              </a:path>
            </a:pathLst>
          </a:custGeom>
          <a:gradFill>
            <a:gsLst>
              <a:gs pos="0">
                <a:srgbClr val="AC8100"/>
              </a:gs>
              <a:gs pos="50000">
                <a:srgbClr val="BF9000"/>
              </a:gs>
              <a:gs pos="100000">
                <a:srgbClr val="AC8100"/>
              </a:gs>
            </a:gsLst>
            <a:lin ang="5400000" scaled="0"/>
          </a:gradFill>
          <a:ln cap="rnd" cmpd="sng" w="126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51"/>
          <p:cNvSpPr/>
          <p:nvPr/>
        </p:nvSpPr>
        <p:spPr>
          <a:xfrm>
            <a:off x="4687887" y="3859212"/>
            <a:ext cx="431800" cy="306387"/>
          </a:xfrm>
          <a:custGeom>
            <a:rect b="b" l="l" r="r" t="t"/>
            <a:pathLst>
              <a:path extrusionOk="0" h="193" w="272">
                <a:moveTo>
                  <a:pt x="0" y="181"/>
                </a:moveTo>
                <a:lnTo>
                  <a:pt x="45" y="0"/>
                </a:lnTo>
                <a:lnTo>
                  <a:pt x="271" y="22"/>
                </a:lnTo>
                <a:lnTo>
                  <a:pt x="192" y="192"/>
                </a:lnTo>
                <a:lnTo>
                  <a:pt x="0" y="181"/>
                </a:lnTo>
              </a:path>
            </a:pathLst>
          </a:custGeom>
          <a:gradFill>
            <a:gsLst>
              <a:gs pos="0">
                <a:srgbClr val="BF9000"/>
              </a:gs>
              <a:gs pos="100000">
                <a:srgbClr val="261D00"/>
              </a:gs>
            </a:gsLst>
            <a:lin ang="5400000" scaled="0"/>
          </a:gradFill>
          <a:ln cap="rnd" cmpd="sng" w="126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51"/>
          <p:cNvSpPr/>
          <p:nvPr/>
        </p:nvSpPr>
        <p:spPr>
          <a:xfrm>
            <a:off x="4130675" y="4692650"/>
            <a:ext cx="211137" cy="90487"/>
          </a:xfrm>
          <a:custGeom>
            <a:rect b="b" l="l" r="r" t="t"/>
            <a:pathLst>
              <a:path extrusionOk="0" h="57" w="133">
                <a:moveTo>
                  <a:pt x="25" y="56"/>
                </a:moveTo>
                <a:lnTo>
                  <a:pt x="0" y="37"/>
                </a:lnTo>
                <a:lnTo>
                  <a:pt x="25" y="6"/>
                </a:lnTo>
                <a:lnTo>
                  <a:pt x="132" y="0"/>
                </a:lnTo>
                <a:lnTo>
                  <a:pt x="94" y="50"/>
                </a:lnTo>
                <a:lnTo>
                  <a:pt x="25" y="56"/>
                </a:lnTo>
              </a:path>
            </a:pathLst>
          </a:custGeom>
          <a:solidFill>
            <a:srgbClr val="FFA04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6" name="Google Shape;566;p51"/>
          <p:cNvGrpSpPr/>
          <p:nvPr/>
        </p:nvGrpSpPr>
        <p:grpSpPr>
          <a:xfrm>
            <a:off x="5949950" y="4495800"/>
            <a:ext cx="681037" cy="1068387"/>
            <a:chOff x="5949950" y="4495800"/>
            <a:chExt cx="681037" cy="1068387"/>
          </a:xfrm>
        </p:grpSpPr>
        <p:sp>
          <p:nvSpPr>
            <p:cNvPr id="567" name="Google Shape;567;p51"/>
            <p:cNvSpPr/>
            <p:nvPr/>
          </p:nvSpPr>
          <p:spPr>
            <a:xfrm>
              <a:off x="6400800" y="4495800"/>
              <a:ext cx="230187" cy="1068387"/>
            </a:xfrm>
            <a:custGeom>
              <a:rect b="b" l="l" r="r" t="t"/>
              <a:pathLst>
                <a:path extrusionOk="0" h="673" w="145">
                  <a:moveTo>
                    <a:pt x="144" y="0"/>
                  </a:moveTo>
                  <a:lnTo>
                    <a:pt x="0" y="133"/>
                  </a:lnTo>
                  <a:lnTo>
                    <a:pt x="0" y="672"/>
                  </a:lnTo>
                  <a:lnTo>
                    <a:pt x="144" y="504"/>
                  </a:lnTo>
                  <a:lnTo>
                    <a:pt x="144" y="0"/>
                  </a:lnTo>
                </a:path>
              </a:pathLst>
            </a:custGeom>
            <a:gradFill>
              <a:gsLst>
                <a:gs pos="0">
                  <a:srgbClr val="969696"/>
                </a:gs>
                <a:gs pos="100000">
                  <a:srgbClr val="787878"/>
                </a:gs>
              </a:gsLst>
              <a:lin ang="5400000" scaled="0"/>
            </a:gradFill>
            <a:ln cap="rnd" cmpd="sng" w="1267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8" name="Google Shape;568;p51"/>
            <p:cNvGrpSpPr/>
            <p:nvPr/>
          </p:nvGrpSpPr>
          <p:grpSpPr>
            <a:xfrm>
              <a:off x="5949950" y="4654550"/>
              <a:ext cx="528637" cy="909637"/>
              <a:chOff x="5949950" y="4654550"/>
              <a:chExt cx="528637" cy="909637"/>
            </a:xfrm>
          </p:grpSpPr>
          <p:grpSp>
            <p:nvGrpSpPr>
              <p:cNvPr id="569" name="Google Shape;569;p51"/>
              <p:cNvGrpSpPr/>
              <p:nvPr/>
            </p:nvGrpSpPr>
            <p:grpSpPr>
              <a:xfrm>
                <a:off x="6008687" y="4654550"/>
                <a:ext cx="404812" cy="909637"/>
                <a:chOff x="6008687" y="4654550"/>
                <a:chExt cx="404812" cy="909637"/>
              </a:xfrm>
            </p:grpSpPr>
            <p:sp>
              <p:nvSpPr>
                <p:cNvPr id="570" name="Google Shape;570;p51"/>
                <p:cNvSpPr txBox="1"/>
                <p:nvPr/>
              </p:nvSpPr>
              <p:spPr>
                <a:xfrm>
                  <a:off x="6011862" y="4654550"/>
                  <a:ext cx="398462" cy="909637"/>
                </a:xfrm>
                <a:prstGeom prst="rect">
                  <a:avLst/>
                </a:prstGeom>
                <a:gradFill>
                  <a:gsLst>
                    <a:gs pos="0">
                      <a:srgbClr val="969696"/>
                    </a:gs>
                    <a:gs pos="100000">
                      <a:srgbClr val="787878"/>
                    </a:gs>
                  </a:gsLst>
                  <a:lin ang="5400000" scaled="0"/>
                </a:gradFill>
                <a:ln cap="flat" cmpd="sng" w="12675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1" name="Google Shape;571;p51"/>
                <p:cNvSpPr txBox="1"/>
                <p:nvPr/>
              </p:nvSpPr>
              <p:spPr>
                <a:xfrm>
                  <a:off x="6038850" y="4695825"/>
                  <a:ext cx="341312" cy="252412"/>
                </a:xfrm>
                <a:prstGeom prst="rect">
                  <a:avLst/>
                </a:prstGeom>
                <a:gradFill>
                  <a:gsLst>
                    <a:gs pos="0">
                      <a:srgbClr val="969696"/>
                    </a:gs>
                    <a:gs pos="100000">
                      <a:srgbClr val="787878"/>
                    </a:gs>
                  </a:gsLst>
                  <a:lin ang="5400000" scaled="0"/>
                </a:gradFill>
                <a:ln cap="flat" cmpd="sng" w="12675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2" name="Google Shape;572;p51"/>
                <p:cNvSpPr txBox="1"/>
                <p:nvPr/>
              </p:nvSpPr>
              <p:spPr>
                <a:xfrm>
                  <a:off x="6008687" y="5251450"/>
                  <a:ext cx="404812" cy="131762"/>
                </a:xfrm>
                <a:prstGeom prst="rect">
                  <a:avLst/>
                </a:prstGeom>
                <a:gradFill>
                  <a:gsLst>
                    <a:gs pos="0">
                      <a:srgbClr val="969696"/>
                    </a:gs>
                    <a:gs pos="100000">
                      <a:srgbClr val="787878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3" name="Google Shape;573;p51"/>
                <p:cNvSpPr txBox="1"/>
                <p:nvPr/>
              </p:nvSpPr>
              <p:spPr>
                <a:xfrm>
                  <a:off x="6038850" y="5276850"/>
                  <a:ext cx="341312" cy="252412"/>
                </a:xfrm>
                <a:prstGeom prst="rect">
                  <a:avLst/>
                </a:prstGeom>
                <a:gradFill>
                  <a:gsLst>
                    <a:gs pos="0">
                      <a:srgbClr val="969696"/>
                    </a:gs>
                    <a:gs pos="100000">
                      <a:srgbClr val="787878"/>
                    </a:gs>
                  </a:gsLst>
                  <a:lin ang="5400000" scaled="0"/>
                </a:gradFill>
                <a:ln cap="flat" cmpd="sng" w="12675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4" name="Google Shape;574;p51"/>
                <p:cNvSpPr txBox="1"/>
                <p:nvPr/>
              </p:nvSpPr>
              <p:spPr>
                <a:xfrm>
                  <a:off x="6032500" y="5253037"/>
                  <a:ext cx="354012" cy="130175"/>
                </a:xfrm>
                <a:prstGeom prst="rect">
                  <a:avLst/>
                </a:prstGeom>
                <a:gradFill>
                  <a:gsLst>
                    <a:gs pos="0">
                      <a:srgbClr val="969696"/>
                    </a:gs>
                    <a:gs pos="100000">
                      <a:srgbClr val="787878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575" name="Google Shape;575;p51"/>
                <p:cNvGrpSpPr/>
                <p:nvPr/>
              </p:nvGrpSpPr>
              <p:grpSpPr>
                <a:xfrm>
                  <a:off x="6142037" y="5311775"/>
                  <a:ext cx="155575" cy="50800"/>
                  <a:chOff x="6142037" y="5311775"/>
                  <a:chExt cx="155575" cy="50800"/>
                </a:xfrm>
              </p:grpSpPr>
              <p:sp>
                <p:nvSpPr>
                  <p:cNvPr id="576" name="Google Shape;576;p51"/>
                  <p:cNvSpPr/>
                  <p:nvPr/>
                </p:nvSpPr>
                <p:spPr>
                  <a:xfrm>
                    <a:off x="6142037" y="5314950"/>
                    <a:ext cx="155575" cy="47625"/>
                  </a:xfrm>
                  <a:custGeom>
                    <a:rect b="b" l="l" r="r" t="t"/>
                    <a:pathLst>
                      <a:path extrusionOk="0" h="30" w="98">
                        <a:moveTo>
                          <a:pt x="6" y="11"/>
                        </a:moveTo>
                        <a:lnTo>
                          <a:pt x="15" y="23"/>
                        </a:lnTo>
                        <a:lnTo>
                          <a:pt x="93" y="23"/>
                        </a:lnTo>
                        <a:lnTo>
                          <a:pt x="82" y="8"/>
                        </a:lnTo>
                        <a:lnTo>
                          <a:pt x="82" y="0"/>
                        </a:lnTo>
                        <a:lnTo>
                          <a:pt x="97" y="19"/>
                        </a:lnTo>
                        <a:lnTo>
                          <a:pt x="97" y="29"/>
                        </a:lnTo>
                        <a:lnTo>
                          <a:pt x="12" y="29"/>
                        </a:lnTo>
                        <a:lnTo>
                          <a:pt x="0" y="11"/>
                        </a:lnTo>
                        <a:lnTo>
                          <a:pt x="6" y="11"/>
                        </a:lnTo>
                      </a:path>
                    </a:pathLst>
                  </a:custGeom>
                  <a:gradFill>
                    <a:gsLst>
                      <a:gs pos="0">
                        <a:srgbClr val="969696"/>
                      </a:gs>
                      <a:gs pos="100000">
                        <a:srgbClr val="787878"/>
                      </a:gs>
                    </a:gsLst>
                    <a:lin ang="54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7" name="Google Shape;577;p51"/>
                  <p:cNvSpPr/>
                  <p:nvPr/>
                </p:nvSpPr>
                <p:spPr>
                  <a:xfrm>
                    <a:off x="6142037" y="5311775"/>
                    <a:ext cx="73025" cy="26987"/>
                  </a:xfrm>
                  <a:custGeom>
                    <a:rect b="b" l="l" r="r" t="t"/>
                    <a:pathLst>
                      <a:path extrusionOk="0" h="17" w="46">
                        <a:moveTo>
                          <a:pt x="4" y="5"/>
                        </a:moveTo>
                        <a:lnTo>
                          <a:pt x="5" y="0"/>
                        </a:lnTo>
                        <a:lnTo>
                          <a:pt x="2" y="0"/>
                        </a:lnTo>
                        <a:lnTo>
                          <a:pt x="0" y="5"/>
                        </a:lnTo>
                        <a:lnTo>
                          <a:pt x="0" y="16"/>
                        </a:lnTo>
                        <a:lnTo>
                          <a:pt x="45" y="16"/>
                        </a:lnTo>
                        <a:lnTo>
                          <a:pt x="45" y="5"/>
                        </a:lnTo>
                        <a:lnTo>
                          <a:pt x="4" y="5"/>
                        </a:lnTo>
                      </a:path>
                    </a:pathLst>
                  </a:custGeom>
                  <a:gradFill>
                    <a:gsLst>
                      <a:gs pos="0">
                        <a:srgbClr val="969696"/>
                      </a:gs>
                      <a:gs pos="100000">
                        <a:srgbClr val="787878"/>
                      </a:gs>
                    </a:gsLst>
                    <a:lin ang="54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8" name="Google Shape;578;p51"/>
                  <p:cNvSpPr/>
                  <p:nvPr/>
                </p:nvSpPr>
                <p:spPr>
                  <a:xfrm>
                    <a:off x="6207125" y="5311775"/>
                    <a:ext cx="71437" cy="26987"/>
                  </a:xfrm>
                  <a:custGeom>
                    <a:rect b="b" l="l" r="r" t="t"/>
                    <a:pathLst>
                      <a:path extrusionOk="0" h="17" w="45">
                        <a:moveTo>
                          <a:pt x="39" y="5"/>
                        </a:moveTo>
                        <a:lnTo>
                          <a:pt x="38" y="0"/>
                        </a:lnTo>
                        <a:lnTo>
                          <a:pt x="42" y="0"/>
                        </a:lnTo>
                        <a:lnTo>
                          <a:pt x="44" y="5"/>
                        </a:lnTo>
                        <a:lnTo>
                          <a:pt x="44" y="16"/>
                        </a:lnTo>
                        <a:lnTo>
                          <a:pt x="0" y="16"/>
                        </a:lnTo>
                        <a:lnTo>
                          <a:pt x="0" y="5"/>
                        </a:lnTo>
                        <a:lnTo>
                          <a:pt x="39" y="5"/>
                        </a:lnTo>
                      </a:path>
                    </a:pathLst>
                  </a:custGeom>
                  <a:gradFill>
                    <a:gsLst>
                      <a:gs pos="0">
                        <a:srgbClr val="969696"/>
                      </a:gs>
                      <a:gs pos="100000">
                        <a:srgbClr val="787878"/>
                      </a:gs>
                    </a:gsLst>
                    <a:lin ang="54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9" name="Google Shape;579;p51"/>
                  <p:cNvSpPr/>
                  <p:nvPr/>
                </p:nvSpPr>
                <p:spPr>
                  <a:xfrm>
                    <a:off x="6142037" y="5311775"/>
                    <a:ext cx="26987" cy="26987"/>
                  </a:xfrm>
                  <a:custGeom>
                    <a:rect b="b" l="l" r="r" t="t"/>
                    <a:pathLst>
                      <a:path extrusionOk="0" h="17" w="17">
                        <a:moveTo>
                          <a:pt x="12" y="16"/>
                        </a:moveTo>
                        <a:lnTo>
                          <a:pt x="16" y="0"/>
                        </a:lnTo>
                        <a:lnTo>
                          <a:pt x="6" y="0"/>
                        </a:lnTo>
                        <a:lnTo>
                          <a:pt x="0" y="16"/>
                        </a:lnTo>
                        <a:lnTo>
                          <a:pt x="12" y="16"/>
                        </a:lnTo>
                      </a:path>
                    </a:pathLst>
                  </a:custGeom>
                  <a:gradFill>
                    <a:gsLst>
                      <a:gs pos="0">
                        <a:srgbClr val="969696"/>
                      </a:gs>
                      <a:gs pos="100000">
                        <a:srgbClr val="787878"/>
                      </a:gs>
                    </a:gsLst>
                    <a:lin ang="54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0" name="Google Shape;580;p51"/>
                  <p:cNvSpPr/>
                  <p:nvPr/>
                </p:nvSpPr>
                <p:spPr>
                  <a:xfrm>
                    <a:off x="6267450" y="5311775"/>
                    <a:ext cx="26987" cy="26987"/>
                  </a:xfrm>
                  <a:custGeom>
                    <a:rect b="b" l="l" r="r" t="t"/>
                    <a:pathLst>
                      <a:path extrusionOk="0" h="17" w="17">
                        <a:moveTo>
                          <a:pt x="3" y="16"/>
                        </a:moveTo>
                        <a:lnTo>
                          <a:pt x="0" y="0"/>
                        </a:lnTo>
                        <a:lnTo>
                          <a:pt x="10" y="0"/>
                        </a:lnTo>
                        <a:lnTo>
                          <a:pt x="16" y="16"/>
                        </a:lnTo>
                        <a:lnTo>
                          <a:pt x="3" y="16"/>
                        </a:lnTo>
                      </a:path>
                    </a:pathLst>
                  </a:custGeom>
                  <a:gradFill>
                    <a:gsLst>
                      <a:gs pos="0">
                        <a:srgbClr val="969696"/>
                      </a:gs>
                      <a:gs pos="100000">
                        <a:srgbClr val="787878"/>
                      </a:gs>
                    </a:gsLst>
                    <a:lin ang="54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581" name="Google Shape;581;p51"/>
                <p:cNvGrpSpPr/>
                <p:nvPr/>
              </p:nvGrpSpPr>
              <p:grpSpPr>
                <a:xfrm>
                  <a:off x="6151562" y="5445125"/>
                  <a:ext cx="115887" cy="85724"/>
                  <a:chOff x="6151562" y="5445125"/>
                  <a:chExt cx="115887" cy="85724"/>
                </a:xfrm>
              </p:grpSpPr>
              <p:sp>
                <p:nvSpPr>
                  <p:cNvPr id="582" name="Google Shape;582;p51"/>
                  <p:cNvSpPr txBox="1"/>
                  <p:nvPr/>
                </p:nvSpPr>
                <p:spPr>
                  <a:xfrm>
                    <a:off x="6151562" y="5445125"/>
                    <a:ext cx="115887" cy="31750"/>
                  </a:xfrm>
                  <a:prstGeom prst="rect">
                    <a:avLst/>
                  </a:prstGeom>
                  <a:gradFill>
                    <a:gsLst>
                      <a:gs pos="0">
                        <a:srgbClr val="969696"/>
                      </a:gs>
                      <a:gs pos="100000">
                        <a:srgbClr val="787878"/>
                      </a:gs>
                    </a:gsLst>
                    <a:lin ang="5400000" scaled="0"/>
                  </a:gradFill>
                  <a:ln cap="flat" cmpd="sng" w="12675">
                    <a:solidFill>
                      <a:srgbClr val="000000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3" name="Google Shape;583;p51"/>
                  <p:cNvSpPr txBox="1"/>
                  <p:nvPr/>
                </p:nvSpPr>
                <p:spPr>
                  <a:xfrm>
                    <a:off x="6159500" y="5451475"/>
                    <a:ext cx="101600" cy="20637"/>
                  </a:xfrm>
                  <a:prstGeom prst="rect">
                    <a:avLst/>
                  </a:prstGeom>
                  <a:gradFill>
                    <a:gsLst>
                      <a:gs pos="0">
                        <a:srgbClr val="969696"/>
                      </a:gs>
                      <a:gs pos="100000">
                        <a:srgbClr val="787878"/>
                      </a:gs>
                    </a:gsLst>
                    <a:lin ang="5400000" scaled="0"/>
                  </a:gradFill>
                  <a:ln cap="flat" cmpd="sng" w="12675">
                    <a:solidFill>
                      <a:srgbClr val="000000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584" name="Google Shape;584;p51"/>
                  <p:cNvGrpSpPr/>
                  <p:nvPr/>
                </p:nvGrpSpPr>
                <p:grpSpPr>
                  <a:xfrm>
                    <a:off x="6197600" y="5494337"/>
                    <a:ext cx="31749" cy="36512"/>
                    <a:chOff x="6197600" y="5494337"/>
                    <a:chExt cx="31749" cy="36512"/>
                  </a:xfrm>
                </p:grpSpPr>
                <p:sp>
                  <p:nvSpPr>
                    <p:cNvPr id="585" name="Google Shape;585;p51"/>
                    <p:cNvSpPr/>
                    <p:nvPr/>
                  </p:nvSpPr>
                  <p:spPr>
                    <a:xfrm>
                      <a:off x="6199187" y="5497512"/>
                      <a:ext cx="23812" cy="23812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969696"/>
                        </a:gs>
                        <a:gs pos="100000">
                          <a:srgbClr val="787878"/>
                        </a:gs>
                      </a:gsLst>
                      <a:lin ang="5400000" scaled="0"/>
                    </a:gradFill>
                    <a:ln cap="flat" cmpd="sng" w="12675">
                      <a:solidFill>
                        <a:srgbClr val="3F3F3F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grpSp>
                  <p:nvGrpSpPr>
                    <p:cNvPr id="586" name="Google Shape;586;p51"/>
                    <p:cNvGrpSpPr/>
                    <p:nvPr/>
                  </p:nvGrpSpPr>
                  <p:grpSpPr>
                    <a:xfrm>
                      <a:off x="6197600" y="5494337"/>
                      <a:ext cx="31749" cy="36512"/>
                      <a:chOff x="6197600" y="5494337"/>
                      <a:chExt cx="31749" cy="36512"/>
                    </a:xfrm>
                  </p:grpSpPr>
                  <p:sp>
                    <p:nvSpPr>
                      <p:cNvPr id="587" name="Google Shape;587;p51"/>
                      <p:cNvSpPr/>
                      <p:nvPr/>
                    </p:nvSpPr>
                    <p:spPr>
                      <a:xfrm>
                        <a:off x="6197600" y="5494337"/>
                        <a:ext cx="22225" cy="23812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969696"/>
                          </a:gs>
                          <a:gs pos="100000">
                            <a:srgbClr val="787878"/>
                          </a:gs>
                        </a:gsLst>
                        <a:lin ang="5400000" scaled="0"/>
                      </a:gradFill>
                      <a:ln cap="flat" cmpd="sng" w="12675">
                        <a:solidFill>
                          <a:srgbClr val="808080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b="1" i="0" sz="32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588" name="Google Shape;588;p51"/>
                      <p:cNvSpPr/>
                      <p:nvPr/>
                    </p:nvSpPr>
                    <p:spPr>
                      <a:xfrm>
                        <a:off x="6210300" y="5502275"/>
                        <a:ext cx="12700" cy="12700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969696"/>
                          </a:gs>
                          <a:gs pos="100000">
                            <a:srgbClr val="787878"/>
                          </a:gs>
                        </a:gsLst>
                        <a:lin ang="5400000" scaled="0"/>
                      </a:gradFill>
                      <a:ln cap="flat" cmpd="sng" w="12675">
                        <a:solidFill>
                          <a:srgbClr val="3F3F3F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b="1" i="0" sz="32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589" name="Google Shape;589;p51"/>
                      <p:cNvSpPr/>
                      <p:nvPr/>
                    </p:nvSpPr>
                    <p:spPr>
                      <a:xfrm>
                        <a:off x="6202362" y="5503862"/>
                        <a:ext cx="26987" cy="26987"/>
                      </a:xfrm>
                      <a:custGeom>
                        <a:rect b="b" l="l" r="r" t="t"/>
                        <a:pathLst>
                          <a:path extrusionOk="0" h="17" w="17">
                            <a:moveTo>
                              <a:pt x="5" y="0"/>
                            </a:moveTo>
                            <a:lnTo>
                              <a:pt x="0" y="16"/>
                            </a:lnTo>
                            <a:lnTo>
                              <a:pt x="16" y="16"/>
                            </a:lnTo>
                            <a:lnTo>
                              <a:pt x="11" y="0"/>
                            </a:lnTo>
                            <a:lnTo>
                              <a:pt x="5" y="0"/>
                            </a:lnTo>
                          </a:path>
                        </a:pathLst>
                      </a:custGeom>
                      <a:gradFill>
                        <a:gsLst>
                          <a:gs pos="0">
                            <a:srgbClr val="969696"/>
                          </a:gs>
                          <a:gs pos="100000">
                            <a:srgbClr val="787878"/>
                          </a:gs>
                        </a:gsLst>
                        <a:lin ang="5400000" scaled="0"/>
                      </a:gradFill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b="1" i="0" sz="32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</p:grpSp>
              </p:grpSp>
            </p:grpSp>
          </p:grpSp>
          <p:grpSp>
            <p:nvGrpSpPr>
              <p:cNvPr id="590" name="Google Shape;590;p51"/>
              <p:cNvGrpSpPr/>
              <p:nvPr/>
            </p:nvGrpSpPr>
            <p:grpSpPr>
              <a:xfrm>
                <a:off x="5949950" y="4687887"/>
                <a:ext cx="528637" cy="606425"/>
                <a:chOff x="5949950" y="4687887"/>
                <a:chExt cx="528637" cy="606425"/>
              </a:xfrm>
            </p:grpSpPr>
            <p:grpSp>
              <p:nvGrpSpPr>
                <p:cNvPr id="591" name="Google Shape;591;p51"/>
                <p:cNvGrpSpPr/>
                <p:nvPr/>
              </p:nvGrpSpPr>
              <p:grpSpPr>
                <a:xfrm>
                  <a:off x="6230937" y="4703762"/>
                  <a:ext cx="220662" cy="209550"/>
                  <a:chOff x="6230937" y="4703762"/>
                  <a:chExt cx="220662" cy="209550"/>
                </a:xfrm>
              </p:grpSpPr>
              <p:sp>
                <p:nvSpPr>
                  <p:cNvPr id="592" name="Google Shape;592;p51"/>
                  <p:cNvSpPr/>
                  <p:nvPr/>
                </p:nvSpPr>
                <p:spPr>
                  <a:xfrm>
                    <a:off x="6246812" y="4703762"/>
                    <a:ext cx="204787" cy="209550"/>
                  </a:xfrm>
                  <a:custGeom>
                    <a:rect b="b" l="l" r="r" t="t"/>
                    <a:pathLst>
                      <a:path extrusionOk="0" h="132" w="129">
                        <a:moveTo>
                          <a:pt x="28" y="0"/>
                        </a:moveTo>
                        <a:lnTo>
                          <a:pt x="128" y="5"/>
                        </a:lnTo>
                        <a:lnTo>
                          <a:pt x="92" y="131"/>
                        </a:lnTo>
                        <a:lnTo>
                          <a:pt x="0" y="131"/>
                        </a:lnTo>
                        <a:lnTo>
                          <a:pt x="28" y="0"/>
                        </a:lnTo>
                      </a:path>
                    </a:pathLst>
                  </a:custGeom>
                  <a:gradFill>
                    <a:gsLst>
                      <a:gs pos="0">
                        <a:srgbClr val="969696"/>
                      </a:gs>
                      <a:gs pos="100000">
                        <a:srgbClr val="787878"/>
                      </a:gs>
                    </a:gsLst>
                    <a:lin ang="54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3" name="Google Shape;593;p51"/>
                  <p:cNvSpPr/>
                  <p:nvPr/>
                </p:nvSpPr>
                <p:spPr>
                  <a:xfrm>
                    <a:off x="6242050" y="4711700"/>
                    <a:ext cx="198437" cy="198437"/>
                  </a:xfrm>
                  <a:custGeom>
                    <a:rect b="b" l="l" r="r" t="t"/>
                    <a:pathLst>
                      <a:path extrusionOk="0" h="125" w="125">
                        <a:moveTo>
                          <a:pt x="27" y="0"/>
                        </a:moveTo>
                        <a:lnTo>
                          <a:pt x="124" y="5"/>
                        </a:lnTo>
                        <a:lnTo>
                          <a:pt x="89" y="124"/>
                        </a:lnTo>
                        <a:lnTo>
                          <a:pt x="0" y="124"/>
                        </a:lnTo>
                        <a:lnTo>
                          <a:pt x="27" y="0"/>
                        </a:lnTo>
                      </a:path>
                    </a:pathLst>
                  </a:custGeom>
                  <a:gradFill>
                    <a:gsLst>
                      <a:gs pos="0">
                        <a:srgbClr val="969696"/>
                      </a:gs>
                      <a:gs pos="100000">
                        <a:srgbClr val="787878"/>
                      </a:gs>
                    </a:gsLst>
                    <a:lin ang="54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4" name="Google Shape;594;p51"/>
                  <p:cNvSpPr/>
                  <p:nvPr/>
                </p:nvSpPr>
                <p:spPr>
                  <a:xfrm>
                    <a:off x="6237287" y="4716462"/>
                    <a:ext cx="182562" cy="188912"/>
                  </a:xfrm>
                  <a:custGeom>
                    <a:rect b="b" l="l" r="r" t="t"/>
                    <a:pathLst>
                      <a:path extrusionOk="0" h="119" w="115">
                        <a:moveTo>
                          <a:pt x="25" y="0"/>
                        </a:moveTo>
                        <a:lnTo>
                          <a:pt x="114" y="5"/>
                        </a:lnTo>
                        <a:lnTo>
                          <a:pt x="83" y="118"/>
                        </a:lnTo>
                        <a:lnTo>
                          <a:pt x="0" y="118"/>
                        </a:lnTo>
                        <a:lnTo>
                          <a:pt x="25" y="0"/>
                        </a:lnTo>
                      </a:path>
                    </a:pathLst>
                  </a:custGeom>
                  <a:gradFill>
                    <a:gsLst>
                      <a:gs pos="0">
                        <a:srgbClr val="969696"/>
                      </a:gs>
                      <a:gs pos="100000">
                        <a:srgbClr val="787878"/>
                      </a:gs>
                    </a:gsLst>
                    <a:lin ang="54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5" name="Google Shape;595;p51"/>
                  <p:cNvSpPr/>
                  <p:nvPr/>
                </p:nvSpPr>
                <p:spPr>
                  <a:xfrm>
                    <a:off x="6230937" y="4722812"/>
                    <a:ext cx="171450" cy="185737"/>
                  </a:xfrm>
                  <a:custGeom>
                    <a:rect b="b" l="l" r="r" t="t"/>
                    <a:pathLst>
                      <a:path extrusionOk="0" h="117" w="108">
                        <a:moveTo>
                          <a:pt x="26" y="0"/>
                        </a:moveTo>
                        <a:lnTo>
                          <a:pt x="107" y="4"/>
                        </a:lnTo>
                        <a:lnTo>
                          <a:pt x="74" y="115"/>
                        </a:lnTo>
                        <a:lnTo>
                          <a:pt x="0" y="116"/>
                        </a:lnTo>
                        <a:lnTo>
                          <a:pt x="26" y="0"/>
                        </a:lnTo>
                      </a:path>
                    </a:pathLst>
                  </a:custGeom>
                  <a:gradFill>
                    <a:gsLst>
                      <a:gs pos="0">
                        <a:srgbClr val="969696"/>
                      </a:gs>
                      <a:gs pos="100000">
                        <a:srgbClr val="787878"/>
                      </a:gs>
                    </a:gsLst>
                    <a:lin ang="54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596" name="Google Shape;596;p51"/>
                <p:cNvGrpSpPr/>
                <p:nvPr/>
              </p:nvGrpSpPr>
              <p:grpSpPr>
                <a:xfrm>
                  <a:off x="5962650" y="4716462"/>
                  <a:ext cx="215899" cy="209550"/>
                  <a:chOff x="5962650" y="4716462"/>
                  <a:chExt cx="215899" cy="209550"/>
                </a:xfrm>
              </p:grpSpPr>
              <p:sp>
                <p:nvSpPr>
                  <p:cNvPr id="597" name="Google Shape;597;p51"/>
                  <p:cNvSpPr/>
                  <p:nvPr/>
                </p:nvSpPr>
                <p:spPr>
                  <a:xfrm>
                    <a:off x="5962650" y="4716462"/>
                    <a:ext cx="206375" cy="209550"/>
                  </a:xfrm>
                  <a:custGeom>
                    <a:rect b="b" l="l" r="r" t="t"/>
                    <a:pathLst>
                      <a:path extrusionOk="0" h="132" w="130">
                        <a:moveTo>
                          <a:pt x="100" y="0"/>
                        </a:moveTo>
                        <a:lnTo>
                          <a:pt x="0" y="6"/>
                        </a:lnTo>
                        <a:lnTo>
                          <a:pt x="35" y="131"/>
                        </a:lnTo>
                        <a:lnTo>
                          <a:pt x="129" y="131"/>
                        </a:lnTo>
                        <a:lnTo>
                          <a:pt x="100" y="0"/>
                        </a:lnTo>
                      </a:path>
                    </a:pathLst>
                  </a:custGeom>
                  <a:gradFill>
                    <a:gsLst>
                      <a:gs pos="0">
                        <a:srgbClr val="969696"/>
                      </a:gs>
                      <a:gs pos="100000">
                        <a:srgbClr val="787878"/>
                      </a:gs>
                    </a:gsLst>
                    <a:lin ang="54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8" name="Google Shape;598;p51"/>
                  <p:cNvSpPr/>
                  <p:nvPr/>
                </p:nvSpPr>
                <p:spPr>
                  <a:xfrm>
                    <a:off x="5973762" y="4721225"/>
                    <a:ext cx="196850" cy="203200"/>
                  </a:xfrm>
                  <a:custGeom>
                    <a:rect b="b" l="l" r="r" t="t"/>
                    <a:pathLst>
                      <a:path extrusionOk="0" h="128" w="124">
                        <a:moveTo>
                          <a:pt x="95" y="0"/>
                        </a:moveTo>
                        <a:lnTo>
                          <a:pt x="0" y="6"/>
                        </a:lnTo>
                        <a:lnTo>
                          <a:pt x="33" y="127"/>
                        </a:lnTo>
                        <a:lnTo>
                          <a:pt x="123" y="127"/>
                        </a:lnTo>
                        <a:lnTo>
                          <a:pt x="95" y="0"/>
                        </a:lnTo>
                      </a:path>
                    </a:pathLst>
                  </a:custGeom>
                  <a:gradFill>
                    <a:gsLst>
                      <a:gs pos="0">
                        <a:srgbClr val="969696"/>
                      </a:gs>
                      <a:gs pos="100000">
                        <a:srgbClr val="787878"/>
                      </a:gs>
                    </a:gsLst>
                    <a:lin ang="54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9" name="Google Shape;599;p51"/>
                  <p:cNvSpPr/>
                  <p:nvPr/>
                </p:nvSpPr>
                <p:spPr>
                  <a:xfrm>
                    <a:off x="5988050" y="4727575"/>
                    <a:ext cx="185737" cy="185737"/>
                  </a:xfrm>
                  <a:custGeom>
                    <a:rect b="b" l="l" r="r" t="t"/>
                    <a:pathLst>
                      <a:path extrusionOk="0" h="117" w="117">
                        <a:moveTo>
                          <a:pt x="90" y="0"/>
                        </a:moveTo>
                        <a:lnTo>
                          <a:pt x="0" y="5"/>
                        </a:lnTo>
                        <a:lnTo>
                          <a:pt x="31" y="116"/>
                        </a:lnTo>
                        <a:lnTo>
                          <a:pt x="116" y="116"/>
                        </a:lnTo>
                        <a:lnTo>
                          <a:pt x="90" y="0"/>
                        </a:lnTo>
                      </a:path>
                    </a:pathLst>
                  </a:custGeom>
                  <a:gradFill>
                    <a:gsLst>
                      <a:gs pos="0">
                        <a:srgbClr val="969696"/>
                      </a:gs>
                      <a:gs pos="100000">
                        <a:srgbClr val="787878"/>
                      </a:gs>
                    </a:gsLst>
                    <a:lin ang="54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0" name="Google Shape;600;p51"/>
                  <p:cNvSpPr/>
                  <p:nvPr/>
                </p:nvSpPr>
                <p:spPr>
                  <a:xfrm>
                    <a:off x="6008687" y="4733925"/>
                    <a:ext cx="169862" cy="185737"/>
                  </a:xfrm>
                  <a:custGeom>
                    <a:rect b="b" l="l" r="r" t="t"/>
                    <a:pathLst>
                      <a:path extrusionOk="0" h="117" w="107">
                        <a:moveTo>
                          <a:pt x="80" y="0"/>
                        </a:moveTo>
                        <a:lnTo>
                          <a:pt x="0" y="4"/>
                        </a:lnTo>
                        <a:lnTo>
                          <a:pt x="32" y="115"/>
                        </a:lnTo>
                        <a:lnTo>
                          <a:pt x="106" y="116"/>
                        </a:lnTo>
                        <a:lnTo>
                          <a:pt x="80" y="0"/>
                        </a:lnTo>
                      </a:path>
                    </a:pathLst>
                  </a:custGeom>
                  <a:gradFill>
                    <a:gsLst>
                      <a:gs pos="0">
                        <a:srgbClr val="969696"/>
                      </a:gs>
                      <a:gs pos="100000">
                        <a:srgbClr val="787878"/>
                      </a:gs>
                    </a:gsLst>
                    <a:lin ang="54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601" name="Google Shape;601;p51"/>
                <p:cNvGrpSpPr/>
                <p:nvPr/>
              </p:nvGrpSpPr>
              <p:grpSpPr>
                <a:xfrm>
                  <a:off x="6091237" y="4687887"/>
                  <a:ext cx="225425" cy="254000"/>
                  <a:chOff x="6091237" y="4687887"/>
                  <a:chExt cx="225425" cy="254000"/>
                </a:xfrm>
              </p:grpSpPr>
              <p:sp>
                <p:nvSpPr>
                  <p:cNvPr id="602" name="Google Shape;602;p51"/>
                  <p:cNvSpPr/>
                  <p:nvPr/>
                </p:nvSpPr>
                <p:spPr>
                  <a:xfrm>
                    <a:off x="6091237" y="4687887"/>
                    <a:ext cx="225425" cy="254000"/>
                  </a:xfrm>
                  <a:custGeom>
                    <a:rect b="b" l="l" r="r" t="t"/>
                    <a:pathLst>
                      <a:path extrusionOk="0" h="160" w="142">
                        <a:moveTo>
                          <a:pt x="17" y="159"/>
                        </a:moveTo>
                        <a:lnTo>
                          <a:pt x="0" y="5"/>
                        </a:lnTo>
                        <a:lnTo>
                          <a:pt x="68" y="0"/>
                        </a:lnTo>
                        <a:lnTo>
                          <a:pt x="141" y="3"/>
                        </a:lnTo>
                        <a:lnTo>
                          <a:pt x="135" y="159"/>
                        </a:lnTo>
                        <a:lnTo>
                          <a:pt x="17" y="159"/>
                        </a:lnTo>
                      </a:path>
                    </a:pathLst>
                  </a:custGeom>
                  <a:gradFill>
                    <a:gsLst>
                      <a:gs pos="0">
                        <a:srgbClr val="969696"/>
                      </a:gs>
                      <a:gs pos="100000">
                        <a:srgbClr val="787878"/>
                      </a:gs>
                    </a:gsLst>
                    <a:lin ang="54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3" name="Google Shape;603;p51"/>
                  <p:cNvSpPr/>
                  <p:nvPr/>
                </p:nvSpPr>
                <p:spPr>
                  <a:xfrm>
                    <a:off x="6097587" y="4694237"/>
                    <a:ext cx="214312" cy="238125"/>
                  </a:xfrm>
                  <a:custGeom>
                    <a:rect b="b" l="l" r="r" t="t"/>
                    <a:pathLst>
                      <a:path extrusionOk="0" h="150" w="135">
                        <a:moveTo>
                          <a:pt x="16" y="149"/>
                        </a:moveTo>
                        <a:lnTo>
                          <a:pt x="0" y="4"/>
                        </a:lnTo>
                        <a:lnTo>
                          <a:pt x="65" y="0"/>
                        </a:lnTo>
                        <a:lnTo>
                          <a:pt x="134" y="3"/>
                        </a:lnTo>
                        <a:lnTo>
                          <a:pt x="128" y="149"/>
                        </a:lnTo>
                        <a:lnTo>
                          <a:pt x="16" y="149"/>
                        </a:lnTo>
                      </a:path>
                    </a:pathLst>
                  </a:custGeom>
                  <a:gradFill>
                    <a:gsLst>
                      <a:gs pos="0">
                        <a:srgbClr val="969696"/>
                      </a:gs>
                      <a:gs pos="100000">
                        <a:srgbClr val="787878"/>
                      </a:gs>
                    </a:gsLst>
                    <a:lin ang="54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4" name="Google Shape;604;p51"/>
                  <p:cNvSpPr/>
                  <p:nvPr/>
                </p:nvSpPr>
                <p:spPr>
                  <a:xfrm>
                    <a:off x="6105525" y="4703762"/>
                    <a:ext cx="200025" cy="225425"/>
                  </a:xfrm>
                  <a:custGeom>
                    <a:rect b="b" l="l" r="r" t="t"/>
                    <a:pathLst>
                      <a:path extrusionOk="0" h="142" w="126">
                        <a:moveTo>
                          <a:pt x="15" y="141"/>
                        </a:moveTo>
                        <a:lnTo>
                          <a:pt x="0" y="4"/>
                        </a:lnTo>
                        <a:lnTo>
                          <a:pt x="61" y="0"/>
                        </a:lnTo>
                        <a:lnTo>
                          <a:pt x="125" y="2"/>
                        </a:lnTo>
                        <a:lnTo>
                          <a:pt x="120" y="141"/>
                        </a:lnTo>
                        <a:lnTo>
                          <a:pt x="15" y="141"/>
                        </a:lnTo>
                      </a:path>
                    </a:pathLst>
                  </a:custGeom>
                  <a:gradFill>
                    <a:gsLst>
                      <a:gs pos="0">
                        <a:srgbClr val="969696"/>
                      </a:gs>
                      <a:gs pos="100000">
                        <a:srgbClr val="787878"/>
                      </a:gs>
                    </a:gsLst>
                    <a:lin ang="54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605" name="Google Shape;605;p51"/>
                <p:cNvGrpSpPr/>
                <p:nvPr/>
              </p:nvGrpSpPr>
              <p:grpSpPr>
                <a:xfrm>
                  <a:off x="5949950" y="4910137"/>
                  <a:ext cx="528637" cy="384175"/>
                  <a:chOff x="5949950" y="4910137"/>
                  <a:chExt cx="528637" cy="384175"/>
                </a:xfrm>
              </p:grpSpPr>
              <p:sp>
                <p:nvSpPr>
                  <p:cNvPr id="606" name="Google Shape;606;p51"/>
                  <p:cNvSpPr/>
                  <p:nvPr/>
                </p:nvSpPr>
                <p:spPr>
                  <a:xfrm>
                    <a:off x="5949950" y="4910137"/>
                    <a:ext cx="528637" cy="384175"/>
                  </a:xfrm>
                  <a:custGeom>
                    <a:rect b="b" l="l" r="r" t="t"/>
                    <a:pathLst>
                      <a:path extrusionOk="0" h="242" w="333">
                        <a:moveTo>
                          <a:pt x="302" y="0"/>
                        </a:moveTo>
                        <a:lnTo>
                          <a:pt x="30" y="0"/>
                        </a:lnTo>
                        <a:lnTo>
                          <a:pt x="26" y="7"/>
                        </a:lnTo>
                        <a:lnTo>
                          <a:pt x="22" y="15"/>
                        </a:lnTo>
                        <a:lnTo>
                          <a:pt x="19" y="23"/>
                        </a:lnTo>
                        <a:lnTo>
                          <a:pt x="16" y="30"/>
                        </a:lnTo>
                        <a:lnTo>
                          <a:pt x="13" y="40"/>
                        </a:lnTo>
                        <a:lnTo>
                          <a:pt x="10" y="49"/>
                        </a:lnTo>
                        <a:lnTo>
                          <a:pt x="8" y="58"/>
                        </a:lnTo>
                        <a:lnTo>
                          <a:pt x="6" y="67"/>
                        </a:lnTo>
                        <a:lnTo>
                          <a:pt x="3" y="79"/>
                        </a:lnTo>
                        <a:lnTo>
                          <a:pt x="1" y="91"/>
                        </a:lnTo>
                        <a:lnTo>
                          <a:pt x="0" y="106"/>
                        </a:lnTo>
                        <a:lnTo>
                          <a:pt x="0" y="126"/>
                        </a:lnTo>
                        <a:lnTo>
                          <a:pt x="0" y="143"/>
                        </a:lnTo>
                        <a:lnTo>
                          <a:pt x="1" y="157"/>
                        </a:lnTo>
                        <a:lnTo>
                          <a:pt x="3" y="171"/>
                        </a:lnTo>
                        <a:lnTo>
                          <a:pt x="5" y="183"/>
                        </a:lnTo>
                        <a:lnTo>
                          <a:pt x="8" y="197"/>
                        </a:lnTo>
                        <a:lnTo>
                          <a:pt x="11" y="209"/>
                        </a:lnTo>
                        <a:lnTo>
                          <a:pt x="16" y="223"/>
                        </a:lnTo>
                        <a:lnTo>
                          <a:pt x="22" y="241"/>
                        </a:lnTo>
                        <a:lnTo>
                          <a:pt x="309" y="241"/>
                        </a:lnTo>
                        <a:lnTo>
                          <a:pt x="313" y="229"/>
                        </a:lnTo>
                        <a:lnTo>
                          <a:pt x="317" y="218"/>
                        </a:lnTo>
                        <a:lnTo>
                          <a:pt x="320" y="208"/>
                        </a:lnTo>
                        <a:lnTo>
                          <a:pt x="323" y="198"/>
                        </a:lnTo>
                        <a:lnTo>
                          <a:pt x="326" y="187"/>
                        </a:lnTo>
                        <a:lnTo>
                          <a:pt x="328" y="175"/>
                        </a:lnTo>
                        <a:lnTo>
                          <a:pt x="329" y="163"/>
                        </a:lnTo>
                        <a:lnTo>
                          <a:pt x="330" y="152"/>
                        </a:lnTo>
                        <a:lnTo>
                          <a:pt x="331" y="142"/>
                        </a:lnTo>
                        <a:lnTo>
                          <a:pt x="332" y="131"/>
                        </a:lnTo>
                        <a:lnTo>
                          <a:pt x="332" y="119"/>
                        </a:lnTo>
                        <a:lnTo>
                          <a:pt x="331" y="107"/>
                        </a:lnTo>
                        <a:lnTo>
                          <a:pt x="330" y="97"/>
                        </a:lnTo>
                        <a:lnTo>
                          <a:pt x="329" y="87"/>
                        </a:lnTo>
                        <a:lnTo>
                          <a:pt x="327" y="78"/>
                        </a:lnTo>
                        <a:lnTo>
                          <a:pt x="326" y="68"/>
                        </a:lnTo>
                        <a:lnTo>
                          <a:pt x="323" y="58"/>
                        </a:lnTo>
                        <a:lnTo>
                          <a:pt x="320" y="48"/>
                        </a:lnTo>
                        <a:lnTo>
                          <a:pt x="317" y="38"/>
                        </a:lnTo>
                        <a:lnTo>
                          <a:pt x="314" y="28"/>
                        </a:lnTo>
                        <a:lnTo>
                          <a:pt x="309" y="17"/>
                        </a:lnTo>
                        <a:lnTo>
                          <a:pt x="305" y="7"/>
                        </a:lnTo>
                        <a:lnTo>
                          <a:pt x="302" y="0"/>
                        </a:lnTo>
                      </a:path>
                    </a:pathLst>
                  </a:custGeom>
                  <a:gradFill>
                    <a:gsLst>
                      <a:gs pos="0">
                        <a:srgbClr val="969696"/>
                      </a:gs>
                      <a:gs pos="100000">
                        <a:srgbClr val="787878"/>
                      </a:gs>
                    </a:gsLst>
                    <a:lin ang="5400000" scaled="0"/>
                  </a:gradFill>
                  <a:ln cap="rnd" cmpd="sng" w="12675">
                    <a:solidFill>
                      <a:srgbClr val="000000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607" name="Google Shape;607;p51"/>
                  <p:cNvGrpSpPr/>
                  <p:nvPr/>
                </p:nvGrpSpPr>
                <p:grpSpPr>
                  <a:xfrm>
                    <a:off x="6116637" y="4986337"/>
                    <a:ext cx="203200" cy="63500"/>
                    <a:chOff x="6116637" y="4986337"/>
                    <a:chExt cx="203200" cy="63500"/>
                  </a:xfrm>
                </p:grpSpPr>
                <p:sp>
                  <p:nvSpPr>
                    <p:cNvPr id="608" name="Google Shape;608;p51"/>
                    <p:cNvSpPr/>
                    <p:nvPr/>
                  </p:nvSpPr>
                  <p:spPr>
                    <a:xfrm>
                      <a:off x="6116637" y="4991100"/>
                      <a:ext cx="203200" cy="58737"/>
                    </a:xfrm>
                    <a:custGeom>
                      <a:rect b="b" l="l" r="r" t="t"/>
                      <a:pathLst>
                        <a:path extrusionOk="0" h="37" w="128">
                          <a:moveTo>
                            <a:pt x="8" y="14"/>
                          </a:moveTo>
                          <a:lnTo>
                            <a:pt x="19" y="29"/>
                          </a:lnTo>
                          <a:lnTo>
                            <a:pt x="121" y="29"/>
                          </a:lnTo>
                          <a:lnTo>
                            <a:pt x="108" y="11"/>
                          </a:lnTo>
                          <a:lnTo>
                            <a:pt x="108" y="0"/>
                          </a:lnTo>
                          <a:lnTo>
                            <a:pt x="127" y="24"/>
                          </a:lnTo>
                          <a:lnTo>
                            <a:pt x="127" y="36"/>
                          </a:lnTo>
                          <a:lnTo>
                            <a:pt x="16" y="36"/>
                          </a:lnTo>
                          <a:lnTo>
                            <a:pt x="0" y="14"/>
                          </a:lnTo>
                          <a:lnTo>
                            <a:pt x="8" y="14"/>
                          </a:lnTo>
                        </a:path>
                      </a:pathLst>
                    </a:custGeom>
                    <a:gradFill>
                      <a:gsLst>
                        <a:gs pos="0">
                          <a:srgbClr val="969696"/>
                        </a:gs>
                        <a:gs pos="100000">
                          <a:srgbClr val="787878"/>
                        </a:gs>
                      </a:gsLst>
                      <a:lin ang="5400000" scaled="0"/>
                    </a:gra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609" name="Google Shape;609;p51"/>
                    <p:cNvSpPr/>
                    <p:nvPr/>
                  </p:nvSpPr>
                  <p:spPr>
                    <a:xfrm>
                      <a:off x="6116637" y="4986337"/>
                      <a:ext cx="93662" cy="30162"/>
                    </a:xfrm>
                    <a:custGeom>
                      <a:rect b="b" l="l" r="r" t="t"/>
                      <a:pathLst>
                        <a:path extrusionOk="0" h="19" w="59">
                          <a:moveTo>
                            <a:pt x="5" y="5"/>
                          </a:moveTo>
                          <a:lnTo>
                            <a:pt x="7" y="0"/>
                          </a:lnTo>
                          <a:lnTo>
                            <a:pt x="2" y="0"/>
                          </a:lnTo>
                          <a:lnTo>
                            <a:pt x="0" y="5"/>
                          </a:lnTo>
                          <a:lnTo>
                            <a:pt x="0" y="18"/>
                          </a:lnTo>
                          <a:lnTo>
                            <a:pt x="58" y="18"/>
                          </a:lnTo>
                          <a:lnTo>
                            <a:pt x="58" y="5"/>
                          </a:lnTo>
                          <a:lnTo>
                            <a:pt x="5" y="5"/>
                          </a:lnTo>
                        </a:path>
                      </a:pathLst>
                    </a:custGeom>
                    <a:gradFill>
                      <a:gsLst>
                        <a:gs pos="0">
                          <a:srgbClr val="969696"/>
                        </a:gs>
                        <a:gs pos="100000">
                          <a:srgbClr val="787878"/>
                        </a:gs>
                      </a:gsLst>
                      <a:lin ang="5400000" scaled="0"/>
                    </a:gra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610" name="Google Shape;610;p51"/>
                    <p:cNvSpPr/>
                    <p:nvPr/>
                  </p:nvSpPr>
                  <p:spPr>
                    <a:xfrm>
                      <a:off x="6200775" y="4986337"/>
                      <a:ext cx="95250" cy="30162"/>
                    </a:xfrm>
                    <a:custGeom>
                      <a:rect b="b" l="l" r="r" t="t"/>
                      <a:pathLst>
                        <a:path extrusionOk="0" h="19" w="60">
                          <a:moveTo>
                            <a:pt x="52" y="5"/>
                          </a:moveTo>
                          <a:lnTo>
                            <a:pt x="50" y="0"/>
                          </a:lnTo>
                          <a:lnTo>
                            <a:pt x="55" y="0"/>
                          </a:lnTo>
                          <a:lnTo>
                            <a:pt x="59" y="5"/>
                          </a:lnTo>
                          <a:lnTo>
                            <a:pt x="59" y="18"/>
                          </a:lnTo>
                          <a:lnTo>
                            <a:pt x="0" y="18"/>
                          </a:lnTo>
                          <a:lnTo>
                            <a:pt x="0" y="5"/>
                          </a:lnTo>
                          <a:lnTo>
                            <a:pt x="52" y="5"/>
                          </a:lnTo>
                        </a:path>
                      </a:pathLst>
                    </a:custGeom>
                    <a:gradFill>
                      <a:gsLst>
                        <a:gs pos="0">
                          <a:srgbClr val="969696"/>
                        </a:gs>
                        <a:gs pos="100000">
                          <a:srgbClr val="787878"/>
                        </a:gs>
                      </a:gsLst>
                      <a:lin ang="5400000" scaled="0"/>
                    </a:gra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611" name="Google Shape;611;p51"/>
                    <p:cNvSpPr/>
                    <p:nvPr/>
                  </p:nvSpPr>
                  <p:spPr>
                    <a:xfrm>
                      <a:off x="6116637" y="4986337"/>
                      <a:ext cx="26987" cy="26987"/>
                    </a:xfrm>
                    <a:custGeom>
                      <a:rect b="b" l="l" r="r" t="t"/>
                      <a:pathLst>
                        <a:path extrusionOk="0" h="17" w="17">
                          <a:moveTo>
                            <a:pt x="12" y="16"/>
                          </a:moveTo>
                          <a:lnTo>
                            <a:pt x="16" y="0"/>
                          </a:lnTo>
                          <a:lnTo>
                            <a:pt x="5" y="0"/>
                          </a:lnTo>
                          <a:lnTo>
                            <a:pt x="0" y="16"/>
                          </a:lnTo>
                          <a:lnTo>
                            <a:pt x="12" y="16"/>
                          </a:lnTo>
                        </a:path>
                      </a:pathLst>
                    </a:custGeom>
                    <a:gradFill>
                      <a:gsLst>
                        <a:gs pos="0">
                          <a:srgbClr val="969696"/>
                        </a:gs>
                        <a:gs pos="100000">
                          <a:srgbClr val="787878"/>
                        </a:gs>
                      </a:gsLst>
                      <a:lin ang="5400000" scaled="0"/>
                    </a:gra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612" name="Google Shape;612;p51"/>
                    <p:cNvSpPr/>
                    <p:nvPr/>
                  </p:nvSpPr>
                  <p:spPr>
                    <a:xfrm>
                      <a:off x="6281737" y="4986337"/>
                      <a:ext cx="26987" cy="26987"/>
                    </a:xfrm>
                    <a:custGeom>
                      <a:rect b="b" l="l" r="r" t="t"/>
                      <a:pathLst>
                        <a:path extrusionOk="0" h="17" w="17">
                          <a:moveTo>
                            <a:pt x="3" y="16"/>
                          </a:moveTo>
                          <a:lnTo>
                            <a:pt x="0" y="0"/>
                          </a:lnTo>
                          <a:lnTo>
                            <a:pt x="9" y="0"/>
                          </a:lnTo>
                          <a:lnTo>
                            <a:pt x="16" y="16"/>
                          </a:lnTo>
                          <a:lnTo>
                            <a:pt x="3" y="16"/>
                          </a:lnTo>
                        </a:path>
                      </a:pathLst>
                    </a:custGeom>
                    <a:gradFill>
                      <a:gsLst>
                        <a:gs pos="0">
                          <a:srgbClr val="969696"/>
                        </a:gs>
                        <a:gs pos="100000">
                          <a:srgbClr val="787878"/>
                        </a:gs>
                      </a:gsLst>
                      <a:lin ang="5400000" scaled="0"/>
                    </a:gra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613" name="Google Shape;613;p51"/>
                  <p:cNvSpPr txBox="1"/>
                  <p:nvPr/>
                </p:nvSpPr>
                <p:spPr>
                  <a:xfrm>
                    <a:off x="6115050" y="5140325"/>
                    <a:ext cx="187325" cy="50800"/>
                  </a:xfrm>
                  <a:prstGeom prst="rect">
                    <a:avLst/>
                  </a:prstGeom>
                  <a:gradFill>
                    <a:gsLst>
                      <a:gs pos="0">
                        <a:srgbClr val="969696"/>
                      </a:gs>
                      <a:gs pos="100000">
                        <a:srgbClr val="787878"/>
                      </a:gs>
                    </a:gsLst>
                    <a:lin ang="5400000" scaled="0"/>
                  </a:gradFill>
                  <a:ln cap="flat" cmpd="sng" w="12675">
                    <a:solidFill>
                      <a:srgbClr val="000000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14" name="Google Shape;614;p51"/>
                  <p:cNvSpPr txBox="1"/>
                  <p:nvPr/>
                </p:nvSpPr>
                <p:spPr>
                  <a:xfrm>
                    <a:off x="6126162" y="5146675"/>
                    <a:ext cx="163512" cy="38100"/>
                  </a:xfrm>
                  <a:prstGeom prst="rect">
                    <a:avLst/>
                  </a:prstGeom>
                  <a:gradFill>
                    <a:gsLst>
                      <a:gs pos="0">
                        <a:srgbClr val="969696"/>
                      </a:gs>
                      <a:gs pos="100000">
                        <a:srgbClr val="787878"/>
                      </a:gs>
                    </a:gsLst>
                    <a:lin ang="5400000" scaled="0"/>
                  </a:gradFill>
                  <a:ln cap="flat" cmpd="sng" w="12675">
                    <a:solidFill>
                      <a:srgbClr val="000000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615" name="Google Shape;615;p51"/>
                  <p:cNvGrpSpPr/>
                  <p:nvPr/>
                </p:nvGrpSpPr>
                <p:grpSpPr>
                  <a:xfrm>
                    <a:off x="6186487" y="5216525"/>
                    <a:ext cx="42863" cy="46037"/>
                    <a:chOff x="6186487" y="5216525"/>
                    <a:chExt cx="42863" cy="46037"/>
                  </a:xfrm>
                </p:grpSpPr>
                <p:sp>
                  <p:nvSpPr>
                    <p:cNvPr id="616" name="Google Shape;616;p51"/>
                    <p:cNvSpPr/>
                    <p:nvPr/>
                  </p:nvSpPr>
                  <p:spPr>
                    <a:xfrm>
                      <a:off x="6191250" y="5219700"/>
                      <a:ext cx="38100" cy="42862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969696"/>
                        </a:gs>
                        <a:gs pos="100000">
                          <a:srgbClr val="787878"/>
                        </a:gs>
                      </a:gsLst>
                      <a:lin ang="5400000" scaled="0"/>
                    </a:gradFill>
                    <a:ln cap="flat" cmpd="sng" w="12675">
                      <a:solidFill>
                        <a:srgbClr val="3F3F3F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grpSp>
                  <p:nvGrpSpPr>
                    <p:cNvPr id="617" name="Google Shape;617;p51"/>
                    <p:cNvGrpSpPr/>
                    <p:nvPr/>
                  </p:nvGrpSpPr>
                  <p:grpSpPr>
                    <a:xfrm>
                      <a:off x="6186487" y="5216525"/>
                      <a:ext cx="38100" cy="44449"/>
                      <a:chOff x="6186487" y="5216525"/>
                      <a:chExt cx="38100" cy="44449"/>
                    </a:xfrm>
                  </p:grpSpPr>
                  <p:sp>
                    <p:nvSpPr>
                      <p:cNvPr id="618" name="Google Shape;618;p51"/>
                      <p:cNvSpPr/>
                      <p:nvPr/>
                    </p:nvSpPr>
                    <p:spPr>
                      <a:xfrm>
                        <a:off x="6186487" y="5216525"/>
                        <a:ext cx="38100" cy="41275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969696"/>
                          </a:gs>
                          <a:gs pos="100000">
                            <a:srgbClr val="787878"/>
                          </a:gs>
                        </a:gsLst>
                        <a:lin ang="5400000" scaled="0"/>
                      </a:gradFill>
                      <a:ln cap="flat" cmpd="sng" w="12675">
                        <a:solidFill>
                          <a:srgbClr val="808080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b="1" i="0" sz="32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619" name="Google Shape;619;p51"/>
                      <p:cNvSpPr/>
                      <p:nvPr/>
                    </p:nvSpPr>
                    <p:spPr>
                      <a:xfrm>
                        <a:off x="6203950" y="5226050"/>
                        <a:ext cx="12700" cy="12700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969696"/>
                          </a:gs>
                          <a:gs pos="100000">
                            <a:srgbClr val="787878"/>
                          </a:gs>
                        </a:gsLst>
                        <a:lin ang="5400000" scaled="0"/>
                      </a:gradFill>
                      <a:ln cap="flat" cmpd="sng" w="12675">
                        <a:solidFill>
                          <a:srgbClr val="3F3F3F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b="1" i="0" sz="32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620" name="Google Shape;620;p51"/>
                      <p:cNvSpPr/>
                      <p:nvPr/>
                    </p:nvSpPr>
                    <p:spPr>
                      <a:xfrm>
                        <a:off x="6197600" y="5233987"/>
                        <a:ext cx="26987" cy="26987"/>
                      </a:xfrm>
                      <a:custGeom>
                        <a:rect b="b" l="l" r="r" t="t"/>
                        <a:pathLst>
                          <a:path extrusionOk="0" h="17" w="17">
                            <a:moveTo>
                              <a:pt x="5" y="0"/>
                            </a:moveTo>
                            <a:lnTo>
                              <a:pt x="0" y="16"/>
                            </a:lnTo>
                            <a:lnTo>
                              <a:pt x="16" y="16"/>
                            </a:lnTo>
                            <a:lnTo>
                              <a:pt x="11" y="0"/>
                            </a:lnTo>
                            <a:lnTo>
                              <a:pt x="5" y="0"/>
                            </a:lnTo>
                          </a:path>
                        </a:pathLst>
                      </a:custGeom>
                      <a:gradFill>
                        <a:gsLst>
                          <a:gs pos="0">
                            <a:srgbClr val="969696"/>
                          </a:gs>
                          <a:gs pos="100000">
                            <a:srgbClr val="787878"/>
                          </a:gs>
                        </a:gsLst>
                        <a:lin ang="5400000" scaled="0"/>
                      </a:gradFill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b="1" i="0" sz="3200" u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</p:grpSp>
              </p:grpSp>
            </p:grpSp>
          </p:grpSp>
        </p:grpSp>
        <p:sp>
          <p:nvSpPr>
            <p:cNvPr id="621" name="Google Shape;621;p51"/>
            <p:cNvSpPr/>
            <p:nvPr/>
          </p:nvSpPr>
          <p:spPr>
            <a:xfrm>
              <a:off x="6026150" y="4502150"/>
              <a:ext cx="596900" cy="139700"/>
            </a:xfrm>
            <a:prstGeom prst="parallelogram">
              <a:avLst>
                <a:gd fmla="val 5399" name="adj"/>
              </a:avLst>
            </a:prstGeom>
            <a:gradFill>
              <a:gsLst>
                <a:gs pos="0">
                  <a:srgbClr val="969696"/>
                </a:gs>
                <a:gs pos="100000">
                  <a:srgbClr val="787878"/>
                </a:gs>
              </a:gsLst>
              <a:lin ang="5400000" scaled="0"/>
            </a:gradFill>
            <a:ln cap="flat" cmpd="sng" w="12675">
              <a:solidFill>
                <a:srgbClr val="5F5F5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2" name="Google Shape;622;p51"/>
          <p:cNvGrpSpPr/>
          <p:nvPr/>
        </p:nvGrpSpPr>
        <p:grpSpPr>
          <a:xfrm>
            <a:off x="1974850" y="4495800"/>
            <a:ext cx="769937" cy="915987"/>
            <a:chOff x="1974850" y="4495800"/>
            <a:chExt cx="769937" cy="915987"/>
          </a:xfrm>
        </p:grpSpPr>
        <p:sp>
          <p:nvSpPr>
            <p:cNvPr id="623" name="Google Shape;623;p51"/>
            <p:cNvSpPr/>
            <p:nvPr/>
          </p:nvSpPr>
          <p:spPr>
            <a:xfrm>
              <a:off x="2205037" y="4662487"/>
              <a:ext cx="527050" cy="749300"/>
            </a:xfrm>
            <a:custGeom>
              <a:rect b="b" l="l" r="r" t="t"/>
              <a:pathLst>
                <a:path extrusionOk="0" h="472" w="332">
                  <a:moveTo>
                    <a:pt x="0" y="0"/>
                  </a:moveTo>
                  <a:lnTo>
                    <a:pt x="331" y="0"/>
                  </a:lnTo>
                  <a:lnTo>
                    <a:pt x="331" y="471"/>
                  </a:lnTo>
                  <a:lnTo>
                    <a:pt x="0" y="471"/>
                  </a:lnTo>
                  <a:lnTo>
                    <a:pt x="0" y="0"/>
                  </a:lnTo>
                </a:path>
              </a:pathLst>
            </a:custGeom>
            <a:gradFill>
              <a:gsLst>
                <a:gs pos="0">
                  <a:srgbClr val="969696"/>
                </a:gs>
                <a:gs pos="100000">
                  <a:srgbClr val="696969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51"/>
            <p:cNvSpPr/>
            <p:nvPr/>
          </p:nvSpPr>
          <p:spPr>
            <a:xfrm>
              <a:off x="2155825" y="4495800"/>
              <a:ext cx="74612" cy="915987"/>
            </a:xfrm>
            <a:custGeom>
              <a:rect b="b" l="l" r="r" t="t"/>
              <a:pathLst>
                <a:path extrusionOk="0" h="577" w="47">
                  <a:moveTo>
                    <a:pt x="0" y="0"/>
                  </a:moveTo>
                  <a:lnTo>
                    <a:pt x="0" y="506"/>
                  </a:lnTo>
                  <a:lnTo>
                    <a:pt x="30" y="576"/>
                  </a:lnTo>
                  <a:lnTo>
                    <a:pt x="30" y="106"/>
                  </a:lnTo>
                  <a:lnTo>
                    <a:pt x="46" y="137"/>
                  </a:lnTo>
                  <a:lnTo>
                    <a:pt x="46" y="102"/>
                  </a:lnTo>
                  <a:lnTo>
                    <a:pt x="29" y="50"/>
                  </a:lnTo>
                  <a:lnTo>
                    <a:pt x="0" y="0"/>
                  </a:lnTo>
                </a:path>
              </a:pathLst>
            </a:custGeom>
            <a:gradFill>
              <a:gsLst>
                <a:gs pos="0">
                  <a:srgbClr val="969696"/>
                </a:gs>
                <a:gs pos="100000">
                  <a:srgbClr val="696969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25" name="Google Shape;625;p51"/>
            <p:cNvGrpSpPr/>
            <p:nvPr/>
          </p:nvGrpSpPr>
          <p:grpSpPr>
            <a:xfrm>
              <a:off x="1974850" y="4794250"/>
              <a:ext cx="230187" cy="134937"/>
              <a:chOff x="1974850" y="4794250"/>
              <a:chExt cx="230187" cy="134937"/>
            </a:xfrm>
          </p:grpSpPr>
          <p:sp>
            <p:nvSpPr>
              <p:cNvPr id="626" name="Google Shape;626;p51"/>
              <p:cNvSpPr/>
              <p:nvPr/>
            </p:nvSpPr>
            <p:spPr>
              <a:xfrm>
                <a:off x="1974850" y="4794250"/>
                <a:ext cx="230187" cy="69850"/>
              </a:xfrm>
              <a:custGeom>
                <a:rect b="b" l="l" r="r" t="t"/>
                <a:pathLst>
                  <a:path extrusionOk="0" h="44" w="145">
                    <a:moveTo>
                      <a:pt x="116" y="0"/>
                    </a:moveTo>
                    <a:lnTo>
                      <a:pt x="144" y="43"/>
                    </a:lnTo>
                    <a:lnTo>
                      <a:pt x="11" y="43"/>
                    </a:lnTo>
                    <a:lnTo>
                      <a:pt x="0" y="8"/>
                    </a:lnTo>
                    <a:lnTo>
                      <a:pt x="116" y="0"/>
                    </a:lnTo>
                  </a:path>
                </a:pathLst>
              </a:custGeom>
              <a:gradFill>
                <a:gsLst>
                  <a:gs pos="0">
                    <a:srgbClr val="969696"/>
                  </a:gs>
                  <a:gs pos="100000">
                    <a:srgbClr val="696969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51"/>
              <p:cNvSpPr/>
              <p:nvPr/>
            </p:nvSpPr>
            <p:spPr>
              <a:xfrm>
                <a:off x="1993900" y="4862512"/>
                <a:ext cx="211137" cy="66675"/>
              </a:xfrm>
              <a:custGeom>
                <a:rect b="b" l="l" r="r" t="t"/>
                <a:pathLst>
                  <a:path extrusionOk="0" h="42" w="133">
                    <a:moveTo>
                      <a:pt x="0" y="0"/>
                    </a:moveTo>
                    <a:lnTo>
                      <a:pt x="132" y="0"/>
                    </a:lnTo>
                    <a:lnTo>
                      <a:pt x="132" y="41"/>
                    </a:lnTo>
                    <a:lnTo>
                      <a:pt x="10" y="10"/>
                    </a:lnTo>
                    <a:lnTo>
                      <a:pt x="0" y="0"/>
                    </a:lnTo>
                  </a:path>
                </a:pathLst>
              </a:custGeom>
              <a:gradFill>
                <a:gsLst>
                  <a:gs pos="0">
                    <a:srgbClr val="969696"/>
                  </a:gs>
                  <a:gs pos="100000">
                    <a:srgbClr val="696969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28" name="Google Shape;628;p51"/>
            <p:cNvGrpSpPr/>
            <p:nvPr/>
          </p:nvGrpSpPr>
          <p:grpSpPr>
            <a:xfrm>
              <a:off x="2449512" y="4567237"/>
              <a:ext cx="295275" cy="207962"/>
              <a:chOff x="2449512" y="4567237"/>
              <a:chExt cx="295275" cy="207962"/>
            </a:xfrm>
          </p:grpSpPr>
          <p:grpSp>
            <p:nvGrpSpPr>
              <p:cNvPr id="629" name="Google Shape;629;p51"/>
              <p:cNvGrpSpPr/>
              <p:nvPr/>
            </p:nvGrpSpPr>
            <p:grpSpPr>
              <a:xfrm>
                <a:off x="2449512" y="4567237"/>
                <a:ext cx="295275" cy="207962"/>
                <a:chOff x="2449512" y="4567237"/>
                <a:chExt cx="295275" cy="207962"/>
              </a:xfrm>
            </p:grpSpPr>
            <p:sp>
              <p:nvSpPr>
                <p:cNvPr id="630" name="Google Shape;630;p51"/>
                <p:cNvSpPr/>
                <p:nvPr/>
              </p:nvSpPr>
              <p:spPr>
                <a:xfrm>
                  <a:off x="2449512" y="4567237"/>
                  <a:ext cx="295275" cy="207962"/>
                </a:xfrm>
                <a:custGeom>
                  <a:rect b="b" l="l" r="r" t="t"/>
                  <a:pathLst>
                    <a:path extrusionOk="0" h="131" w="186">
                      <a:moveTo>
                        <a:pt x="0" y="0"/>
                      </a:moveTo>
                      <a:lnTo>
                        <a:pt x="0" y="47"/>
                      </a:lnTo>
                      <a:lnTo>
                        <a:pt x="10" y="91"/>
                      </a:lnTo>
                      <a:lnTo>
                        <a:pt x="13" y="130"/>
                      </a:lnTo>
                      <a:lnTo>
                        <a:pt x="185" y="130"/>
                      </a:lnTo>
                      <a:lnTo>
                        <a:pt x="177" y="60"/>
                      </a:lnTo>
                      <a:lnTo>
                        <a:pt x="166" y="60"/>
                      </a:lnTo>
                      <a:lnTo>
                        <a:pt x="166" y="42"/>
                      </a:lnTo>
                      <a:lnTo>
                        <a:pt x="119" y="0"/>
                      </a:lnTo>
                      <a:lnTo>
                        <a:pt x="0" y="0"/>
                      </a:lnTo>
                    </a:path>
                  </a:pathLst>
                </a:custGeom>
                <a:gradFill>
                  <a:gsLst>
                    <a:gs pos="0">
                      <a:srgbClr val="969696"/>
                    </a:gs>
                    <a:gs pos="100000">
                      <a:srgbClr val="696969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1" name="Google Shape;631;p51"/>
                <p:cNvSpPr/>
                <p:nvPr/>
              </p:nvSpPr>
              <p:spPr>
                <a:xfrm>
                  <a:off x="2449512" y="4567237"/>
                  <a:ext cx="284162" cy="73025"/>
                </a:xfrm>
                <a:custGeom>
                  <a:rect b="b" l="l" r="r" t="t"/>
                  <a:pathLst>
                    <a:path extrusionOk="0" h="46" w="179">
                      <a:moveTo>
                        <a:pt x="126" y="0"/>
                      </a:moveTo>
                      <a:lnTo>
                        <a:pt x="0" y="0"/>
                      </a:lnTo>
                      <a:lnTo>
                        <a:pt x="37" y="45"/>
                      </a:lnTo>
                      <a:lnTo>
                        <a:pt x="178" y="45"/>
                      </a:lnTo>
                      <a:lnTo>
                        <a:pt x="126" y="0"/>
                      </a:lnTo>
                    </a:path>
                  </a:pathLst>
                </a:custGeom>
                <a:gradFill>
                  <a:gsLst>
                    <a:gs pos="0">
                      <a:srgbClr val="969696"/>
                    </a:gs>
                    <a:gs pos="100000">
                      <a:srgbClr val="696969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32" name="Google Shape;632;p51"/>
              <p:cNvGrpSpPr/>
              <p:nvPr/>
            </p:nvGrpSpPr>
            <p:grpSpPr>
              <a:xfrm>
                <a:off x="2587625" y="4683125"/>
                <a:ext cx="126999" cy="63500"/>
                <a:chOff x="2587625" y="4683125"/>
                <a:chExt cx="126999" cy="63500"/>
              </a:xfrm>
            </p:grpSpPr>
            <p:grpSp>
              <p:nvGrpSpPr>
                <p:cNvPr id="633" name="Google Shape;633;p51"/>
                <p:cNvGrpSpPr/>
                <p:nvPr/>
              </p:nvGrpSpPr>
              <p:grpSpPr>
                <a:xfrm>
                  <a:off x="2684462" y="4684712"/>
                  <a:ext cx="30162" cy="61912"/>
                  <a:chOff x="2684462" y="4684712"/>
                  <a:chExt cx="30162" cy="61912"/>
                </a:xfrm>
              </p:grpSpPr>
              <p:sp>
                <p:nvSpPr>
                  <p:cNvPr id="634" name="Google Shape;634;p51"/>
                  <p:cNvSpPr txBox="1"/>
                  <p:nvPr/>
                </p:nvSpPr>
                <p:spPr>
                  <a:xfrm>
                    <a:off x="2684462" y="4687887"/>
                    <a:ext cx="28575" cy="58737"/>
                  </a:xfrm>
                  <a:prstGeom prst="rect">
                    <a:avLst/>
                  </a:prstGeom>
                  <a:gradFill>
                    <a:gsLst>
                      <a:gs pos="0">
                        <a:srgbClr val="969696"/>
                      </a:gs>
                      <a:gs pos="100000">
                        <a:srgbClr val="696969"/>
                      </a:gs>
                    </a:gsLst>
                    <a:lin ang="540000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5" name="Google Shape;635;p51"/>
                  <p:cNvSpPr txBox="1"/>
                  <p:nvPr/>
                </p:nvSpPr>
                <p:spPr>
                  <a:xfrm>
                    <a:off x="2687637" y="4684712"/>
                    <a:ext cx="26987" cy="60325"/>
                  </a:xfrm>
                  <a:prstGeom prst="rect">
                    <a:avLst/>
                  </a:prstGeom>
                  <a:gradFill>
                    <a:gsLst>
                      <a:gs pos="0">
                        <a:srgbClr val="969696"/>
                      </a:gs>
                      <a:gs pos="100000">
                        <a:srgbClr val="696969"/>
                      </a:gs>
                    </a:gsLst>
                    <a:lin ang="540000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636" name="Google Shape;636;p51"/>
                <p:cNvGrpSpPr/>
                <p:nvPr/>
              </p:nvGrpSpPr>
              <p:grpSpPr>
                <a:xfrm>
                  <a:off x="2587625" y="4683125"/>
                  <a:ext cx="30162" cy="63500"/>
                  <a:chOff x="2587625" y="4683125"/>
                  <a:chExt cx="30162" cy="63500"/>
                </a:xfrm>
              </p:grpSpPr>
              <p:sp>
                <p:nvSpPr>
                  <p:cNvPr id="637" name="Google Shape;637;p51"/>
                  <p:cNvSpPr txBox="1"/>
                  <p:nvPr/>
                </p:nvSpPr>
                <p:spPr>
                  <a:xfrm>
                    <a:off x="2587625" y="4686300"/>
                    <a:ext cx="30162" cy="60325"/>
                  </a:xfrm>
                  <a:prstGeom prst="rect">
                    <a:avLst/>
                  </a:prstGeom>
                  <a:gradFill>
                    <a:gsLst>
                      <a:gs pos="0">
                        <a:srgbClr val="969696"/>
                      </a:gs>
                      <a:gs pos="100000">
                        <a:srgbClr val="696969"/>
                      </a:gs>
                    </a:gsLst>
                    <a:lin ang="540000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8" name="Google Shape;638;p51"/>
                  <p:cNvSpPr txBox="1"/>
                  <p:nvPr/>
                </p:nvSpPr>
                <p:spPr>
                  <a:xfrm>
                    <a:off x="2590800" y="4683125"/>
                    <a:ext cx="26987" cy="60325"/>
                  </a:xfrm>
                  <a:prstGeom prst="rect">
                    <a:avLst/>
                  </a:prstGeom>
                  <a:gradFill>
                    <a:gsLst>
                      <a:gs pos="0">
                        <a:srgbClr val="969696"/>
                      </a:gs>
                      <a:gs pos="100000">
                        <a:srgbClr val="696969"/>
                      </a:gs>
                    </a:gsLst>
                    <a:lin ang="5400000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grpSp>
          <p:nvGrpSpPr>
            <p:cNvPr id="639" name="Google Shape;639;p51"/>
            <p:cNvGrpSpPr/>
            <p:nvPr/>
          </p:nvGrpSpPr>
          <p:grpSpPr>
            <a:xfrm>
              <a:off x="2159000" y="4495800"/>
              <a:ext cx="311150" cy="220662"/>
              <a:chOff x="2159000" y="4495800"/>
              <a:chExt cx="311150" cy="220662"/>
            </a:xfrm>
          </p:grpSpPr>
          <p:sp>
            <p:nvSpPr>
              <p:cNvPr id="640" name="Google Shape;640;p51"/>
              <p:cNvSpPr txBox="1"/>
              <p:nvPr/>
            </p:nvSpPr>
            <p:spPr>
              <a:xfrm>
                <a:off x="2228850" y="4657725"/>
                <a:ext cx="239712" cy="58737"/>
              </a:xfrm>
              <a:prstGeom prst="rect">
                <a:avLst/>
              </a:prstGeom>
              <a:gradFill>
                <a:gsLst>
                  <a:gs pos="0">
                    <a:srgbClr val="969696"/>
                  </a:gs>
                  <a:gs pos="100000">
                    <a:srgbClr val="696969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51"/>
              <p:cNvSpPr/>
              <p:nvPr/>
            </p:nvSpPr>
            <p:spPr>
              <a:xfrm>
                <a:off x="2159000" y="4495800"/>
                <a:ext cx="311150" cy="163512"/>
              </a:xfrm>
              <a:custGeom>
                <a:rect b="b" l="l" r="r" t="t"/>
                <a:pathLst>
                  <a:path extrusionOk="0" h="103" w="196">
                    <a:moveTo>
                      <a:pt x="195" y="101"/>
                    </a:moveTo>
                    <a:lnTo>
                      <a:pt x="173" y="50"/>
                    </a:lnTo>
                    <a:lnTo>
                      <a:pt x="129" y="0"/>
                    </a:lnTo>
                    <a:lnTo>
                      <a:pt x="0" y="0"/>
                    </a:lnTo>
                    <a:lnTo>
                      <a:pt x="28" y="50"/>
                    </a:lnTo>
                    <a:lnTo>
                      <a:pt x="44" y="102"/>
                    </a:lnTo>
                    <a:lnTo>
                      <a:pt x="195" y="101"/>
                    </a:lnTo>
                  </a:path>
                </a:pathLst>
              </a:custGeom>
              <a:gradFill>
                <a:gsLst>
                  <a:gs pos="0">
                    <a:srgbClr val="969696"/>
                  </a:gs>
                  <a:gs pos="100000">
                    <a:srgbClr val="696969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42" name="Google Shape;642;p51"/>
            <p:cNvGrpSpPr/>
            <p:nvPr/>
          </p:nvGrpSpPr>
          <p:grpSpPr>
            <a:xfrm>
              <a:off x="2197100" y="4510087"/>
              <a:ext cx="188912" cy="49212"/>
              <a:chOff x="2197100" y="4510087"/>
              <a:chExt cx="188912" cy="49212"/>
            </a:xfrm>
          </p:grpSpPr>
          <p:sp>
            <p:nvSpPr>
              <p:cNvPr id="643" name="Google Shape;643;p51"/>
              <p:cNvSpPr/>
              <p:nvPr/>
            </p:nvSpPr>
            <p:spPr>
              <a:xfrm>
                <a:off x="2197100" y="4510087"/>
                <a:ext cx="188912" cy="49212"/>
              </a:xfrm>
              <a:custGeom>
                <a:rect b="b" l="l" r="r" t="t"/>
                <a:pathLst>
                  <a:path extrusionOk="0" h="31" w="119">
                    <a:moveTo>
                      <a:pt x="93" y="0"/>
                    </a:moveTo>
                    <a:lnTo>
                      <a:pt x="0" y="0"/>
                    </a:lnTo>
                    <a:lnTo>
                      <a:pt x="18" y="30"/>
                    </a:lnTo>
                    <a:lnTo>
                      <a:pt x="118" y="30"/>
                    </a:lnTo>
                    <a:lnTo>
                      <a:pt x="93" y="0"/>
                    </a:lnTo>
                  </a:path>
                </a:pathLst>
              </a:custGeom>
              <a:gradFill>
                <a:gsLst>
                  <a:gs pos="0">
                    <a:srgbClr val="969696"/>
                  </a:gs>
                  <a:gs pos="100000">
                    <a:srgbClr val="696969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51"/>
              <p:cNvSpPr/>
              <p:nvPr/>
            </p:nvSpPr>
            <p:spPr>
              <a:xfrm>
                <a:off x="2197100" y="4510087"/>
                <a:ext cx="149225" cy="47625"/>
              </a:xfrm>
              <a:custGeom>
                <a:rect b="b" l="l" r="r" t="t"/>
                <a:pathLst>
                  <a:path extrusionOk="0" h="30" w="94">
                    <a:moveTo>
                      <a:pt x="93" y="0"/>
                    </a:moveTo>
                    <a:lnTo>
                      <a:pt x="0" y="0"/>
                    </a:lnTo>
                    <a:lnTo>
                      <a:pt x="18" y="29"/>
                    </a:lnTo>
                    <a:lnTo>
                      <a:pt x="80" y="29"/>
                    </a:lnTo>
                    <a:lnTo>
                      <a:pt x="93" y="0"/>
                    </a:lnTo>
                  </a:path>
                </a:pathLst>
              </a:custGeom>
              <a:gradFill>
                <a:gsLst>
                  <a:gs pos="0">
                    <a:srgbClr val="969696"/>
                  </a:gs>
                  <a:gs pos="100000">
                    <a:srgbClr val="696969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45" name="Google Shape;645;p51"/>
            <p:cNvGrpSpPr/>
            <p:nvPr/>
          </p:nvGrpSpPr>
          <p:grpSpPr>
            <a:xfrm>
              <a:off x="2238375" y="4598987"/>
              <a:ext cx="196849" cy="53975"/>
              <a:chOff x="2238375" y="4598987"/>
              <a:chExt cx="196849" cy="53975"/>
            </a:xfrm>
          </p:grpSpPr>
          <p:grpSp>
            <p:nvGrpSpPr>
              <p:cNvPr id="646" name="Google Shape;646;p51"/>
              <p:cNvGrpSpPr/>
              <p:nvPr/>
            </p:nvGrpSpPr>
            <p:grpSpPr>
              <a:xfrm>
                <a:off x="2395537" y="4598987"/>
                <a:ext cx="39687" cy="53975"/>
                <a:chOff x="2395537" y="4598987"/>
                <a:chExt cx="39687" cy="53975"/>
              </a:xfrm>
            </p:grpSpPr>
            <p:sp>
              <p:nvSpPr>
                <p:cNvPr id="647" name="Google Shape;647;p51"/>
                <p:cNvSpPr/>
                <p:nvPr/>
              </p:nvSpPr>
              <p:spPr>
                <a:xfrm>
                  <a:off x="2395537" y="4598987"/>
                  <a:ext cx="26987" cy="26987"/>
                </a:xfrm>
                <a:custGeom>
                  <a:rect b="b" l="l" r="r" t="t"/>
                  <a:pathLst>
                    <a:path extrusionOk="0" h="17" w="17">
                      <a:moveTo>
                        <a:pt x="13" y="0"/>
                      </a:moveTo>
                      <a:lnTo>
                        <a:pt x="0" y="0"/>
                      </a:lnTo>
                      <a:lnTo>
                        <a:pt x="1" y="16"/>
                      </a:lnTo>
                      <a:lnTo>
                        <a:pt x="16" y="16"/>
                      </a:lnTo>
                      <a:lnTo>
                        <a:pt x="13" y="0"/>
                      </a:lnTo>
                    </a:path>
                  </a:pathLst>
                </a:custGeom>
                <a:gradFill>
                  <a:gsLst>
                    <a:gs pos="0">
                      <a:srgbClr val="969696"/>
                    </a:gs>
                    <a:gs pos="100000">
                      <a:srgbClr val="696969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8" name="Google Shape;648;p51"/>
                <p:cNvSpPr/>
                <p:nvPr/>
              </p:nvSpPr>
              <p:spPr>
                <a:xfrm>
                  <a:off x="2398712" y="4606925"/>
                  <a:ext cx="26987" cy="26987"/>
                </a:xfrm>
                <a:custGeom>
                  <a:rect b="b" l="l" r="r" t="t"/>
                  <a:pathLst>
                    <a:path extrusionOk="0" h="17" w="17">
                      <a:moveTo>
                        <a:pt x="13" y="0"/>
                      </a:moveTo>
                      <a:lnTo>
                        <a:pt x="0" y="0"/>
                      </a:lnTo>
                      <a:lnTo>
                        <a:pt x="2" y="16"/>
                      </a:lnTo>
                      <a:lnTo>
                        <a:pt x="16" y="16"/>
                      </a:lnTo>
                      <a:lnTo>
                        <a:pt x="13" y="0"/>
                      </a:lnTo>
                    </a:path>
                  </a:pathLst>
                </a:custGeom>
                <a:gradFill>
                  <a:gsLst>
                    <a:gs pos="0">
                      <a:srgbClr val="969696"/>
                    </a:gs>
                    <a:gs pos="100000">
                      <a:srgbClr val="696969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9" name="Google Shape;649;p51"/>
                <p:cNvSpPr/>
                <p:nvPr/>
              </p:nvSpPr>
              <p:spPr>
                <a:xfrm>
                  <a:off x="2403475" y="4618037"/>
                  <a:ext cx="26987" cy="26987"/>
                </a:xfrm>
                <a:custGeom>
                  <a:rect b="b" l="l" r="r" t="t"/>
                  <a:pathLst>
                    <a:path extrusionOk="0" h="17" w="17">
                      <a:moveTo>
                        <a:pt x="13" y="0"/>
                      </a:moveTo>
                      <a:lnTo>
                        <a:pt x="0" y="0"/>
                      </a:lnTo>
                      <a:lnTo>
                        <a:pt x="2" y="16"/>
                      </a:lnTo>
                      <a:lnTo>
                        <a:pt x="16" y="16"/>
                      </a:lnTo>
                      <a:lnTo>
                        <a:pt x="13" y="0"/>
                      </a:lnTo>
                    </a:path>
                  </a:pathLst>
                </a:custGeom>
                <a:gradFill>
                  <a:gsLst>
                    <a:gs pos="0">
                      <a:srgbClr val="969696"/>
                    </a:gs>
                    <a:gs pos="100000">
                      <a:srgbClr val="696969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0" name="Google Shape;650;p51"/>
                <p:cNvSpPr/>
                <p:nvPr/>
              </p:nvSpPr>
              <p:spPr>
                <a:xfrm>
                  <a:off x="2408237" y="4625975"/>
                  <a:ext cx="26987" cy="26987"/>
                </a:xfrm>
                <a:custGeom>
                  <a:rect b="b" l="l" r="r" t="t"/>
                  <a:pathLst>
                    <a:path extrusionOk="0" h="17" w="17">
                      <a:moveTo>
                        <a:pt x="13" y="0"/>
                      </a:moveTo>
                      <a:lnTo>
                        <a:pt x="0" y="0"/>
                      </a:lnTo>
                      <a:lnTo>
                        <a:pt x="2" y="16"/>
                      </a:lnTo>
                      <a:lnTo>
                        <a:pt x="16" y="16"/>
                      </a:lnTo>
                      <a:lnTo>
                        <a:pt x="13" y="0"/>
                      </a:lnTo>
                    </a:path>
                  </a:pathLst>
                </a:custGeom>
                <a:gradFill>
                  <a:gsLst>
                    <a:gs pos="0">
                      <a:srgbClr val="969696"/>
                    </a:gs>
                    <a:gs pos="100000">
                      <a:srgbClr val="696969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51" name="Google Shape;651;p51"/>
              <p:cNvGrpSpPr/>
              <p:nvPr/>
            </p:nvGrpSpPr>
            <p:grpSpPr>
              <a:xfrm>
                <a:off x="2379662" y="4598987"/>
                <a:ext cx="39687" cy="53975"/>
                <a:chOff x="2379662" y="4598987"/>
                <a:chExt cx="39687" cy="53975"/>
              </a:xfrm>
            </p:grpSpPr>
            <p:sp>
              <p:nvSpPr>
                <p:cNvPr id="652" name="Google Shape;652;p51"/>
                <p:cNvSpPr/>
                <p:nvPr/>
              </p:nvSpPr>
              <p:spPr>
                <a:xfrm>
                  <a:off x="2379662" y="4598987"/>
                  <a:ext cx="26987" cy="26987"/>
                </a:xfrm>
                <a:custGeom>
                  <a:rect b="b" l="l" r="r" t="t"/>
                  <a:pathLst>
                    <a:path extrusionOk="0" h="17" w="17">
                      <a:moveTo>
                        <a:pt x="13" y="0"/>
                      </a:moveTo>
                      <a:lnTo>
                        <a:pt x="0" y="0"/>
                      </a:lnTo>
                      <a:lnTo>
                        <a:pt x="2" y="16"/>
                      </a:lnTo>
                      <a:lnTo>
                        <a:pt x="16" y="16"/>
                      </a:lnTo>
                      <a:lnTo>
                        <a:pt x="13" y="0"/>
                      </a:lnTo>
                    </a:path>
                  </a:pathLst>
                </a:custGeom>
                <a:gradFill>
                  <a:gsLst>
                    <a:gs pos="0">
                      <a:srgbClr val="969696"/>
                    </a:gs>
                    <a:gs pos="100000">
                      <a:srgbClr val="696969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3" name="Google Shape;653;p51"/>
                <p:cNvSpPr/>
                <p:nvPr/>
              </p:nvSpPr>
              <p:spPr>
                <a:xfrm>
                  <a:off x="2382837" y="4606925"/>
                  <a:ext cx="26987" cy="26987"/>
                </a:xfrm>
                <a:custGeom>
                  <a:rect b="b" l="l" r="r" t="t"/>
                  <a:pathLst>
                    <a:path extrusionOk="0" h="17" w="17">
                      <a:moveTo>
                        <a:pt x="12" y="0"/>
                      </a:moveTo>
                      <a:lnTo>
                        <a:pt x="0" y="0"/>
                      </a:lnTo>
                      <a:lnTo>
                        <a:pt x="3" y="16"/>
                      </a:lnTo>
                      <a:lnTo>
                        <a:pt x="16" y="16"/>
                      </a:lnTo>
                      <a:lnTo>
                        <a:pt x="12" y="0"/>
                      </a:lnTo>
                    </a:path>
                  </a:pathLst>
                </a:custGeom>
                <a:gradFill>
                  <a:gsLst>
                    <a:gs pos="0">
                      <a:srgbClr val="969696"/>
                    </a:gs>
                    <a:gs pos="100000">
                      <a:srgbClr val="696969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4" name="Google Shape;654;p51"/>
                <p:cNvSpPr/>
                <p:nvPr/>
              </p:nvSpPr>
              <p:spPr>
                <a:xfrm>
                  <a:off x="2387600" y="4618037"/>
                  <a:ext cx="26987" cy="26987"/>
                </a:xfrm>
                <a:custGeom>
                  <a:rect b="b" l="l" r="r" t="t"/>
                  <a:pathLst>
                    <a:path extrusionOk="0" h="17" w="17">
                      <a:moveTo>
                        <a:pt x="12" y="0"/>
                      </a:moveTo>
                      <a:lnTo>
                        <a:pt x="0" y="0"/>
                      </a:lnTo>
                      <a:lnTo>
                        <a:pt x="3" y="16"/>
                      </a:lnTo>
                      <a:lnTo>
                        <a:pt x="16" y="16"/>
                      </a:lnTo>
                      <a:lnTo>
                        <a:pt x="12" y="0"/>
                      </a:lnTo>
                    </a:path>
                  </a:pathLst>
                </a:custGeom>
                <a:gradFill>
                  <a:gsLst>
                    <a:gs pos="0">
                      <a:srgbClr val="969696"/>
                    </a:gs>
                    <a:gs pos="100000">
                      <a:srgbClr val="696969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5" name="Google Shape;655;p51"/>
                <p:cNvSpPr/>
                <p:nvPr/>
              </p:nvSpPr>
              <p:spPr>
                <a:xfrm>
                  <a:off x="2392362" y="4625975"/>
                  <a:ext cx="26987" cy="26987"/>
                </a:xfrm>
                <a:custGeom>
                  <a:rect b="b" l="l" r="r" t="t"/>
                  <a:pathLst>
                    <a:path extrusionOk="0" h="17" w="17">
                      <a:moveTo>
                        <a:pt x="12" y="0"/>
                      </a:moveTo>
                      <a:lnTo>
                        <a:pt x="0" y="0"/>
                      </a:lnTo>
                      <a:lnTo>
                        <a:pt x="3" y="16"/>
                      </a:lnTo>
                      <a:lnTo>
                        <a:pt x="16" y="16"/>
                      </a:lnTo>
                      <a:lnTo>
                        <a:pt x="12" y="0"/>
                      </a:lnTo>
                    </a:path>
                  </a:pathLst>
                </a:custGeom>
                <a:gradFill>
                  <a:gsLst>
                    <a:gs pos="0">
                      <a:srgbClr val="969696"/>
                    </a:gs>
                    <a:gs pos="100000">
                      <a:srgbClr val="696969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56" name="Google Shape;656;p51"/>
              <p:cNvGrpSpPr/>
              <p:nvPr/>
            </p:nvGrpSpPr>
            <p:grpSpPr>
              <a:xfrm>
                <a:off x="2363787" y="4598987"/>
                <a:ext cx="39687" cy="53975"/>
                <a:chOff x="2363787" y="4598987"/>
                <a:chExt cx="39687" cy="53975"/>
              </a:xfrm>
            </p:grpSpPr>
            <p:sp>
              <p:nvSpPr>
                <p:cNvPr id="657" name="Google Shape;657;p51"/>
                <p:cNvSpPr/>
                <p:nvPr/>
              </p:nvSpPr>
              <p:spPr>
                <a:xfrm>
                  <a:off x="2363787" y="4598987"/>
                  <a:ext cx="26987" cy="26987"/>
                </a:xfrm>
                <a:custGeom>
                  <a:rect b="b" l="l" r="r" t="t"/>
                  <a:pathLst>
                    <a:path extrusionOk="0" h="17" w="17">
                      <a:moveTo>
                        <a:pt x="13" y="0"/>
                      </a:moveTo>
                      <a:lnTo>
                        <a:pt x="0" y="0"/>
                      </a:lnTo>
                      <a:lnTo>
                        <a:pt x="3" y="16"/>
                      </a:lnTo>
                      <a:lnTo>
                        <a:pt x="16" y="16"/>
                      </a:lnTo>
                      <a:lnTo>
                        <a:pt x="13" y="0"/>
                      </a:lnTo>
                    </a:path>
                  </a:pathLst>
                </a:custGeom>
                <a:gradFill>
                  <a:gsLst>
                    <a:gs pos="0">
                      <a:srgbClr val="969696"/>
                    </a:gs>
                    <a:gs pos="100000">
                      <a:srgbClr val="696969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8" name="Google Shape;658;p51"/>
                <p:cNvSpPr/>
                <p:nvPr/>
              </p:nvSpPr>
              <p:spPr>
                <a:xfrm>
                  <a:off x="2366962" y="4606925"/>
                  <a:ext cx="26987" cy="26987"/>
                </a:xfrm>
                <a:custGeom>
                  <a:rect b="b" l="l" r="r" t="t"/>
                  <a:pathLst>
                    <a:path extrusionOk="0" h="17" w="17">
                      <a:moveTo>
                        <a:pt x="12" y="0"/>
                      </a:moveTo>
                      <a:lnTo>
                        <a:pt x="0" y="0"/>
                      </a:lnTo>
                      <a:lnTo>
                        <a:pt x="3" y="16"/>
                      </a:lnTo>
                      <a:lnTo>
                        <a:pt x="16" y="16"/>
                      </a:lnTo>
                      <a:lnTo>
                        <a:pt x="12" y="0"/>
                      </a:lnTo>
                    </a:path>
                  </a:pathLst>
                </a:custGeom>
                <a:gradFill>
                  <a:gsLst>
                    <a:gs pos="0">
                      <a:srgbClr val="969696"/>
                    </a:gs>
                    <a:gs pos="100000">
                      <a:srgbClr val="696969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9" name="Google Shape;659;p51"/>
                <p:cNvSpPr/>
                <p:nvPr/>
              </p:nvSpPr>
              <p:spPr>
                <a:xfrm>
                  <a:off x="2371725" y="4618037"/>
                  <a:ext cx="26987" cy="26987"/>
                </a:xfrm>
                <a:custGeom>
                  <a:rect b="b" l="l" r="r" t="t"/>
                  <a:pathLst>
                    <a:path extrusionOk="0" h="17" w="17">
                      <a:moveTo>
                        <a:pt x="12" y="0"/>
                      </a:moveTo>
                      <a:lnTo>
                        <a:pt x="0" y="0"/>
                      </a:lnTo>
                      <a:lnTo>
                        <a:pt x="3" y="16"/>
                      </a:lnTo>
                      <a:lnTo>
                        <a:pt x="16" y="16"/>
                      </a:lnTo>
                      <a:lnTo>
                        <a:pt x="12" y="0"/>
                      </a:lnTo>
                    </a:path>
                  </a:pathLst>
                </a:custGeom>
                <a:gradFill>
                  <a:gsLst>
                    <a:gs pos="0">
                      <a:srgbClr val="969696"/>
                    </a:gs>
                    <a:gs pos="100000">
                      <a:srgbClr val="696969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0" name="Google Shape;660;p51"/>
                <p:cNvSpPr/>
                <p:nvPr/>
              </p:nvSpPr>
              <p:spPr>
                <a:xfrm>
                  <a:off x="2376487" y="4625975"/>
                  <a:ext cx="26987" cy="26987"/>
                </a:xfrm>
                <a:custGeom>
                  <a:rect b="b" l="l" r="r" t="t"/>
                  <a:pathLst>
                    <a:path extrusionOk="0" h="17" w="17">
                      <a:moveTo>
                        <a:pt x="12" y="0"/>
                      </a:moveTo>
                      <a:lnTo>
                        <a:pt x="0" y="0"/>
                      </a:lnTo>
                      <a:lnTo>
                        <a:pt x="3" y="16"/>
                      </a:lnTo>
                      <a:lnTo>
                        <a:pt x="16" y="16"/>
                      </a:lnTo>
                      <a:lnTo>
                        <a:pt x="12" y="0"/>
                      </a:lnTo>
                    </a:path>
                  </a:pathLst>
                </a:custGeom>
                <a:gradFill>
                  <a:gsLst>
                    <a:gs pos="0">
                      <a:srgbClr val="969696"/>
                    </a:gs>
                    <a:gs pos="100000">
                      <a:srgbClr val="696969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61" name="Google Shape;661;p51"/>
              <p:cNvGrpSpPr/>
              <p:nvPr/>
            </p:nvGrpSpPr>
            <p:grpSpPr>
              <a:xfrm>
                <a:off x="2347912" y="4598987"/>
                <a:ext cx="39687" cy="53975"/>
                <a:chOff x="2347912" y="4598987"/>
                <a:chExt cx="39687" cy="53975"/>
              </a:xfrm>
            </p:grpSpPr>
            <p:sp>
              <p:nvSpPr>
                <p:cNvPr id="662" name="Google Shape;662;p51"/>
                <p:cNvSpPr/>
                <p:nvPr/>
              </p:nvSpPr>
              <p:spPr>
                <a:xfrm>
                  <a:off x="2347912" y="4598987"/>
                  <a:ext cx="26987" cy="26987"/>
                </a:xfrm>
                <a:custGeom>
                  <a:rect b="b" l="l" r="r" t="t"/>
                  <a:pathLst>
                    <a:path extrusionOk="0" h="17" w="17">
                      <a:moveTo>
                        <a:pt x="12" y="0"/>
                      </a:moveTo>
                      <a:lnTo>
                        <a:pt x="0" y="0"/>
                      </a:lnTo>
                      <a:lnTo>
                        <a:pt x="2" y="16"/>
                      </a:lnTo>
                      <a:lnTo>
                        <a:pt x="16" y="16"/>
                      </a:lnTo>
                      <a:lnTo>
                        <a:pt x="12" y="0"/>
                      </a:lnTo>
                    </a:path>
                  </a:pathLst>
                </a:custGeom>
                <a:gradFill>
                  <a:gsLst>
                    <a:gs pos="0">
                      <a:srgbClr val="969696"/>
                    </a:gs>
                    <a:gs pos="100000">
                      <a:srgbClr val="696969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3" name="Google Shape;663;p51"/>
                <p:cNvSpPr/>
                <p:nvPr/>
              </p:nvSpPr>
              <p:spPr>
                <a:xfrm>
                  <a:off x="2352675" y="4606925"/>
                  <a:ext cx="26987" cy="26987"/>
                </a:xfrm>
                <a:custGeom>
                  <a:rect b="b" l="l" r="r" t="t"/>
                  <a:pathLst>
                    <a:path extrusionOk="0" h="17" w="17">
                      <a:moveTo>
                        <a:pt x="12" y="0"/>
                      </a:moveTo>
                      <a:lnTo>
                        <a:pt x="0" y="0"/>
                      </a:lnTo>
                      <a:lnTo>
                        <a:pt x="3" y="16"/>
                      </a:lnTo>
                      <a:lnTo>
                        <a:pt x="16" y="16"/>
                      </a:lnTo>
                      <a:lnTo>
                        <a:pt x="12" y="0"/>
                      </a:lnTo>
                    </a:path>
                  </a:pathLst>
                </a:custGeom>
                <a:gradFill>
                  <a:gsLst>
                    <a:gs pos="0">
                      <a:srgbClr val="969696"/>
                    </a:gs>
                    <a:gs pos="100000">
                      <a:srgbClr val="696969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4" name="Google Shape;664;p51"/>
                <p:cNvSpPr/>
                <p:nvPr/>
              </p:nvSpPr>
              <p:spPr>
                <a:xfrm>
                  <a:off x="2355850" y="4618037"/>
                  <a:ext cx="26987" cy="26987"/>
                </a:xfrm>
                <a:custGeom>
                  <a:rect b="b" l="l" r="r" t="t"/>
                  <a:pathLst>
                    <a:path extrusionOk="0" h="17" w="17">
                      <a:moveTo>
                        <a:pt x="12" y="0"/>
                      </a:moveTo>
                      <a:lnTo>
                        <a:pt x="0" y="0"/>
                      </a:lnTo>
                      <a:lnTo>
                        <a:pt x="3" y="16"/>
                      </a:lnTo>
                      <a:lnTo>
                        <a:pt x="16" y="16"/>
                      </a:lnTo>
                      <a:lnTo>
                        <a:pt x="12" y="0"/>
                      </a:lnTo>
                    </a:path>
                  </a:pathLst>
                </a:custGeom>
                <a:gradFill>
                  <a:gsLst>
                    <a:gs pos="0">
                      <a:srgbClr val="969696"/>
                    </a:gs>
                    <a:gs pos="100000">
                      <a:srgbClr val="696969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5" name="Google Shape;665;p51"/>
                <p:cNvSpPr/>
                <p:nvPr/>
              </p:nvSpPr>
              <p:spPr>
                <a:xfrm>
                  <a:off x="2360612" y="4625975"/>
                  <a:ext cx="26987" cy="26987"/>
                </a:xfrm>
                <a:custGeom>
                  <a:rect b="b" l="l" r="r" t="t"/>
                  <a:pathLst>
                    <a:path extrusionOk="0" h="17" w="17">
                      <a:moveTo>
                        <a:pt x="12" y="0"/>
                      </a:moveTo>
                      <a:lnTo>
                        <a:pt x="0" y="0"/>
                      </a:lnTo>
                      <a:lnTo>
                        <a:pt x="3" y="16"/>
                      </a:lnTo>
                      <a:lnTo>
                        <a:pt x="16" y="16"/>
                      </a:lnTo>
                      <a:lnTo>
                        <a:pt x="12" y="0"/>
                      </a:lnTo>
                    </a:path>
                  </a:pathLst>
                </a:custGeom>
                <a:gradFill>
                  <a:gsLst>
                    <a:gs pos="0">
                      <a:srgbClr val="969696"/>
                    </a:gs>
                    <a:gs pos="100000">
                      <a:srgbClr val="696969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66" name="Google Shape;666;p51"/>
              <p:cNvGrpSpPr/>
              <p:nvPr/>
            </p:nvGrpSpPr>
            <p:grpSpPr>
              <a:xfrm>
                <a:off x="2332037" y="4598987"/>
                <a:ext cx="39687" cy="53975"/>
                <a:chOff x="2332037" y="4598987"/>
                <a:chExt cx="39687" cy="53975"/>
              </a:xfrm>
            </p:grpSpPr>
            <p:sp>
              <p:nvSpPr>
                <p:cNvPr id="667" name="Google Shape;667;p51"/>
                <p:cNvSpPr/>
                <p:nvPr/>
              </p:nvSpPr>
              <p:spPr>
                <a:xfrm>
                  <a:off x="2332037" y="4598987"/>
                  <a:ext cx="26987" cy="26987"/>
                </a:xfrm>
                <a:custGeom>
                  <a:rect b="b" l="l" r="r" t="t"/>
                  <a:pathLst>
                    <a:path extrusionOk="0" h="17" w="17">
                      <a:moveTo>
                        <a:pt x="12" y="0"/>
                      </a:moveTo>
                      <a:lnTo>
                        <a:pt x="0" y="0"/>
                      </a:lnTo>
                      <a:lnTo>
                        <a:pt x="1" y="16"/>
                      </a:lnTo>
                      <a:lnTo>
                        <a:pt x="16" y="16"/>
                      </a:lnTo>
                      <a:lnTo>
                        <a:pt x="12" y="0"/>
                      </a:lnTo>
                    </a:path>
                  </a:pathLst>
                </a:custGeom>
                <a:gradFill>
                  <a:gsLst>
                    <a:gs pos="0">
                      <a:srgbClr val="969696"/>
                    </a:gs>
                    <a:gs pos="100000">
                      <a:srgbClr val="696969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8" name="Google Shape;668;p51"/>
                <p:cNvSpPr/>
                <p:nvPr/>
              </p:nvSpPr>
              <p:spPr>
                <a:xfrm>
                  <a:off x="2336800" y="4606925"/>
                  <a:ext cx="26987" cy="26987"/>
                </a:xfrm>
                <a:custGeom>
                  <a:rect b="b" l="l" r="r" t="t"/>
                  <a:pathLst>
                    <a:path extrusionOk="0" h="17" w="17">
                      <a:moveTo>
                        <a:pt x="12" y="0"/>
                      </a:moveTo>
                      <a:lnTo>
                        <a:pt x="0" y="0"/>
                      </a:lnTo>
                      <a:lnTo>
                        <a:pt x="2" y="16"/>
                      </a:lnTo>
                      <a:lnTo>
                        <a:pt x="16" y="16"/>
                      </a:lnTo>
                      <a:lnTo>
                        <a:pt x="12" y="0"/>
                      </a:lnTo>
                    </a:path>
                  </a:pathLst>
                </a:custGeom>
                <a:gradFill>
                  <a:gsLst>
                    <a:gs pos="0">
                      <a:srgbClr val="969696"/>
                    </a:gs>
                    <a:gs pos="100000">
                      <a:srgbClr val="696969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9" name="Google Shape;669;p51"/>
                <p:cNvSpPr/>
                <p:nvPr/>
              </p:nvSpPr>
              <p:spPr>
                <a:xfrm>
                  <a:off x="2339975" y="4618037"/>
                  <a:ext cx="26987" cy="26987"/>
                </a:xfrm>
                <a:custGeom>
                  <a:rect b="b" l="l" r="r" t="t"/>
                  <a:pathLst>
                    <a:path extrusionOk="0" h="17" w="17">
                      <a:moveTo>
                        <a:pt x="12" y="0"/>
                      </a:moveTo>
                      <a:lnTo>
                        <a:pt x="0" y="0"/>
                      </a:lnTo>
                      <a:lnTo>
                        <a:pt x="2" y="16"/>
                      </a:lnTo>
                      <a:lnTo>
                        <a:pt x="16" y="16"/>
                      </a:lnTo>
                      <a:lnTo>
                        <a:pt x="12" y="0"/>
                      </a:lnTo>
                    </a:path>
                  </a:pathLst>
                </a:custGeom>
                <a:gradFill>
                  <a:gsLst>
                    <a:gs pos="0">
                      <a:srgbClr val="969696"/>
                    </a:gs>
                    <a:gs pos="100000">
                      <a:srgbClr val="696969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0" name="Google Shape;670;p51"/>
                <p:cNvSpPr/>
                <p:nvPr/>
              </p:nvSpPr>
              <p:spPr>
                <a:xfrm>
                  <a:off x="2344737" y="4625975"/>
                  <a:ext cx="26987" cy="26987"/>
                </a:xfrm>
                <a:custGeom>
                  <a:rect b="b" l="l" r="r" t="t"/>
                  <a:pathLst>
                    <a:path extrusionOk="0" h="17" w="17">
                      <a:moveTo>
                        <a:pt x="12" y="0"/>
                      </a:moveTo>
                      <a:lnTo>
                        <a:pt x="0" y="0"/>
                      </a:lnTo>
                      <a:lnTo>
                        <a:pt x="3" y="16"/>
                      </a:lnTo>
                      <a:lnTo>
                        <a:pt x="16" y="16"/>
                      </a:lnTo>
                      <a:lnTo>
                        <a:pt x="12" y="0"/>
                      </a:lnTo>
                    </a:path>
                  </a:pathLst>
                </a:custGeom>
                <a:gradFill>
                  <a:gsLst>
                    <a:gs pos="0">
                      <a:srgbClr val="969696"/>
                    </a:gs>
                    <a:gs pos="100000">
                      <a:srgbClr val="696969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71" name="Google Shape;671;p51"/>
              <p:cNvGrpSpPr/>
              <p:nvPr/>
            </p:nvGrpSpPr>
            <p:grpSpPr>
              <a:xfrm>
                <a:off x="2316162" y="4598987"/>
                <a:ext cx="39687" cy="53975"/>
                <a:chOff x="2316162" y="4598987"/>
                <a:chExt cx="39687" cy="53975"/>
              </a:xfrm>
            </p:grpSpPr>
            <p:sp>
              <p:nvSpPr>
                <p:cNvPr id="672" name="Google Shape;672;p51"/>
                <p:cNvSpPr/>
                <p:nvPr/>
              </p:nvSpPr>
              <p:spPr>
                <a:xfrm>
                  <a:off x="2316162" y="4598987"/>
                  <a:ext cx="26987" cy="26987"/>
                </a:xfrm>
                <a:custGeom>
                  <a:rect b="b" l="l" r="r" t="t"/>
                  <a:pathLst>
                    <a:path extrusionOk="0" h="17" w="17">
                      <a:moveTo>
                        <a:pt x="13" y="0"/>
                      </a:moveTo>
                      <a:lnTo>
                        <a:pt x="0" y="0"/>
                      </a:lnTo>
                      <a:lnTo>
                        <a:pt x="2" y="16"/>
                      </a:lnTo>
                      <a:lnTo>
                        <a:pt x="16" y="16"/>
                      </a:lnTo>
                      <a:lnTo>
                        <a:pt x="13" y="0"/>
                      </a:lnTo>
                    </a:path>
                  </a:pathLst>
                </a:custGeom>
                <a:gradFill>
                  <a:gsLst>
                    <a:gs pos="0">
                      <a:srgbClr val="969696"/>
                    </a:gs>
                    <a:gs pos="100000">
                      <a:srgbClr val="696969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3" name="Google Shape;673;p51"/>
                <p:cNvSpPr/>
                <p:nvPr/>
              </p:nvSpPr>
              <p:spPr>
                <a:xfrm>
                  <a:off x="2320925" y="4606925"/>
                  <a:ext cx="26987" cy="26987"/>
                </a:xfrm>
                <a:custGeom>
                  <a:rect b="b" l="l" r="r" t="t"/>
                  <a:pathLst>
                    <a:path extrusionOk="0" h="17" w="17">
                      <a:moveTo>
                        <a:pt x="12" y="0"/>
                      </a:moveTo>
                      <a:lnTo>
                        <a:pt x="0" y="0"/>
                      </a:lnTo>
                      <a:lnTo>
                        <a:pt x="2" y="16"/>
                      </a:lnTo>
                      <a:lnTo>
                        <a:pt x="16" y="16"/>
                      </a:lnTo>
                      <a:lnTo>
                        <a:pt x="12" y="0"/>
                      </a:lnTo>
                    </a:path>
                  </a:pathLst>
                </a:custGeom>
                <a:gradFill>
                  <a:gsLst>
                    <a:gs pos="0">
                      <a:srgbClr val="969696"/>
                    </a:gs>
                    <a:gs pos="100000">
                      <a:srgbClr val="696969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4" name="Google Shape;674;p51"/>
                <p:cNvSpPr/>
                <p:nvPr/>
              </p:nvSpPr>
              <p:spPr>
                <a:xfrm>
                  <a:off x="2324100" y="4618037"/>
                  <a:ext cx="26987" cy="26987"/>
                </a:xfrm>
                <a:custGeom>
                  <a:rect b="b" l="l" r="r" t="t"/>
                  <a:pathLst>
                    <a:path extrusionOk="0" h="17" w="17">
                      <a:moveTo>
                        <a:pt x="13" y="0"/>
                      </a:moveTo>
                      <a:lnTo>
                        <a:pt x="0" y="0"/>
                      </a:lnTo>
                      <a:lnTo>
                        <a:pt x="2" y="16"/>
                      </a:lnTo>
                      <a:lnTo>
                        <a:pt x="16" y="16"/>
                      </a:lnTo>
                      <a:lnTo>
                        <a:pt x="13" y="0"/>
                      </a:lnTo>
                    </a:path>
                  </a:pathLst>
                </a:custGeom>
                <a:gradFill>
                  <a:gsLst>
                    <a:gs pos="0">
                      <a:srgbClr val="969696"/>
                    </a:gs>
                    <a:gs pos="100000">
                      <a:srgbClr val="696969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5" name="Google Shape;675;p51"/>
                <p:cNvSpPr/>
                <p:nvPr/>
              </p:nvSpPr>
              <p:spPr>
                <a:xfrm>
                  <a:off x="2328862" y="4625975"/>
                  <a:ext cx="26987" cy="26987"/>
                </a:xfrm>
                <a:custGeom>
                  <a:rect b="b" l="l" r="r" t="t"/>
                  <a:pathLst>
                    <a:path extrusionOk="0" h="17" w="17">
                      <a:moveTo>
                        <a:pt x="12" y="0"/>
                      </a:moveTo>
                      <a:lnTo>
                        <a:pt x="0" y="0"/>
                      </a:lnTo>
                      <a:lnTo>
                        <a:pt x="3" y="16"/>
                      </a:lnTo>
                      <a:lnTo>
                        <a:pt x="16" y="16"/>
                      </a:lnTo>
                      <a:lnTo>
                        <a:pt x="12" y="0"/>
                      </a:lnTo>
                    </a:path>
                  </a:pathLst>
                </a:custGeom>
                <a:gradFill>
                  <a:gsLst>
                    <a:gs pos="0">
                      <a:srgbClr val="969696"/>
                    </a:gs>
                    <a:gs pos="100000">
                      <a:srgbClr val="696969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76" name="Google Shape;676;p51"/>
              <p:cNvGrpSpPr/>
              <p:nvPr/>
            </p:nvGrpSpPr>
            <p:grpSpPr>
              <a:xfrm>
                <a:off x="2301875" y="4598987"/>
                <a:ext cx="38099" cy="53975"/>
                <a:chOff x="2301875" y="4598987"/>
                <a:chExt cx="38099" cy="53975"/>
              </a:xfrm>
            </p:grpSpPr>
            <p:sp>
              <p:nvSpPr>
                <p:cNvPr id="677" name="Google Shape;677;p51"/>
                <p:cNvSpPr/>
                <p:nvPr/>
              </p:nvSpPr>
              <p:spPr>
                <a:xfrm>
                  <a:off x="2301875" y="4598987"/>
                  <a:ext cx="26987" cy="26987"/>
                </a:xfrm>
                <a:custGeom>
                  <a:rect b="b" l="l" r="r" t="t"/>
                  <a:pathLst>
                    <a:path extrusionOk="0" h="17" w="17">
                      <a:moveTo>
                        <a:pt x="13" y="0"/>
                      </a:moveTo>
                      <a:lnTo>
                        <a:pt x="0" y="0"/>
                      </a:lnTo>
                      <a:lnTo>
                        <a:pt x="2" y="16"/>
                      </a:lnTo>
                      <a:lnTo>
                        <a:pt x="16" y="16"/>
                      </a:lnTo>
                      <a:lnTo>
                        <a:pt x="13" y="0"/>
                      </a:lnTo>
                    </a:path>
                  </a:pathLst>
                </a:custGeom>
                <a:gradFill>
                  <a:gsLst>
                    <a:gs pos="0">
                      <a:srgbClr val="969696"/>
                    </a:gs>
                    <a:gs pos="100000">
                      <a:srgbClr val="696969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8" name="Google Shape;678;p51"/>
                <p:cNvSpPr/>
                <p:nvPr/>
              </p:nvSpPr>
              <p:spPr>
                <a:xfrm>
                  <a:off x="2305050" y="4606925"/>
                  <a:ext cx="26987" cy="26987"/>
                </a:xfrm>
                <a:custGeom>
                  <a:rect b="b" l="l" r="r" t="t"/>
                  <a:pathLst>
                    <a:path extrusionOk="0" h="17" w="17">
                      <a:moveTo>
                        <a:pt x="12" y="0"/>
                      </a:moveTo>
                      <a:lnTo>
                        <a:pt x="0" y="0"/>
                      </a:lnTo>
                      <a:lnTo>
                        <a:pt x="3" y="16"/>
                      </a:lnTo>
                      <a:lnTo>
                        <a:pt x="16" y="16"/>
                      </a:lnTo>
                      <a:lnTo>
                        <a:pt x="12" y="0"/>
                      </a:lnTo>
                    </a:path>
                  </a:pathLst>
                </a:custGeom>
                <a:gradFill>
                  <a:gsLst>
                    <a:gs pos="0">
                      <a:srgbClr val="969696"/>
                    </a:gs>
                    <a:gs pos="100000">
                      <a:srgbClr val="696969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9" name="Google Shape;679;p51"/>
                <p:cNvSpPr/>
                <p:nvPr/>
              </p:nvSpPr>
              <p:spPr>
                <a:xfrm>
                  <a:off x="2308225" y="4618037"/>
                  <a:ext cx="26987" cy="26987"/>
                </a:xfrm>
                <a:custGeom>
                  <a:rect b="b" l="l" r="r" t="t"/>
                  <a:pathLst>
                    <a:path extrusionOk="0" h="17" w="17">
                      <a:moveTo>
                        <a:pt x="12" y="0"/>
                      </a:moveTo>
                      <a:lnTo>
                        <a:pt x="0" y="0"/>
                      </a:lnTo>
                      <a:lnTo>
                        <a:pt x="2" y="16"/>
                      </a:lnTo>
                      <a:lnTo>
                        <a:pt x="16" y="16"/>
                      </a:lnTo>
                      <a:lnTo>
                        <a:pt x="12" y="0"/>
                      </a:lnTo>
                    </a:path>
                  </a:pathLst>
                </a:custGeom>
                <a:gradFill>
                  <a:gsLst>
                    <a:gs pos="0">
                      <a:srgbClr val="969696"/>
                    </a:gs>
                    <a:gs pos="100000">
                      <a:srgbClr val="696969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0" name="Google Shape;680;p51"/>
                <p:cNvSpPr/>
                <p:nvPr/>
              </p:nvSpPr>
              <p:spPr>
                <a:xfrm>
                  <a:off x="2312987" y="4625975"/>
                  <a:ext cx="26987" cy="26987"/>
                </a:xfrm>
                <a:custGeom>
                  <a:rect b="b" l="l" r="r" t="t"/>
                  <a:pathLst>
                    <a:path extrusionOk="0" h="17" w="17">
                      <a:moveTo>
                        <a:pt x="12" y="0"/>
                      </a:moveTo>
                      <a:lnTo>
                        <a:pt x="0" y="0"/>
                      </a:lnTo>
                      <a:lnTo>
                        <a:pt x="3" y="16"/>
                      </a:lnTo>
                      <a:lnTo>
                        <a:pt x="16" y="16"/>
                      </a:lnTo>
                      <a:lnTo>
                        <a:pt x="12" y="0"/>
                      </a:lnTo>
                    </a:path>
                  </a:pathLst>
                </a:custGeom>
                <a:gradFill>
                  <a:gsLst>
                    <a:gs pos="0">
                      <a:srgbClr val="969696"/>
                    </a:gs>
                    <a:gs pos="100000">
                      <a:srgbClr val="696969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81" name="Google Shape;681;p51"/>
              <p:cNvGrpSpPr/>
              <p:nvPr/>
            </p:nvGrpSpPr>
            <p:grpSpPr>
              <a:xfrm>
                <a:off x="2286000" y="4598987"/>
                <a:ext cx="39687" cy="53975"/>
                <a:chOff x="2286000" y="4598987"/>
                <a:chExt cx="39687" cy="53975"/>
              </a:xfrm>
            </p:grpSpPr>
            <p:sp>
              <p:nvSpPr>
                <p:cNvPr id="682" name="Google Shape;682;p51"/>
                <p:cNvSpPr/>
                <p:nvPr/>
              </p:nvSpPr>
              <p:spPr>
                <a:xfrm>
                  <a:off x="2286000" y="4598987"/>
                  <a:ext cx="26987" cy="26987"/>
                </a:xfrm>
                <a:custGeom>
                  <a:rect b="b" l="l" r="r" t="t"/>
                  <a:pathLst>
                    <a:path extrusionOk="0" h="17" w="17">
                      <a:moveTo>
                        <a:pt x="13" y="0"/>
                      </a:moveTo>
                      <a:lnTo>
                        <a:pt x="0" y="0"/>
                      </a:lnTo>
                      <a:lnTo>
                        <a:pt x="2" y="16"/>
                      </a:lnTo>
                      <a:lnTo>
                        <a:pt x="16" y="16"/>
                      </a:lnTo>
                      <a:lnTo>
                        <a:pt x="13" y="0"/>
                      </a:lnTo>
                    </a:path>
                  </a:pathLst>
                </a:custGeom>
                <a:gradFill>
                  <a:gsLst>
                    <a:gs pos="0">
                      <a:srgbClr val="969696"/>
                    </a:gs>
                    <a:gs pos="100000">
                      <a:srgbClr val="696969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3" name="Google Shape;683;p51"/>
                <p:cNvSpPr/>
                <p:nvPr/>
              </p:nvSpPr>
              <p:spPr>
                <a:xfrm>
                  <a:off x="2289175" y="4606925"/>
                  <a:ext cx="26987" cy="26987"/>
                </a:xfrm>
                <a:custGeom>
                  <a:rect b="b" l="l" r="r" t="t"/>
                  <a:pathLst>
                    <a:path extrusionOk="0" h="17" w="17">
                      <a:moveTo>
                        <a:pt x="13" y="0"/>
                      </a:moveTo>
                      <a:lnTo>
                        <a:pt x="0" y="0"/>
                      </a:lnTo>
                      <a:lnTo>
                        <a:pt x="3" y="16"/>
                      </a:lnTo>
                      <a:lnTo>
                        <a:pt x="16" y="16"/>
                      </a:lnTo>
                      <a:lnTo>
                        <a:pt x="13" y="0"/>
                      </a:lnTo>
                    </a:path>
                  </a:pathLst>
                </a:custGeom>
                <a:gradFill>
                  <a:gsLst>
                    <a:gs pos="0">
                      <a:srgbClr val="969696"/>
                    </a:gs>
                    <a:gs pos="100000">
                      <a:srgbClr val="696969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4" name="Google Shape;684;p51"/>
                <p:cNvSpPr/>
                <p:nvPr/>
              </p:nvSpPr>
              <p:spPr>
                <a:xfrm>
                  <a:off x="2292350" y="4618037"/>
                  <a:ext cx="26987" cy="26987"/>
                </a:xfrm>
                <a:custGeom>
                  <a:rect b="b" l="l" r="r" t="t"/>
                  <a:pathLst>
                    <a:path extrusionOk="0" h="17" w="17">
                      <a:moveTo>
                        <a:pt x="13" y="0"/>
                      </a:moveTo>
                      <a:lnTo>
                        <a:pt x="0" y="0"/>
                      </a:lnTo>
                      <a:lnTo>
                        <a:pt x="3" y="16"/>
                      </a:lnTo>
                      <a:lnTo>
                        <a:pt x="16" y="16"/>
                      </a:lnTo>
                      <a:lnTo>
                        <a:pt x="13" y="0"/>
                      </a:lnTo>
                    </a:path>
                  </a:pathLst>
                </a:custGeom>
                <a:gradFill>
                  <a:gsLst>
                    <a:gs pos="0">
                      <a:srgbClr val="969696"/>
                    </a:gs>
                    <a:gs pos="100000">
                      <a:srgbClr val="696969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5" name="Google Shape;685;p51"/>
                <p:cNvSpPr/>
                <p:nvPr/>
              </p:nvSpPr>
              <p:spPr>
                <a:xfrm>
                  <a:off x="2298700" y="4625975"/>
                  <a:ext cx="26987" cy="26987"/>
                </a:xfrm>
                <a:custGeom>
                  <a:rect b="b" l="l" r="r" t="t"/>
                  <a:pathLst>
                    <a:path extrusionOk="0" h="17" w="17">
                      <a:moveTo>
                        <a:pt x="13" y="0"/>
                      </a:moveTo>
                      <a:lnTo>
                        <a:pt x="0" y="0"/>
                      </a:lnTo>
                      <a:lnTo>
                        <a:pt x="3" y="16"/>
                      </a:lnTo>
                      <a:lnTo>
                        <a:pt x="16" y="16"/>
                      </a:lnTo>
                      <a:lnTo>
                        <a:pt x="13" y="0"/>
                      </a:lnTo>
                    </a:path>
                  </a:pathLst>
                </a:custGeom>
                <a:gradFill>
                  <a:gsLst>
                    <a:gs pos="0">
                      <a:srgbClr val="969696"/>
                    </a:gs>
                    <a:gs pos="100000">
                      <a:srgbClr val="696969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86" name="Google Shape;686;p51"/>
              <p:cNvGrpSpPr/>
              <p:nvPr/>
            </p:nvGrpSpPr>
            <p:grpSpPr>
              <a:xfrm>
                <a:off x="2271712" y="4598987"/>
                <a:ext cx="38100" cy="53975"/>
                <a:chOff x="2271712" y="4598987"/>
                <a:chExt cx="38100" cy="53975"/>
              </a:xfrm>
            </p:grpSpPr>
            <p:sp>
              <p:nvSpPr>
                <p:cNvPr id="687" name="Google Shape;687;p51"/>
                <p:cNvSpPr/>
                <p:nvPr/>
              </p:nvSpPr>
              <p:spPr>
                <a:xfrm>
                  <a:off x="2271712" y="4598987"/>
                  <a:ext cx="26987" cy="26987"/>
                </a:xfrm>
                <a:custGeom>
                  <a:rect b="b" l="l" r="r" t="t"/>
                  <a:pathLst>
                    <a:path extrusionOk="0" h="17" w="17">
                      <a:moveTo>
                        <a:pt x="13" y="0"/>
                      </a:moveTo>
                      <a:lnTo>
                        <a:pt x="0" y="0"/>
                      </a:lnTo>
                      <a:lnTo>
                        <a:pt x="1" y="16"/>
                      </a:lnTo>
                      <a:lnTo>
                        <a:pt x="16" y="16"/>
                      </a:lnTo>
                      <a:lnTo>
                        <a:pt x="13" y="0"/>
                      </a:lnTo>
                    </a:path>
                  </a:pathLst>
                </a:custGeom>
                <a:gradFill>
                  <a:gsLst>
                    <a:gs pos="0">
                      <a:srgbClr val="969696"/>
                    </a:gs>
                    <a:gs pos="100000">
                      <a:srgbClr val="696969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8" name="Google Shape;688;p51"/>
                <p:cNvSpPr/>
                <p:nvPr/>
              </p:nvSpPr>
              <p:spPr>
                <a:xfrm>
                  <a:off x="2274887" y="4606925"/>
                  <a:ext cx="26987" cy="26987"/>
                </a:xfrm>
                <a:custGeom>
                  <a:rect b="b" l="l" r="r" t="t"/>
                  <a:pathLst>
                    <a:path extrusionOk="0" h="17" w="17">
                      <a:moveTo>
                        <a:pt x="13" y="0"/>
                      </a:moveTo>
                      <a:lnTo>
                        <a:pt x="0" y="0"/>
                      </a:lnTo>
                      <a:lnTo>
                        <a:pt x="1" y="16"/>
                      </a:lnTo>
                      <a:lnTo>
                        <a:pt x="16" y="16"/>
                      </a:lnTo>
                      <a:lnTo>
                        <a:pt x="13" y="0"/>
                      </a:lnTo>
                    </a:path>
                  </a:pathLst>
                </a:custGeom>
                <a:gradFill>
                  <a:gsLst>
                    <a:gs pos="0">
                      <a:srgbClr val="969696"/>
                    </a:gs>
                    <a:gs pos="100000">
                      <a:srgbClr val="696969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9" name="Google Shape;689;p51"/>
                <p:cNvSpPr/>
                <p:nvPr/>
              </p:nvSpPr>
              <p:spPr>
                <a:xfrm>
                  <a:off x="2278062" y="4618037"/>
                  <a:ext cx="26987" cy="26987"/>
                </a:xfrm>
                <a:custGeom>
                  <a:rect b="b" l="l" r="r" t="t"/>
                  <a:pathLst>
                    <a:path extrusionOk="0" h="17" w="17">
                      <a:moveTo>
                        <a:pt x="12" y="0"/>
                      </a:moveTo>
                      <a:lnTo>
                        <a:pt x="0" y="0"/>
                      </a:lnTo>
                      <a:lnTo>
                        <a:pt x="2" y="16"/>
                      </a:lnTo>
                      <a:lnTo>
                        <a:pt x="16" y="16"/>
                      </a:lnTo>
                      <a:lnTo>
                        <a:pt x="12" y="0"/>
                      </a:lnTo>
                    </a:path>
                  </a:pathLst>
                </a:custGeom>
                <a:gradFill>
                  <a:gsLst>
                    <a:gs pos="0">
                      <a:srgbClr val="969696"/>
                    </a:gs>
                    <a:gs pos="100000">
                      <a:srgbClr val="696969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0" name="Google Shape;690;p51"/>
                <p:cNvSpPr/>
                <p:nvPr/>
              </p:nvSpPr>
              <p:spPr>
                <a:xfrm>
                  <a:off x="2282825" y="4625975"/>
                  <a:ext cx="26987" cy="26987"/>
                </a:xfrm>
                <a:custGeom>
                  <a:rect b="b" l="l" r="r" t="t"/>
                  <a:pathLst>
                    <a:path extrusionOk="0" h="17" w="17">
                      <a:moveTo>
                        <a:pt x="13" y="0"/>
                      </a:moveTo>
                      <a:lnTo>
                        <a:pt x="0" y="0"/>
                      </a:lnTo>
                      <a:lnTo>
                        <a:pt x="3" y="16"/>
                      </a:lnTo>
                      <a:lnTo>
                        <a:pt x="16" y="16"/>
                      </a:lnTo>
                      <a:lnTo>
                        <a:pt x="13" y="0"/>
                      </a:lnTo>
                    </a:path>
                  </a:pathLst>
                </a:custGeom>
                <a:gradFill>
                  <a:gsLst>
                    <a:gs pos="0">
                      <a:srgbClr val="969696"/>
                    </a:gs>
                    <a:gs pos="100000">
                      <a:srgbClr val="696969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91" name="Google Shape;691;p51"/>
              <p:cNvGrpSpPr/>
              <p:nvPr/>
            </p:nvGrpSpPr>
            <p:grpSpPr>
              <a:xfrm>
                <a:off x="2255837" y="4598987"/>
                <a:ext cx="38100" cy="53975"/>
                <a:chOff x="2255837" y="4598987"/>
                <a:chExt cx="38100" cy="53975"/>
              </a:xfrm>
            </p:grpSpPr>
            <p:sp>
              <p:nvSpPr>
                <p:cNvPr id="692" name="Google Shape;692;p51"/>
                <p:cNvSpPr/>
                <p:nvPr/>
              </p:nvSpPr>
              <p:spPr>
                <a:xfrm>
                  <a:off x="2255837" y="4598987"/>
                  <a:ext cx="26987" cy="26987"/>
                </a:xfrm>
                <a:custGeom>
                  <a:rect b="b" l="l" r="r" t="t"/>
                  <a:pathLst>
                    <a:path extrusionOk="0" h="17" w="17">
                      <a:moveTo>
                        <a:pt x="13" y="0"/>
                      </a:moveTo>
                      <a:lnTo>
                        <a:pt x="0" y="0"/>
                      </a:lnTo>
                      <a:lnTo>
                        <a:pt x="2" y="16"/>
                      </a:lnTo>
                      <a:lnTo>
                        <a:pt x="16" y="16"/>
                      </a:lnTo>
                      <a:lnTo>
                        <a:pt x="13" y="0"/>
                      </a:lnTo>
                    </a:path>
                  </a:pathLst>
                </a:custGeom>
                <a:gradFill>
                  <a:gsLst>
                    <a:gs pos="0">
                      <a:srgbClr val="969696"/>
                    </a:gs>
                    <a:gs pos="100000">
                      <a:srgbClr val="696969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3" name="Google Shape;693;p51"/>
                <p:cNvSpPr/>
                <p:nvPr/>
              </p:nvSpPr>
              <p:spPr>
                <a:xfrm>
                  <a:off x="2259012" y="4606925"/>
                  <a:ext cx="26987" cy="26987"/>
                </a:xfrm>
                <a:custGeom>
                  <a:rect b="b" l="l" r="r" t="t"/>
                  <a:pathLst>
                    <a:path extrusionOk="0" h="17" w="17">
                      <a:moveTo>
                        <a:pt x="12" y="0"/>
                      </a:moveTo>
                      <a:lnTo>
                        <a:pt x="0" y="0"/>
                      </a:lnTo>
                      <a:lnTo>
                        <a:pt x="3" y="16"/>
                      </a:lnTo>
                      <a:lnTo>
                        <a:pt x="16" y="16"/>
                      </a:lnTo>
                      <a:lnTo>
                        <a:pt x="12" y="0"/>
                      </a:lnTo>
                    </a:path>
                  </a:pathLst>
                </a:custGeom>
                <a:gradFill>
                  <a:gsLst>
                    <a:gs pos="0">
                      <a:srgbClr val="969696"/>
                    </a:gs>
                    <a:gs pos="100000">
                      <a:srgbClr val="696969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4" name="Google Shape;694;p51"/>
                <p:cNvSpPr/>
                <p:nvPr/>
              </p:nvSpPr>
              <p:spPr>
                <a:xfrm>
                  <a:off x="2260600" y="4618037"/>
                  <a:ext cx="26987" cy="26987"/>
                </a:xfrm>
                <a:custGeom>
                  <a:rect b="b" l="l" r="r" t="t"/>
                  <a:pathLst>
                    <a:path extrusionOk="0" h="17" w="17">
                      <a:moveTo>
                        <a:pt x="13" y="0"/>
                      </a:moveTo>
                      <a:lnTo>
                        <a:pt x="0" y="0"/>
                      </a:lnTo>
                      <a:lnTo>
                        <a:pt x="3" y="16"/>
                      </a:lnTo>
                      <a:lnTo>
                        <a:pt x="16" y="16"/>
                      </a:lnTo>
                      <a:lnTo>
                        <a:pt x="13" y="0"/>
                      </a:lnTo>
                    </a:path>
                  </a:pathLst>
                </a:custGeom>
                <a:gradFill>
                  <a:gsLst>
                    <a:gs pos="0">
                      <a:srgbClr val="969696"/>
                    </a:gs>
                    <a:gs pos="100000">
                      <a:srgbClr val="696969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5" name="Google Shape;695;p51"/>
                <p:cNvSpPr/>
                <p:nvPr/>
              </p:nvSpPr>
              <p:spPr>
                <a:xfrm>
                  <a:off x="2266950" y="4625975"/>
                  <a:ext cx="26987" cy="26987"/>
                </a:xfrm>
                <a:custGeom>
                  <a:rect b="b" l="l" r="r" t="t"/>
                  <a:pathLst>
                    <a:path extrusionOk="0" h="17" w="17">
                      <a:moveTo>
                        <a:pt x="12" y="0"/>
                      </a:moveTo>
                      <a:lnTo>
                        <a:pt x="0" y="0"/>
                      </a:lnTo>
                      <a:lnTo>
                        <a:pt x="2" y="16"/>
                      </a:lnTo>
                      <a:lnTo>
                        <a:pt x="16" y="16"/>
                      </a:lnTo>
                      <a:lnTo>
                        <a:pt x="12" y="0"/>
                      </a:lnTo>
                    </a:path>
                  </a:pathLst>
                </a:custGeom>
                <a:gradFill>
                  <a:gsLst>
                    <a:gs pos="0">
                      <a:srgbClr val="969696"/>
                    </a:gs>
                    <a:gs pos="100000">
                      <a:srgbClr val="696969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96" name="Google Shape;696;p51"/>
              <p:cNvGrpSpPr/>
              <p:nvPr/>
            </p:nvGrpSpPr>
            <p:grpSpPr>
              <a:xfrm>
                <a:off x="2238375" y="4598987"/>
                <a:ext cx="39687" cy="53975"/>
                <a:chOff x="2238375" y="4598987"/>
                <a:chExt cx="39687" cy="53975"/>
              </a:xfrm>
            </p:grpSpPr>
            <p:sp>
              <p:nvSpPr>
                <p:cNvPr id="697" name="Google Shape;697;p51"/>
                <p:cNvSpPr/>
                <p:nvPr/>
              </p:nvSpPr>
              <p:spPr>
                <a:xfrm>
                  <a:off x="2238375" y="4598987"/>
                  <a:ext cx="26987" cy="26987"/>
                </a:xfrm>
                <a:custGeom>
                  <a:rect b="b" l="l" r="r" t="t"/>
                  <a:pathLst>
                    <a:path extrusionOk="0" h="17" w="17">
                      <a:moveTo>
                        <a:pt x="13" y="0"/>
                      </a:moveTo>
                      <a:lnTo>
                        <a:pt x="0" y="0"/>
                      </a:lnTo>
                      <a:lnTo>
                        <a:pt x="2" y="16"/>
                      </a:lnTo>
                      <a:lnTo>
                        <a:pt x="16" y="16"/>
                      </a:lnTo>
                      <a:lnTo>
                        <a:pt x="13" y="0"/>
                      </a:lnTo>
                    </a:path>
                  </a:pathLst>
                </a:custGeom>
                <a:gradFill>
                  <a:gsLst>
                    <a:gs pos="0">
                      <a:srgbClr val="969696"/>
                    </a:gs>
                    <a:gs pos="100000">
                      <a:srgbClr val="696969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8" name="Google Shape;698;p51"/>
                <p:cNvSpPr/>
                <p:nvPr/>
              </p:nvSpPr>
              <p:spPr>
                <a:xfrm>
                  <a:off x="2243137" y="4606925"/>
                  <a:ext cx="26987" cy="26987"/>
                </a:xfrm>
                <a:custGeom>
                  <a:rect b="b" l="l" r="r" t="t"/>
                  <a:pathLst>
                    <a:path extrusionOk="0" h="17" w="17">
                      <a:moveTo>
                        <a:pt x="12" y="0"/>
                      </a:moveTo>
                      <a:lnTo>
                        <a:pt x="0" y="0"/>
                      </a:lnTo>
                      <a:lnTo>
                        <a:pt x="3" y="16"/>
                      </a:lnTo>
                      <a:lnTo>
                        <a:pt x="16" y="16"/>
                      </a:lnTo>
                      <a:lnTo>
                        <a:pt x="12" y="0"/>
                      </a:lnTo>
                    </a:path>
                  </a:pathLst>
                </a:custGeom>
                <a:gradFill>
                  <a:gsLst>
                    <a:gs pos="0">
                      <a:srgbClr val="969696"/>
                    </a:gs>
                    <a:gs pos="100000">
                      <a:srgbClr val="696969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9" name="Google Shape;699;p51"/>
                <p:cNvSpPr/>
                <p:nvPr/>
              </p:nvSpPr>
              <p:spPr>
                <a:xfrm>
                  <a:off x="2246312" y="4618037"/>
                  <a:ext cx="26987" cy="26987"/>
                </a:xfrm>
                <a:custGeom>
                  <a:rect b="b" l="l" r="r" t="t"/>
                  <a:pathLst>
                    <a:path extrusionOk="0" h="17" w="17">
                      <a:moveTo>
                        <a:pt x="12" y="0"/>
                      </a:moveTo>
                      <a:lnTo>
                        <a:pt x="0" y="0"/>
                      </a:lnTo>
                      <a:lnTo>
                        <a:pt x="3" y="16"/>
                      </a:lnTo>
                      <a:lnTo>
                        <a:pt x="16" y="16"/>
                      </a:lnTo>
                      <a:lnTo>
                        <a:pt x="12" y="0"/>
                      </a:lnTo>
                    </a:path>
                  </a:pathLst>
                </a:custGeom>
                <a:gradFill>
                  <a:gsLst>
                    <a:gs pos="0">
                      <a:srgbClr val="969696"/>
                    </a:gs>
                    <a:gs pos="100000">
                      <a:srgbClr val="696969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00" name="Google Shape;700;p51"/>
                <p:cNvSpPr/>
                <p:nvPr/>
              </p:nvSpPr>
              <p:spPr>
                <a:xfrm>
                  <a:off x="2251075" y="4625975"/>
                  <a:ext cx="26987" cy="26987"/>
                </a:xfrm>
                <a:custGeom>
                  <a:rect b="b" l="l" r="r" t="t"/>
                  <a:pathLst>
                    <a:path extrusionOk="0" h="17" w="17">
                      <a:moveTo>
                        <a:pt x="13" y="0"/>
                      </a:moveTo>
                      <a:lnTo>
                        <a:pt x="0" y="0"/>
                      </a:lnTo>
                      <a:lnTo>
                        <a:pt x="2" y="16"/>
                      </a:lnTo>
                      <a:lnTo>
                        <a:pt x="16" y="16"/>
                      </a:lnTo>
                      <a:lnTo>
                        <a:pt x="13" y="0"/>
                      </a:lnTo>
                    </a:path>
                  </a:pathLst>
                </a:custGeom>
                <a:gradFill>
                  <a:gsLst>
                    <a:gs pos="0">
                      <a:srgbClr val="969696"/>
                    </a:gs>
                    <a:gs pos="100000">
                      <a:srgbClr val="696969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701" name="Google Shape;701;p51"/>
            <p:cNvSpPr/>
            <p:nvPr/>
          </p:nvSpPr>
          <p:spPr>
            <a:xfrm>
              <a:off x="2044700" y="4627562"/>
              <a:ext cx="160337" cy="234950"/>
            </a:xfrm>
            <a:custGeom>
              <a:rect b="b" l="l" r="r" t="t"/>
              <a:pathLst>
                <a:path extrusionOk="0" h="148" w="101">
                  <a:moveTo>
                    <a:pt x="100" y="41"/>
                  </a:moveTo>
                  <a:lnTo>
                    <a:pt x="70" y="0"/>
                  </a:lnTo>
                  <a:lnTo>
                    <a:pt x="0" y="101"/>
                  </a:lnTo>
                  <a:lnTo>
                    <a:pt x="7" y="113"/>
                  </a:lnTo>
                  <a:lnTo>
                    <a:pt x="21" y="93"/>
                  </a:lnTo>
                  <a:lnTo>
                    <a:pt x="34" y="111"/>
                  </a:lnTo>
                  <a:lnTo>
                    <a:pt x="19" y="134"/>
                  </a:lnTo>
                  <a:lnTo>
                    <a:pt x="26" y="147"/>
                  </a:lnTo>
                  <a:lnTo>
                    <a:pt x="100" y="41"/>
                  </a:lnTo>
                </a:path>
              </a:pathLst>
            </a:custGeom>
            <a:gradFill>
              <a:gsLst>
                <a:gs pos="0">
                  <a:srgbClr val="969696"/>
                </a:gs>
                <a:gs pos="100000">
                  <a:srgbClr val="696969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02" name="Google Shape;702;p51"/>
            <p:cNvGrpSpPr/>
            <p:nvPr/>
          </p:nvGrpSpPr>
          <p:grpSpPr>
            <a:xfrm>
              <a:off x="2206625" y="4711700"/>
              <a:ext cx="527050" cy="615949"/>
              <a:chOff x="2206625" y="4711700"/>
              <a:chExt cx="527050" cy="615949"/>
            </a:xfrm>
          </p:grpSpPr>
          <p:grpSp>
            <p:nvGrpSpPr>
              <p:cNvPr id="703" name="Google Shape;703;p51"/>
              <p:cNvGrpSpPr/>
              <p:nvPr/>
            </p:nvGrpSpPr>
            <p:grpSpPr>
              <a:xfrm>
                <a:off x="2206625" y="4995862"/>
                <a:ext cx="527050" cy="331787"/>
                <a:chOff x="2206625" y="4995862"/>
                <a:chExt cx="527050" cy="331787"/>
              </a:xfrm>
            </p:grpSpPr>
            <p:grpSp>
              <p:nvGrpSpPr>
                <p:cNvPr id="704" name="Google Shape;704;p51"/>
                <p:cNvGrpSpPr/>
                <p:nvPr/>
              </p:nvGrpSpPr>
              <p:grpSpPr>
                <a:xfrm>
                  <a:off x="2206625" y="5222875"/>
                  <a:ext cx="527050" cy="104774"/>
                  <a:chOff x="2206625" y="5222875"/>
                  <a:chExt cx="527050" cy="104774"/>
                </a:xfrm>
              </p:grpSpPr>
              <p:sp>
                <p:nvSpPr>
                  <p:cNvPr id="705" name="Google Shape;705;p51"/>
                  <p:cNvSpPr/>
                  <p:nvPr/>
                </p:nvSpPr>
                <p:spPr>
                  <a:xfrm>
                    <a:off x="2206625" y="5222875"/>
                    <a:ext cx="527050" cy="26987"/>
                  </a:xfrm>
                  <a:custGeom>
                    <a:rect b="b" l="l" r="r" t="t"/>
                    <a:pathLst>
                      <a:path extrusionOk="0" h="17" w="332">
                        <a:moveTo>
                          <a:pt x="0" y="0"/>
                        </a:moveTo>
                        <a:lnTo>
                          <a:pt x="331" y="0"/>
                        </a:lnTo>
                        <a:lnTo>
                          <a:pt x="331" y="16"/>
                        </a:lnTo>
                        <a:lnTo>
                          <a:pt x="0" y="16"/>
                        </a:lnTo>
                        <a:lnTo>
                          <a:pt x="0" y="0"/>
                        </a:lnTo>
                      </a:path>
                    </a:pathLst>
                  </a:custGeom>
                  <a:gradFill>
                    <a:gsLst>
                      <a:gs pos="0">
                        <a:srgbClr val="969696"/>
                      </a:gs>
                      <a:gs pos="100000">
                        <a:srgbClr val="696969"/>
                      </a:gs>
                    </a:gsLst>
                    <a:lin ang="54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06" name="Google Shape;706;p51"/>
                  <p:cNvSpPr/>
                  <p:nvPr/>
                </p:nvSpPr>
                <p:spPr>
                  <a:xfrm>
                    <a:off x="2206625" y="5248275"/>
                    <a:ext cx="527050" cy="26987"/>
                  </a:xfrm>
                  <a:custGeom>
                    <a:rect b="b" l="l" r="r" t="t"/>
                    <a:pathLst>
                      <a:path extrusionOk="0" h="17" w="332">
                        <a:moveTo>
                          <a:pt x="0" y="0"/>
                        </a:moveTo>
                        <a:lnTo>
                          <a:pt x="331" y="0"/>
                        </a:lnTo>
                        <a:lnTo>
                          <a:pt x="331" y="16"/>
                        </a:lnTo>
                        <a:lnTo>
                          <a:pt x="0" y="16"/>
                        </a:lnTo>
                        <a:lnTo>
                          <a:pt x="0" y="0"/>
                        </a:lnTo>
                      </a:path>
                    </a:pathLst>
                  </a:custGeom>
                  <a:gradFill>
                    <a:gsLst>
                      <a:gs pos="0">
                        <a:srgbClr val="969696"/>
                      </a:gs>
                      <a:gs pos="100000">
                        <a:srgbClr val="696969"/>
                      </a:gs>
                    </a:gsLst>
                    <a:lin ang="54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07" name="Google Shape;707;p51"/>
                  <p:cNvSpPr/>
                  <p:nvPr/>
                </p:nvSpPr>
                <p:spPr>
                  <a:xfrm>
                    <a:off x="2206625" y="5275262"/>
                    <a:ext cx="527050" cy="26987"/>
                  </a:xfrm>
                  <a:custGeom>
                    <a:rect b="b" l="l" r="r" t="t"/>
                    <a:pathLst>
                      <a:path extrusionOk="0" h="17" w="332">
                        <a:moveTo>
                          <a:pt x="0" y="0"/>
                        </a:moveTo>
                        <a:lnTo>
                          <a:pt x="331" y="0"/>
                        </a:lnTo>
                        <a:lnTo>
                          <a:pt x="331" y="16"/>
                        </a:lnTo>
                        <a:lnTo>
                          <a:pt x="0" y="16"/>
                        </a:lnTo>
                        <a:lnTo>
                          <a:pt x="0" y="0"/>
                        </a:lnTo>
                      </a:path>
                    </a:pathLst>
                  </a:custGeom>
                  <a:gradFill>
                    <a:gsLst>
                      <a:gs pos="0">
                        <a:srgbClr val="969696"/>
                      </a:gs>
                      <a:gs pos="100000">
                        <a:srgbClr val="696969"/>
                      </a:gs>
                    </a:gsLst>
                    <a:lin ang="54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08" name="Google Shape;708;p51"/>
                  <p:cNvSpPr/>
                  <p:nvPr/>
                </p:nvSpPr>
                <p:spPr>
                  <a:xfrm>
                    <a:off x="2206625" y="5300662"/>
                    <a:ext cx="527050" cy="26987"/>
                  </a:xfrm>
                  <a:custGeom>
                    <a:rect b="b" l="l" r="r" t="t"/>
                    <a:pathLst>
                      <a:path extrusionOk="0" h="17" w="332">
                        <a:moveTo>
                          <a:pt x="0" y="0"/>
                        </a:moveTo>
                        <a:lnTo>
                          <a:pt x="331" y="0"/>
                        </a:lnTo>
                        <a:lnTo>
                          <a:pt x="331" y="16"/>
                        </a:lnTo>
                        <a:lnTo>
                          <a:pt x="0" y="16"/>
                        </a:lnTo>
                        <a:lnTo>
                          <a:pt x="0" y="0"/>
                        </a:lnTo>
                      </a:path>
                    </a:pathLst>
                  </a:custGeom>
                  <a:gradFill>
                    <a:gsLst>
                      <a:gs pos="0">
                        <a:srgbClr val="969696"/>
                      </a:gs>
                      <a:gs pos="100000">
                        <a:srgbClr val="696969"/>
                      </a:gs>
                    </a:gsLst>
                    <a:lin ang="54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709" name="Google Shape;709;p51"/>
                <p:cNvSpPr/>
                <p:nvPr/>
              </p:nvSpPr>
              <p:spPr>
                <a:xfrm>
                  <a:off x="2206625" y="4995862"/>
                  <a:ext cx="527050" cy="26987"/>
                </a:xfrm>
                <a:custGeom>
                  <a:rect b="b" l="l" r="r" t="t"/>
                  <a:pathLst>
                    <a:path extrusionOk="0" h="17" w="332">
                      <a:moveTo>
                        <a:pt x="0" y="0"/>
                      </a:moveTo>
                      <a:lnTo>
                        <a:pt x="331" y="0"/>
                      </a:lnTo>
                      <a:lnTo>
                        <a:pt x="331" y="16"/>
                      </a:lnTo>
                      <a:lnTo>
                        <a:pt x="0" y="16"/>
                      </a:lnTo>
                      <a:lnTo>
                        <a:pt x="0" y="0"/>
                      </a:lnTo>
                    </a:path>
                  </a:pathLst>
                </a:custGeom>
                <a:gradFill>
                  <a:gsLst>
                    <a:gs pos="0">
                      <a:srgbClr val="969696"/>
                    </a:gs>
                    <a:gs pos="100000">
                      <a:srgbClr val="696969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10" name="Google Shape;710;p51"/>
              <p:cNvSpPr/>
              <p:nvPr/>
            </p:nvSpPr>
            <p:spPr>
              <a:xfrm>
                <a:off x="2433637" y="4711700"/>
                <a:ext cx="26987" cy="290512"/>
              </a:xfrm>
              <a:custGeom>
                <a:rect b="b" l="l" r="r" t="t"/>
                <a:pathLst>
                  <a:path extrusionOk="0" h="183" w="17">
                    <a:moveTo>
                      <a:pt x="0" y="182"/>
                    </a:moveTo>
                    <a:lnTo>
                      <a:pt x="0" y="0"/>
                    </a:lnTo>
                    <a:lnTo>
                      <a:pt x="16" y="0"/>
                    </a:lnTo>
                    <a:lnTo>
                      <a:pt x="16" y="182"/>
                    </a:lnTo>
                    <a:lnTo>
                      <a:pt x="0" y="182"/>
                    </a:lnTo>
                  </a:path>
                </a:pathLst>
              </a:custGeom>
              <a:gradFill>
                <a:gsLst>
                  <a:gs pos="0">
                    <a:srgbClr val="969696"/>
                  </a:gs>
                  <a:gs pos="100000">
                    <a:srgbClr val="696969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ransition spd="slow"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52"/>
          <p:cNvSpPr txBox="1"/>
          <p:nvPr>
            <p:ph type="ctrTitle"/>
          </p:nvPr>
        </p:nvSpPr>
        <p:spPr>
          <a:xfrm>
            <a:off x="2047875" y="958850"/>
            <a:ext cx="5057775" cy="809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Sort</a:t>
            </a:r>
            <a:b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Here Is A Good Example</a:t>
            </a:r>
            <a:endParaRPr/>
          </a:p>
        </p:txBody>
      </p:sp>
      <p:sp>
        <p:nvSpPr>
          <p:cNvPr id="716" name="Google Shape;716;p52"/>
          <p:cNvSpPr txBox="1"/>
          <p:nvPr>
            <p:ph idx="1" type="subTitle"/>
          </p:nvPr>
        </p:nvSpPr>
        <p:spPr>
          <a:xfrm>
            <a:off x="1371600" y="6178550"/>
            <a:ext cx="6400800" cy="412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can it be improved?</a:t>
            </a:r>
            <a:endParaRPr/>
          </a:p>
        </p:txBody>
      </p:sp>
      <p:pic>
        <p:nvPicPr>
          <p:cNvPr descr="C:\Documents and Settings\brownld\Desktop\Photos\Image7_VM001.jpg" id="717" name="Google Shape;71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9875" y="1849437"/>
            <a:ext cx="6154737" cy="412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6"/>
          <p:cNvSpPr txBox="1"/>
          <p:nvPr>
            <p:ph type="title"/>
          </p:nvPr>
        </p:nvSpPr>
        <p:spPr>
          <a:xfrm>
            <a:off x="3148012" y="1130300"/>
            <a:ext cx="2786062" cy="557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</p:txBody>
      </p:sp>
      <p:sp>
        <p:nvSpPr>
          <p:cNvPr id="118" name="Google Shape;118;p26"/>
          <p:cNvSpPr txBox="1"/>
          <p:nvPr>
            <p:ph idx="1" type="body"/>
          </p:nvPr>
        </p:nvSpPr>
        <p:spPr>
          <a:xfrm>
            <a:off x="866775" y="1966912"/>
            <a:ext cx="7413625" cy="3462337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Welcome, to the Visual Management Workshop !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this Opening Module we will discuss:</a:t>
            </a:r>
            <a:b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Goals and Objectives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Benefits of the Visual Management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 Phases of the Visual Management</a:t>
            </a:r>
            <a:endParaRPr/>
          </a:p>
        </p:txBody>
      </p:sp>
      <p:pic>
        <p:nvPicPr>
          <p:cNvPr id="119" name="Google Shape;1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1333500" cy="5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53"/>
          <p:cNvSpPr txBox="1"/>
          <p:nvPr>
            <p:ph type="title"/>
          </p:nvPr>
        </p:nvSpPr>
        <p:spPr>
          <a:xfrm>
            <a:off x="3713162" y="1081087"/>
            <a:ext cx="1706562" cy="765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X-Tag</a:t>
            </a:r>
            <a:endParaRPr/>
          </a:p>
        </p:txBody>
      </p:sp>
      <p:sp>
        <p:nvSpPr>
          <p:cNvPr id="723" name="Google Shape;723;p53"/>
          <p:cNvSpPr txBox="1"/>
          <p:nvPr>
            <p:ph idx="1" type="body"/>
          </p:nvPr>
        </p:nvSpPr>
        <p:spPr>
          <a:xfrm>
            <a:off x="457200" y="1928812"/>
            <a:ext cx="5114925" cy="4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a X-Tag leader</a:t>
            </a:r>
            <a:endParaRPr/>
          </a:p>
          <a:p>
            <a:pPr indent="-342900" lvl="0" marL="342900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Identify what is not needed</a:t>
            </a:r>
            <a:endParaRPr/>
          </a:p>
          <a:p>
            <a:pPr indent="-342900" lvl="0" marL="342900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Attach X-Tag</a:t>
            </a:r>
            <a:endParaRPr/>
          </a:p>
          <a:p>
            <a:pPr indent="-342900" lvl="0" marL="342900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Move to holding area</a:t>
            </a:r>
            <a:endParaRPr/>
          </a:p>
          <a:p>
            <a:pPr indent="-342900" lvl="0" marL="342900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Determine time to hold</a:t>
            </a:r>
            <a:endParaRPr/>
          </a:p>
          <a:p>
            <a:pPr indent="-342900" lvl="0" marL="342900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Move to facility holding area</a:t>
            </a:r>
            <a:endParaRPr/>
          </a:p>
          <a:p>
            <a:pPr indent="-342900" lvl="0" marL="342900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Tag all Safety problems</a:t>
            </a:r>
            <a:endParaRPr/>
          </a:p>
        </p:txBody>
      </p:sp>
      <p:grpSp>
        <p:nvGrpSpPr>
          <p:cNvPr id="724" name="Google Shape;724;p53"/>
          <p:cNvGrpSpPr/>
          <p:nvPr/>
        </p:nvGrpSpPr>
        <p:grpSpPr>
          <a:xfrm>
            <a:off x="5562600" y="3019425"/>
            <a:ext cx="3048000" cy="1905000"/>
            <a:chOff x="5562600" y="3019425"/>
            <a:chExt cx="3048000" cy="1905000"/>
          </a:xfrm>
        </p:grpSpPr>
        <p:grpSp>
          <p:nvGrpSpPr>
            <p:cNvPr id="725" name="Google Shape;725;p53"/>
            <p:cNvGrpSpPr/>
            <p:nvPr/>
          </p:nvGrpSpPr>
          <p:grpSpPr>
            <a:xfrm>
              <a:off x="5562600" y="3019425"/>
              <a:ext cx="3048000" cy="1905000"/>
              <a:chOff x="5410200" y="2819400"/>
              <a:chExt cx="3048000" cy="1905000"/>
            </a:xfrm>
          </p:grpSpPr>
          <p:sp>
            <p:nvSpPr>
              <p:cNvPr id="726" name="Google Shape;726;p53"/>
              <p:cNvSpPr txBox="1"/>
              <p:nvPr/>
            </p:nvSpPr>
            <p:spPr>
              <a:xfrm>
                <a:off x="6096000" y="2819400"/>
                <a:ext cx="2362200" cy="1905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53"/>
              <p:cNvSpPr/>
              <p:nvPr/>
            </p:nvSpPr>
            <p:spPr>
              <a:xfrm rot="5400000">
                <a:off x="4800600" y="3429000"/>
                <a:ext cx="1905000" cy="685800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28" name="Google Shape;728;p53"/>
            <p:cNvSpPr txBox="1"/>
            <p:nvPr/>
          </p:nvSpPr>
          <p:spPr>
            <a:xfrm>
              <a:off x="6400800" y="3495675"/>
              <a:ext cx="2133600" cy="914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400"/>
                <a:buFont typeface="Times New Roman"/>
                <a:buNone/>
              </a:pPr>
              <a:r>
                <a:rPr b="0" i="0" lang="en-US" sz="54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X-Tag</a:t>
              </a:r>
              <a:endParaRPr/>
            </a:p>
          </p:txBody>
        </p:sp>
        <p:sp>
          <p:nvSpPr>
            <p:cNvPr id="729" name="Google Shape;729;p53"/>
            <p:cNvSpPr/>
            <p:nvPr/>
          </p:nvSpPr>
          <p:spPr>
            <a:xfrm>
              <a:off x="5791200" y="3800475"/>
              <a:ext cx="381000" cy="3048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4"/>
          <p:cNvSpPr txBox="1"/>
          <p:nvPr>
            <p:ph idx="1" type="body"/>
          </p:nvPr>
        </p:nvSpPr>
        <p:spPr>
          <a:xfrm>
            <a:off x="457200" y="3267075"/>
            <a:ext cx="3810000" cy="3021012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Never used</a:t>
            </a:r>
            <a:endParaRPr/>
          </a:p>
          <a:p>
            <a:pPr indent="-342900" lvl="0" marL="342900" marR="0" rtl="0" algn="l">
              <a:lnSpc>
                <a:spcPct val="18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Once or twice a year</a:t>
            </a:r>
            <a:endParaRPr/>
          </a:p>
          <a:p>
            <a:pPr indent="-342900" lvl="0" marL="342900" marR="0" rtl="0" algn="l">
              <a:lnSpc>
                <a:spcPct val="18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Once a month</a:t>
            </a:r>
            <a:endParaRPr/>
          </a:p>
          <a:p>
            <a:pPr indent="-342900" lvl="0" marL="342900" marR="0" rtl="0" algn="l">
              <a:lnSpc>
                <a:spcPct val="18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Once a week</a:t>
            </a:r>
            <a:endParaRPr/>
          </a:p>
          <a:p>
            <a:pPr indent="-342900" lvl="0" marL="342900" marR="0" rtl="0" algn="l">
              <a:lnSpc>
                <a:spcPct val="18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Once a day or more</a:t>
            </a:r>
            <a:endParaRPr/>
          </a:p>
        </p:txBody>
      </p:sp>
      <p:sp>
        <p:nvSpPr>
          <p:cNvPr id="735" name="Google Shape;735;p54"/>
          <p:cNvSpPr txBox="1"/>
          <p:nvPr>
            <p:ph idx="1" type="body"/>
          </p:nvPr>
        </p:nvSpPr>
        <p:spPr>
          <a:xfrm>
            <a:off x="4495800" y="3252787"/>
            <a:ext cx="4343400" cy="31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Give, sell, or throw away</a:t>
            </a:r>
            <a:endParaRPr/>
          </a:p>
          <a:p>
            <a:pPr indent="-342900" lvl="0" marL="342900" marR="0" rtl="0" algn="l">
              <a:lnSpc>
                <a:spcPct val="1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Store in a distant place</a:t>
            </a:r>
            <a:endParaRPr/>
          </a:p>
          <a:p>
            <a:pPr indent="-342900" lvl="0" marL="342900" marR="0" rtl="0" algn="l">
              <a:lnSpc>
                <a:spcPct val="1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Store in the facility</a:t>
            </a:r>
            <a:endParaRPr/>
          </a:p>
          <a:p>
            <a:pPr indent="-342900" lvl="0" marL="342900" marR="0" rtl="0" algn="l">
              <a:lnSpc>
                <a:spcPct val="1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Store in the area</a:t>
            </a:r>
            <a:endParaRPr/>
          </a:p>
          <a:p>
            <a:pPr indent="-342900" lvl="0" marL="342900" marR="0" rtl="0" algn="l">
              <a:lnSpc>
                <a:spcPct val="18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Keep at the workplace or carry</a:t>
            </a:r>
            <a:endParaRPr/>
          </a:p>
        </p:txBody>
      </p:sp>
      <p:sp>
        <p:nvSpPr>
          <p:cNvPr id="736" name="Google Shape;736;p54"/>
          <p:cNvSpPr txBox="1"/>
          <p:nvPr/>
        </p:nvSpPr>
        <p:spPr>
          <a:xfrm>
            <a:off x="457200" y="2605087"/>
            <a:ext cx="3810000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often is it used?</a:t>
            </a:r>
            <a:endParaRPr/>
          </a:p>
        </p:txBody>
      </p:sp>
      <p:sp>
        <p:nvSpPr>
          <p:cNvPr id="737" name="Google Shape;737;p54"/>
          <p:cNvSpPr txBox="1"/>
          <p:nvPr/>
        </p:nvSpPr>
        <p:spPr>
          <a:xfrm>
            <a:off x="5029200" y="2605087"/>
            <a:ext cx="3733800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b="1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to do with it.</a:t>
            </a:r>
            <a:endParaRPr/>
          </a:p>
        </p:txBody>
      </p:sp>
      <p:sp>
        <p:nvSpPr>
          <p:cNvPr id="738" name="Google Shape;738;p54"/>
          <p:cNvSpPr txBox="1"/>
          <p:nvPr/>
        </p:nvSpPr>
        <p:spPr>
          <a:xfrm>
            <a:off x="381000" y="5653087"/>
            <a:ext cx="8458200" cy="64135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54"/>
          <p:cNvSpPr txBox="1"/>
          <p:nvPr/>
        </p:nvSpPr>
        <p:spPr>
          <a:xfrm>
            <a:off x="381000" y="3214687"/>
            <a:ext cx="8458200" cy="6096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54"/>
          <p:cNvSpPr txBox="1"/>
          <p:nvPr/>
        </p:nvSpPr>
        <p:spPr>
          <a:xfrm>
            <a:off x="381000" y="3824287"/>
            <a:ext cx="8458200" cy="6096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54"/>
          <p:cNvSpPr txBox="1"/>
          <p:nvPr/>
        </p:nvSpPr>
        <p:spPr>
          <a:xfrm>
            <a:off x="381000" y="4433887"/>
            <a:ext cx="8458200" cy="6096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54"/>
          <p:cNvSpPr txBox="1"/>
          <p:nvPr/>
        </p:nvSpPr>
        <p:spPr>
          <a:xfrm>
            <a:off x="381000" y="5043487"/>
            <a:ext cx="8458200" cy="6096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3" name="Google Shape;743;p54"/>
          <p:cNvCxnSpPr/>
          <p:nvPr/>
        </p:nvCxnSpPr>
        <p:spPr>
          <a:xfrm rot="10800000">
            <a:off x="4419600" y="2757487"/>
            <a:ext cx="0" cy="353695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744" name="Google Shape;744;p54"/>
          <p:cNvSpPr txBox="1"/>
          <p:nvPr/>
        </p:nvSpPr>
        <p:spPr>
          <a:xfrm>
            <a:off x="803275" y="1181100"/>
            <a:ext cx="7543800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Times New Roman"/>
              <a:buNone/>
            </a:pPr>
            <a:r>
              <a:rPr b="1" i="0" lang="en-US" sz="3200" u="none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X-Tag Rule of Thumb</a:t>
            </a:r>
            <a:endParaRPr/>
          </a:p>
        </p:txBody>
      </p:sp>
      <p:grpSp>
        <p:nvGrpSpPr>
          <p:cNvPr id="745" name="Google Shape;745;p54"/>
          <p:cNvGrpSpPr/>
          <p:nvPr/>
        </p:nvGrpSpPr>
        <p:grpSpPr>
          <a:xfrm>
            <a:off x="7874000" y="1512887"/>
            <a:ext cx="1030287" cy="1335087"/>
            <a:chOff x="7696200" y="228600"/>
            <a:chExt cx="1030287" cy="1335087"/>
          </a:xfrm>
        </p:grpSpPr>
        <p:sp>
          <p:nvSpPr>
            <p:cNvPr id="746" name="Google Shape;746;p54"/>
            <p:cNvSpPr/>
            <p:nvPr/>
          </p:nvSpPr>
          <p:spPr>
            <a:xfrm rot="10800000">
              <a:off x="7696200" y="228600"/>
              <a:ext cx="1030287" cy="1335087"/>
            </a:xfrm>
            <a:custGeom>
              <a:rect b="b" l="l" r="r" t="t"/>
              <a:pathLst>
                <a:path extrusionOk="0" h="841" w="649">
                  <a:moveTo>
                    <a:pt x="108" y="0"/>
                  </a:moveTo>
                  <a:lnTo>
                    <a:pt x="132" y="6"/>
                  </a:lnTo>
                  <a:lnTo>
                    <a:pt x="150" y="6"/>
                  </a:lnTo>
                  <a:lnTo>
                    <a:pt x="168" y="12"/>
                  </a:lnTo>
                  <a:lnTo>
                    <a:pt x="180" y="12"/>
                  </a:lnTo>
                  <a:lnTo>
                    <a:pt x="204" y="6"/>
                  </a:lnTo>
                  <a:lnTo>
                    <a:pt x="228" y="6"/>
                  </a:lnTo>
                  <a:lnTo>
                    <a:pt x="252" y="12"/>
                  </a:lnTo>
                  <a:lnTo>
                    <a:pt x="282" y="18"/>
                  </a:lnTo>
                  <a:lnTo>
                    <a:pt x="312" y="24"/>
                  </a:lnTo>
                  <a:lnTo>
                    <a:pt x="342" y="36"/>
                  </a:lnTo>
                  <a:lnTo>
                    <a:pt x="385" y="54"/>
                  </a:lnTo>
                  <a:lnTo>
                    <a:pt x="427" y="72"/>
                  </a:lnTo>
                  <a:lnTo>
                    <a:pt x="481" y="96"/>
                  </a:lnTo>
                  <a:lnTo>
                    <a:pt x="529" y="114"/>
                  </a:lnTo>
                  <a:lnTo>
                    <a:pt x="547" y="120"/>
                  </a:lnTo>
                  <a:lnTo>
                    <a:pt x="559" y="132"/>
                  </a:lnTo>
                  <a:lnTo>
                    <a:pt x="565" y="144"/>
                  </a:lnTo>
                  <a:lnTo>
                    <a:pt x="577" y="162"/>
                  </a:lnTo>
                  <a:lnTo>
                    <a:pt x="595" y="192"/>
                  </a:lnTo>
                  <a:lnTo>
                    <a:pt x="619" y="240"/>
                  </a:lnTo>
                  <a:lnTo>
                    <a:pt x="637" y="264"/>
                  </a:lnTo>
                  <a:lnTo>
                    <a:pt x="643" y="288"/>
                  </a:lnTo>
                  <a:lnTo>
                    <a:pt x="649" y="300"/>
                  </a:lnTo>
                  <a:lnTo>
                    <a:pt x="643" y="318"/>
                  </a:lnTo>
                  <a:lnTo>
                    <a:pt x="631" y="336"/>
                  </a:lnTo>
                  <a:lnTo>
                    <a:pt x="619" y="342"/>
                  </a:lnTo>
                  <a:lnTo>
                    <a:pt x="613" y="348"/>
                  </a:lnTo>
                  <a:lnTo>
                    <a:pt x="613" y="360"/>
                  </a:lnTo>
                  <a:lnTo>
                    <a:pt x="619" y="372"/>
                  </a:lnTo>
                  <a:lnTo>
                    <a:pt x="625" y="384"/>
                  </a:lnTo>
                  <a:lnTo>
                    <a:pt x="637" y="402"/>
                  </a:lnTo>
                  <a:lnTo>
                    <a:pt x="643" y="420"/>
                  </a:lnTo>
                  <a:lnTo>
                    <a:pt x="643" y="432"/>
                  </a:lnTo>
                  <a:lnTo>
                    <a:pt x="643" y="450"/>
                  </a:lnTo>
                  <a:lnTo>
                    <a:pt x="637" y="462"/>
                  </a:lnTo>
                  <a:lnTo>
                    <a:pt x="625" y="474"/>
                  </a:lnTo>
                  <a:lnTo>
                    <a:pt x="607" y="486"/>
                  </a:lnTo>
                  <a:lnTo>
                    <a:pt x="595" y="492"/>
                  </a:lnTo>
                  <a:lnTo>
                    <a:pt x="595" y="504"/>
                  </a:lnTo>
                  <a:lnTo>
                    <a:pt x="601" y="516"/>
                  </a:lnTo>
                  <a:lnTo>
                    <a:pt x="607" y="528"/>
                  </a:lnTo>
                  <a:lnTo>
                    <a:pt x="601" y="546"/>
                  </a:lnTo>
                  <a:lnTo>
                    <a:pt x="601" y="565"/>
                  </a:lnTo>
                  <a:lnTo>
                    <a:pt x="589" y="577"/>
                  </a:lnTo>
                  <a:lnTo>
                    <a:pt x="577" y="583"/>
                  </a:lnTo>
                  <a:lnTo>
                    <a:pt x="553" y="589"/>
                  </a:lnTo>
                  <a:lnTo>
                    <a:pt x="529" y="595"/>
                  </a:lnTo>
                  <a:lnTo>
                    <a:pt x="517" y="595"/>
                  </a:lnTo>
                  <a:lnTo>
                    <a:pt x="511" y="619"/>
                  </a:lnTo>
                  <a:lnTo>
                    <a:pt x="505" y="631"/>
                  </a:lnTo>
                  <a:lnTo>
                    <a:pt x="493" y="643"/>
                  </a:lnTo>
                  <a:lnTo>
                    <a:pt x="475" y="649"/>
                  </a:lnTo>
                  <a:lnTo>
                    <a:pt x="457" y="649"/>
                  </a:lnTo>
                  <a:lnTo>
                    <a:pt x="433" y="649"/>
                  </a:lnTo>
                  <a:lnTo>
                    <a:pt x="403" y="655"/>
                  </a:lnTo>
                  <a:lnTo>
                    <a:pt x="360" y="655"/>
                  </a:lnTo>
                  <a:lnTo>
                    <a:pt x="342" y="655"/>
                  </a:lnTo>
                  <a:lnTo>
                    <a:pt x="324" y="649"/>
                  </a:lnTo>
                  <a:lnTo>
                    <a:pt x="300" y="637"/>
                  </a:lnTo>
                  <a:lnTo>
                    <a:pt x="282" y="625"/>
                  </a:lnTo>
                  <a:lnTo>
                    <a:pt x="270" y="607"/>
                  </a:lnTo>
                  <a:lnTo>
                    <a:pt x="258" y="589"/>
                  </a:lnTo>
                  <a:lnTo>
                    <a:pt x="240" y="565"/>
                  </a:lnTo>
                  <a:lnTo>
                    <a:pt x="228" y="540"/>
                  </a:lnTo>
                  <a:lnTo>
                    <a:pt x="222" y="528"/>
                  </a:lnTo>
                  <a:lnTo>
                    <a:pt x="228" y="522"/>
                  </a:lnTo>
                  <a:lnTo>
                    <a:pt x="234" y="510"/>
                  </a:lnTo>
                  <a:lnTo>
                    <a:pt x="240" y="504"/>
                  </a:lnTo>
                  <a:lnTo>
                    <a:pt x="252" y="498"/>
                  </a:lnTo>
                  <a:lnTo>
                    <a:pt x="264" y="498"/>
                  </a:lnTo>
                  <a:lnTo>
                    <a:pt x="276" y="498"/>
                  </a:lnTo>
                  <a:lnTo>
                    <a:pt x="288" y="510"/>
                  </a:lnTo>
                  <a:lnTo>
                    <a:pt x="300" y="516"/>
                  </a:lnTo>
                  <a:lnTo>
                    <a:pt x="306" y="522"/>
                  </a:lnTo>
                  <a:lnTo>
                    <a:pt x="318" y="528"/>
                  </a:lnTo>
                  <a:lnTo>
                    <a:pt x="306" y="516"/>
                  </a:lnTo>
                  <a:lnTo>
                    <a:pt x="282" y="498"/>
                  </a:lnTo>
                  <a:lnTo>
                    <a:pt x="288" y="492"/>
                  </a:lnTo>
                  <a:lnTo>
                    <a:pt x="282" y="492"/>
                  </a:lnTo>
                  <a:lnTo>
                    <a:pt x="270" y="492"/>
                  </a:lnTo>
                  <a:lnTo>
                    <a:pt x="264" y="486"/>
                  </a:lnTo>
                  <a:lnTo>
                    <a:pt x="252" y="480"/>
                  </a:lnTo>
                  <a:lnTo>
                    <a:pt x="246" y="474"/>
                  </a:lnTo>
                  <a:lnTo>
                    <a:pt x="228" y="474"/>
                  </a:lnTo>
                  <a:lnTo>
                    <a:pt x="216" y="474"/>
                  </a:lnTo>
                  <a:lnTo>
                    <a:pt x="204" y="486"/>
                  </a:lnTo>
                  <a:lnTo>
                    <a:pt x="198" y="492"/>
                  </a:lnTo>
                  <a:lnTo>
                    <a:pt x="198" y="504"/>
                  </a:lnTo>
                  <a:lnTo>
                    <a:pt x="198" y="516"/>
                  </a:lnTo>
                  <a:lnTo>
                    <a:pt x="198" y="546"/>
                  </a:lnTo>
                  <a:lnTo>
                    <a:pt x="198" y="577"/>
                  </a:lnTo>
                  <a:lnTo>
                    <a:pt x="204" y="607"/>
                  </a:lnTo>
                  <a:lnTo>
                    <a:pt x="204" y="637"/>
                  </a:lnTo>
                  <a:lnTo>
                    <a:pt x="216" y="679"/>
                  </a:lnTo>
                  <a:lnTo>
                    <a:pt x="228" y="703"/>
                  </a:lnTo>
                  <a:lnTo>
                    <a:pt x="234" y="721"/>
                  </a:lnTo>
                  <a:lnTo>
                    <a:pt x="234" y="763"/>
                  </a:lnTo>
                  <a:lnTo>
                    <a:pt x="228" y="793"/>
                  </a:lnTo>
                  <a:lnTo>
                    <a:pt x="222" y="811"/>
                  </a:lnTo>
                  <a:lnTo>
                    <a:pt x="216" y="823"/>
                  </a:lnTo>
                  <a:lnTo>
                    <a:pt x="204" y="829"/>
                  </a:lnTo>
                  <a:lnTo>
                    <a:pt x="186" y="835"/>
                  </a:lnTo>
                  <a:lnTo>
                    <a:pt x="168" y="841"/>
                  </a:lnTo>
                  <a:lnTo>
                    <a:pt x="150" y="835"/>
                  </a:lnTo>
                  <a:lnTo>
                    <a:pt x="144" y="829"/>
                  </a:lnTo>
                  <a:lnTo>
                    <a:pt x="138" y="787"/>
                  </a:lnTo>
                  <a:lnTo>
                    <a:pt x="132" y="775"/>
                  </a:lnTo>
                  <a:lnTo>
                    <a:pt x="132" y="769"/>
                  </a:lnTo>
                  <a:lnTo>
                    <a:pt x="126" y="745"/>
                  </a:lnTo>
                  <a:lnTo>
                    <a:pt x="108" y="709"/>
                  </a:lnTo>
                  <a:lnTo>
                    <a:pt x="102" y="697"/>
                  </a:lnTo>
                  <a:lnTo>
                    <a:pt x="102" y="685"/>
                  </a:lnTo>
                  <a:lnTo>
                    <a:pt x="96" y="685"/>
                  </a:lnTo>
                  <a:lnTo>
                    <a:pt x="96" y="679"/>
                  </a:lnTo>
                  <a:lnTo>
                    <a:pt x="96" y="673"/>
                  </a:lnTo>
                  <a:lnTo>
                    <a:pt x="84" y="655"/>
                  </a:lnTo>
                  <a:lnTo>
                    <a:pt x="78" y="613"/>
                  </a:lnTo>
                  <a:lnTo>
                    <a:pt x="60" y="571"/>
                  </a:lnTo>
                  <a:lnTo>
                    <a:pt x="48" y="522"/>
                  </a:lnTo>
                  <a:lnTo>
                    <a:pt x="30" y="468"/>
                  </a:lnTo>
                  <a:lnTo>
                    <a:pt x="24" y="426"/>
                  </a:lnTo>
                  <a:lnTo>
                    <a:pt x="18" y="366"/>
                  </a:lnTo>
                  <a:lnTo>
                    <a:pt x="18" y="306"/>
                  </a:lnTo>
                  <a:lnTo>
                    <a:pt x="18" y="300"/>
                  </a:lnTo>
                  <a:lnTo>
                    <a:pt x="0" y="270"/>
                  </a:lnTo>
                  <a:lnTo>
                    <a:pt x="72" y="204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FBD7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54"/>
            <p:cNvSpPr/>
            <p:nvPr/>
          </p:nvSpPr>
          <p:spPr>
            <a:xfrm rot="10800000">
              <a:off x="7858125" y="1354137"/>
              <a:ext cx="706437" cy="209550"/>
            </a:xfrm>
            <a:custGeom>
              <a:rect b="b" l="l" r="r" t="t"/>
              <a:pathLst>
                <a:path extrusionOk="0" h="132" w="445">
                  <a:moveTo>
                    <a:pt x="24" y="0"/>
                  </a:moveTo>
                  <a:lnTo>
                    <a:pt x="42" y="6"/>
                  </a:lnTo>
                  <a:lnTo>
                    <a:pt x="60" y="6"/>
                  </a:lnTo>
                  <a:lnTo>
                    <a:pt x="72" y="12"/>
                  </a:lnTo>
                  <a:lnTo>
                    <a:pt x="90" y="6"/>
                  </a:lnTo>
                  <a:lnTo>
                    <a:pt x="102" y="6"/>
                  </a:lnTo>
                  <a:lnTo>
                    <a:pt x="120" y="6"/>
                  </a:lnTo>
                  <a:lnTo>
                    <a:pt x="144" y="6"/>
                  </a:lnTo>
                  <a:lnTo>
                    <a:pt x="174" y="18"/>
                  </a:lnTo>
                  <a:lnTo>
                    <a:pt x="210" y="24"/>
                  </a:lnTo>
                  <a:lnTo>
                    <a:pt x="246" y="36"/>
                  </a:lnTo>
                  <a:lnTo>
                    <a:pt x="289" y="54"/>
                  </a:lnTo>
                  <a:lnTo>
                    <a:pt x="337" y="72"/>
                  </a:lnTo>
                  <a:lnTo>
                    <a:pt x="379" y="96"/>
                  </a:lnTo>
                  <a:lnTo>
                    <a:pt x="409" y="108"/>
                  </a:lnTo>
                  <a:lnTo>
                    <a:pt x="427" y="114"/>
                  </a:lnTo>
                  <a:lnTo>
                    <a:pt x="445" y="126"/>
                  </a:lnTo>
                  <a:lnTo>
                    <a:pt x="433" y="120"/>
                  </a:lnTo>
                  <a:lnTo>
                    <a:pt x="421" y="120"/>
                  </a:lnTo>
                  <a:lnTo>
                    <a:pt x="409" y="126"/>
                  </a:lnTo>
                  <a:lnTo>
                    <a:pt x="403" y="126"/>
                  </a:lnTo>
                  <a:lnTo>
                    <a:pt x="385" y="120"/>
                  </a:lnTo>
                  <a:lnTo>
                    <a:pt x="367" y="108"/>
                  </a:lnTo>
                  <a:lnTo>
                    <a:pt x="349" y="96"/>
                  </a:lnTo>
                  <a:lnTo>
                    <a:pt x="325" y="84"/>
                  </a:lnTo>
                  <a:lnTo>
                    <a:pt x="301" y="72"/>
                  </a:lnTo>
                  <a:lnTo>
                    <a:pt x="271" y="60"/>
                  </a:lnTo>
                  <a:lnTo>
                    <a:pt x="246" y="54"/>
                  </a:lnTo>
                  <a:lnTo>
                    <a:pt x="222" y="42"/>
                  </a:lnTo>
                  <a:lnTo>
                    <a:pt x="204" y="36"/>
                  </a:lnTo>
                  <a:lnTo>
                    <a:pt x="186" y="36"/>
                  </a:lnTo>
                  <a:lnTo>
                    <a:pt x="174" y="30"/>
                  </a:lnTo>
                  <a:lnTo>
                    <a:pt x="150" y="30"/>
                  </a:lnTo>
                  <a:lnTo>
                    <a:pt x="126" y="30"/>
                  </a:lnTo>
                  <a:lnTo>
                    <a:pt x="102" y="30"/>
                  </a:lnTo>
                  <a:lnTo>
                    <a:pt x="84" y="36"/>
                  </a:lnTo>
                  <a:lnTo>
                    <a:pt x="66" y="42"/>
                  </a:lnTo>
                  <a:lnTo>
                    <a:pt x="54" y="60"/>
                  </a:lnTo>
                  <a:lnTo>
                    <a:pt x="42" y="72"/>
                  </a:lnTo>
                  <a:lnTo>
                    <a:pt x="30" y="90"/>
                  </a:lnTo>
                  <a:lnTo>
                    <a:pt x="18" y="108"/>
                  </a:lnTo>
                  <a:lnTo>
                    <a:pt x="12" y="120"/>
                  </a:lnTo>
                  <a:lnTo>
                    <a:pt x="0" y="13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CA43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54"/>
            <p:cNvSpPr/>
            <p:nvPr/>
          </p:nvSpPr>
          <p:spPr>
            <a:xfrm rot="10800000">
              <a:off x="7734300" y="1011237"/>
              <a:ext cx="152400" cy="180975"/>
            </a:xfrm>
            <a:custGeom>
              <a:rect b="b" l="l" r="r" t="t"/>
              <a:pathLst>
                <a:path extrusionOk="0" h="114" w="96">
                  <a:moveTo>
                    <a:pt x="90" y="108"/>
                  </a:moveTo>
                  <a:lnTo>
                    <a:pt x="96" y="96"/>
                  </a:lnTo>
                  <a:lnTo>
                    <a:pt x="96" y="84"/>
                  </a:lnTo>
                  <a:lnTo>
                    <a:pt x="90" y="66"/>
                  </a:lnTo>
                  <a:lnTo>
                    <a:pt x="78" y="54"/>
                  </a:lnTo>
                  <a:lnTo>
                    <a:pt x="66" y="36"/>
                  </a:lnTo>
                  <a:lnTo>
                    <a:pt x="42" y="24"/>
                  </a:lnTo>
                  <a:lnTo>
                    <a:pt x="24" y="12"/>
                  </a:lnTo>
                  <a:lnTo>
                    <a:pt x="0" y="0"/>
                  </a:lnTo>
                  <a:lnTo>
                    <a:pt x="24" y="18"/>
                  </a:lnTo>
                  <a:lnTo>
                    <a:pt x="30" y="24"/>
                  </a:lnTo>
                  <a:lnTo>
                    <a:pt x="42" y="30"/>
                  </a:lnTo>
                  <a:lnTo>
                    <a:pt x="54" y="42"/>
                  </a:lnTo>
                  <a:lnTo>
                    <a:pt x="60" y="48"/>
                  </a:lnTo>
                  <a:lnTo>
                    <a:pt x="72" y="60"/>
                  </a:lnTo>
                  <a:lnTo>
                    <a:pt x="78" y="72"/>
                  </a:lnTo>
                  <a:lnTo>
                    <a:pt x="84" y="90"/>
                  </a:lnTo>
                  <a:lnTo>
                    <a:pt x="84" y="102"/>
                  </a:lnTo>
                  <a:lnTo>
                    <a:pt x="84" y="114"/>
                  </a:lnTo>
                  <a:lnTo>
                    <a:pt x="90" y="108"/>
                  </a:lnTo>
                  <a:close/>
                </a:path>
              </a:pathLst>
            </a:custGeom>
            <a:solidFill>
              <a:srgbClr val="FCA43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54"/>
            <p:cNvSpPr/>
            <p:nvPr/>
          </p:nvSpPr>
          <p:spPr>
            <a:xfrm rot="10800000">
              <a:off x="7762875" y="782637"/>
              <a:ext cx="180975" cy="219075"/>
            </a:xfrm>
            <a:custGeom>
              <a:rect b="b" l="l" r="r" t="t"/>
              <a:pathLst>
                <a:path extrusionOk="0" h="138" w="114">
                  <a:moveTo>
                    <a:pt x="108" y="132"/>
                  </a:moveTo>
                  <a:lnTo>
                    <a:pt x="114" y="114"/>
                  </a:lnTo>
                  <a:lnTo>
                    <a:pt x="108" y="96"/>
                  </a:lnTo>
                  <a:lnTo>
                    <a:pt x="108" y="84"/>
                  </a:lnTo>
                  <a:lnTo>
                    <a:pt x="96" y="66"/>
                  </a:lnTo>
                  <a:lnTo>
                    <a:pt x="90" y="54"/>
                  </a:lnTo>
                  <a:lnTo>
                    <a:pt x="72" y="42"/>
                  </a:lnTo>
                  <a:lnTo>
                    <a:pt x="54" y="30"/>
                  </a:lnTo>
                  <a:lnTo>
                    <a:pt x="30" y="18"/>
                  </a:lnTo>
                  <a:lnTo>
                    <a:pt x="0" y="0"/>
                  </a:lnTo>
                  <a:lnTo>
                    <a:pt x="18" y="12"/>
                  </a:lnTo>
                  <a:lnTo>
                    <a:pt x="30" y="24"/>
                  </a:lnTo>
                  <a:lnTo>
                    <a:pt x="48" y="36"/>
                  </a:lnTo>
                  <a:lnTo>
                    <a:pt x="60" y="48"/>
                  </a:lnTo>
                  <a:lnTo>
                    <a:pt x="72" y="60"/>
                  </a:lnTo>
                  <a:lnTo>
                    <a:pt x="84" y="78"/>
                  </a:lnTo>
                  <a:lnTo>
                    <a:pt x="90" y="96"/>
                  </a:lnTo>
                  <a:lnTo>
                    <a:pt x="96" y="120"/>
                  </a:lnTo>
                  <a:lnTo>
                    <a:pt x="102" y="138"/>
                  </a:lnTo>
                  <a:lnTo>
                    <a:pt x="108" y="132"/>
                  </a:lnTo>
                  <a:close/>
                </a:path>
              </a:pathLst>
            </a:custGeom>
            <a:solidFill>
              <a:srgbClr val="FCA43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54"/>
            <p:cNvSpPr/>
            <p:nvPr/>
          </p:nvSpPr>
          <p:spPr>
            <a:xfrm rot="10800000">
              <a:off x="7886700" y="619125"/>
              <a:ext cx="142875" cy="163512"/>
            </a:xfrm>
            <a:custGeom>
              <a:rect b="b" l="l" r="r" t="t"/>
              <a:pathLst>
                <a:path extrusionOk="0" h="103" w="90">
                  <a:moveTo>
                    <a:pt x="0" y="0"/>
                  </a:moveTo>
                  <a:lnTo>
                    <a:pt x="24" y="12"/>
                  </a:lnTo>
                  <a:lnTo>
                    <a:pt x="48" y="24"/>
                  </a:lnTo>
                  <a:lnTo>
                    <a:pt x="66" y="36"/>
                  </a:lnTo>
                  <a:lnTo>
                    <a:pt x="78" y="48"/>
                  </a:lnTo>
                  <a:lnTo>
                    <a:pt x="84" y="67"/>
                  </a:lnTo>
                  <a:lnTo>
                    <a:pt x="90" y="85"/>
                  </a:lnTo>
                  <a:lnTo>
                    <a:pt x="90" y="103"/>
                  </a:lnTo>
                  <a:lnTo>
                    <a:pt x="84" y="103"/>
                  </a:lnTo>
                  <a:lnTo>
                    <a:pt x="72" y="103"/>
                  </a:lnTo>
                  <a:lnTo>
                    <a:pt x="72" y="91"/>
                  </a:lnTo>
                  <a:lnTo>
                    <a:pt x="66" y="73"/>
                  </a:lnTo>
                  <a:lnTo>
                    <a:pt x="60" y="54"/>
                  </a:lnTo>
                  <a:lnTo>
                    <a:pt x="48" y="36"/>
                  </a:lnTo>
                  <a:lnTo>
                    <a:pt x="30" y="24"/>
                  </a:lnTo>
                  <a:lnTo>
                    <a:pt x="18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A43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54"/>
            <p:cNvSpPr/>
            <p:nvPr/>
          </p:nvSpPr>
          <p:spPr>
            <a:xfrm rot="10800000">
              <a:off x="8001000" y="533400"/>
              <a:ext cx="373062" cy="239712"/>
            </a:xfrm>
            <a:custGeom>
              <a:rect b="b" l="l" r="r" t="t"/>
              <a:pathLst>
                <a:path extrusionOk="0" h="151" w="235">
                  <a:moveTo>
                    <a:pt x="84" y="24"/>
                  </a:moveTo>
                  <a:lnTo>
                    <a:pt x="120" y="30"/>
                  </a:lnTo>
                  <a:lnTo>
                    <a:pt x="157" y="42"/>
                  </a:lnTo>
                  <a:lnTo>
                    <a:pt x="175" y="54"/>
                  </a:lnTo>
                  <a:lnTo>
                    <a:pt x="199" y="73"/>
                  </a:lnTo>
                  <a:lnTo>
                    <a:pt x="217" y="91"/>
                  </a:lnTo>
                  <a:lnTo>
                    <a:pt x="235" y="109"/>
                  </a:lnTo>
                  <a:lnTo>
                    <a:pt x="205" y="85"/>
                  </a:lnTo>
                  <a:lnTo>
                    <a:pt x="175" y="67"/>
                  </a:lnTo>
                  <a:lnTo>
                    <a:pt x="157" y="48"/>
                  </a:lnTo>
                  <a:lnTo>
                    <a:pt x="132" y="48"/>
                  </a:lnTo>
                  <a:lnTo>
                    <a:pt x="114" y="42"/>
                  </a:lnTo>
                  <a:lnTo>
                    <a:pt x="102" y="36"/>
                  </a:lnTo>
                  <a:lnTo>
                    <a:pt x="108" y="54"/>
                  </a:lnTo>
                  <a:lnTo>
                    <a:pt x="108" y="73"/>
                  </a:lnTo>
                  <a:lnTo>
                    <a:pt x="114" y="91"/>
                  </a:lnTo>
                  <a:lnTo>
                    <a:pt x="120" y="109"/>
                  </a:lnTo>
                  <a:lnTo>
                    <a:pt x="126" y="127"/>
                  </a:lnTo>
                  <a:lnTo>
                    <a:pt x="132" y="133"/>
                  </a:lnTo>
                  <a:lnTo>
                    <a:pt x="138" y="151"/>
                  </a:lnTo>
                  <a:lnTo>
                    <a:pt x="126" y="133"/>
                  </a:lnTo>
                  <a:lnTo>
                    <a:pt x="120" y="115"/>
                  </a:lnTo>
                  <a:lnTo>
                    <a:pt x="108" y="97"/>
                  </a:lnTo>
                  <a:lnTo>
                    <a:pt x="102" y="85"/>
                  </a:lnTo>
                  <a:lnTo>
                    <a:pt x="96" y="67"/>
                  </a:lnTo>
                  <a:lnTo>
                    <a:pt x="96" y="54"/>
                  </a:lnTo>
                  <a:lnTo>
                    <a:pt x="84" y="42"/>
                  </a:lnTo>
                  <a:lnTo>
                    <a:pt x="78" y="30"/>
                  </a:lnTo>
                  <a:lnTo>
                    <a:pt x="66" y="18"/>
                  </a:lnTo>
                  <a:lnTo>
                    <a:pt x="54" y="12"/>
                  </a:lnTo>
                  <a:lnTo>
                    <a:pt x="36" y="12"/>
                  </a:lnTo>
                  <a:lnTo>
                    <a:pt x="18" y="18"/>
                  </a:lnTo>
                  <a:lnTo>
                    <a:pt x="12" y="30"/>
                  </a:lnTo>
                  <a:lnTo>
                    <a:pt x="30" y="42"/>
                  </a:lnTo>
                  <a:lnTo>
                    <a:pt x="36" y="54"/>
                  </a:lnTo>
                  <a:lnTo>
                    <a:pt x="42" y="79"/>
                  </a:lnTo>
                  <a:lnTo>
                    <a:pt x="42" y="91"/>
                  </a:lnTo>
                  <a:lnTo>
                    <a:pt x="42" y="79"/>
                  </a:lnTo>
                  <a:lnTo>
                    <a:pt x="36" y="67"/>
                  </a:lnTo>
                  <a:lnTo>
                    <a:pt x="30" y="54"/>
                  </a:lnTo>
                  <a:lnTo>
                    <a:pt x="24" y="42"/>
                  </a:lnTo>
                  <a:lnTo>
                    <a:pt x="12" y="36"/>
                  </a:lnTo>
                  <a:lnTo>
                    <a:pt x="0" y="36"/>
                  </a:lnTo>
                  <a:lnTo>
                    <a:pt x="6" y="24"/>
                  </a:lnTo>
                  <a:lnTo>
                    <a:pt x="6" y="18"/>
                  </a:lnTo>
                  <a:lnTo>
                    <a:pt x="12" y="6"/>
                  </a:lnTo>
                  <a:lnTo>
                    <a:pt x="24" y="6"/>
                  </a:lnTo>
                  <a:lnTo>
                    <a:pt x="36" y="0"/>
                  </a:lnTo>
                  <a:lnTo>
                    <a:pt x="54" y="0"/>
                  </a:lnTo>
                  <a:lnTo>
                    <a:pt x="72" y="12"/>
                  </a:lnTo>
                  <a:lnTo>
                    <a:pt x="84" y="24"/>
                  </a:lnTo>
                  <a:close/>
                </a:path>
              </a:pathLst>
            </a:custGeom>
            <a:solidFill>
              <a:srgbClr val="FCA43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54"/>
            <p:cNvSpPr/>
            <p:nvPr/>
          </p:nvSpPr>
          <p:spPr>
            <a:xfrm rot="10800000">
              <a:off x="8193087" y="754062"/>
              <a:ext cx="76200" cy="66675"/>
            </a:xfrm>
            <a:custGeom>
              <a:rect b="b" l="l" r="r" t="t"/>
              <a:pathLst>
                <a:path extrusionOk="0" h="42" w="48">
                  <a:moveTo>
                    <a:pt x="6" y="42"/>
                  </a:moveTo>
                  <a:lnTo>
                    <a:pt x="12" y="30"/>
                  </a:lnTo>
                  <a:lnTo>
                    <a:pt x="12" y="18"/>
                  </a:lnTo>
                  <a:lnTo>
                    <a:pt x="24" y="12"/>
                  </a:lnTo>
                  <a:lnTo>
                    <a:pt x="30" y="6"/>
                  </a:lnTo>
                  <a:lnTo>
                    <a:pt x="48" y="0"/>
                  </a:lnTo>
                  <a:lnTo>
                    <a:pt x="36" y="0"/>
                  </a:lnTo>
                  <a:lnTo>
                    <a:pt x="18" y="6"/>
                  </a:lnTo>
                  <a:lnTo>
                    <a:pt x="6" y="18"/>
                  </a:lnTo>
                  <a:lnTo>
                    <a:pt x="0" y="30"/>
                  </a:lnTo>
                  <a:lnTo>
                    <a:pt x="6" y="42"/>
                  </a:lnTo>
                  <a:close/>
                </a:path>
              </a:pathLst>
            </a:custGeom>
            <a:solidFill>
              <a:srgbClr val="FCA43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54"/>
            <p:cNvSpPr/>
            <p:nvPr/>
          </p:nvSpPr>
          <p:spPr>
            <a:xfrm rot="10800000">
              <a:off x="8278812" y="792162"/>
              <a:ext cx="28575" cy="76200"/>
            </a:xfrm>
            <a:custGeom>
              <a:rect b="b" l="l" r="r" t="t"/>
              <a:pathLst>
                <a:path extrusionOk="0" h="48" w="18">
                  <a:moveTo>
                    <a:pt x="0" y="48"/>
                  </a:moveTo>
                  <a:lnTo>
                    <a:pt x="0" y="36"/>
                  </a:lnTo>
                  <a:lnTo>
                    <a:pt x="0" y="24"/>
                  </a:lnTo>
                  <a:lnTo>
                    <a:pt x="12" y="18"/>
                  </a:lnTo>
                  <a:lnTo>
                    <a:pt x="18" y="6"/>
                  </a:lnTo>
                  <a:lnTo>
                    <a:pt x="12" y="0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FCA43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54"/>
            <p:cNvSpPr/>
            <p:nvPr/>
          </p:nvSpPr>
          <p:spPr>
            <a:xfrm rot="10800000">
              <a:off x="8345487" y="552450"/>
              <a:ext cx="114300" cy="306387"/>
            </a:xfrm>
            <a:custGeom>
              <a:rect b="b" l="l" r="r" t="t"/>
              <a:pathLst>
                <a:path extrusionOk="0" h="193" w="72">
                  <a:moveTo>
                    <a:pt x="30" y="193"/>
                  </a:moveTo>
                  <a:lnTo>
                    <a:pt x="36" y="169"/>
                  </a:lnTo>
                  <a:lnTo>
                    <a:pt x="30" y="139"/>
                  </a:lnTo>
                  <a:lnTo>
                    <a:pt x="30" y="102"/>
                  </a:lnTo>
                  <a:lnTo>
                    <a:pt x="30" y="66"/>
                  </a:lnTo>
                  <a:lnTo>
                    <a:pt x="30" y="54"/>
                  </a:lnTo>
                  <a:lnTo>
                    <a:pt x="36" y="42"/>
                  </a:lnTo>
                  <a:lnTo>
                    <a:pt x="48" y="36"/>
                  </a:lnTo>
                  <a:lnTo>
                    <a:pt x="60" y="30"/>
                  </a:lnTo>
                  <a:lnTo>
                    <a:pt x="66" y="24"/>
                  </a:lnTo>
                  <a:lnTo>
                    <a:pt x="66" y="12"/>
                  </a:lnTo>
                  <a:lnTo>
                    <a:pt x="72" y="0"/>
                  </a:lnTo>
                  <a:lnTo>
                    <a:pt x="60" y="12"/>
                  </a:lnTo>
                  <a:lnTo>
                    <a:pt x="60" y="24"/>
                  </a:lnTo>
                  <a:lnTo>
                    <a:pt x="48" y="24"/>
                  </a:lnTo>
                  <a:lnTo>
                    <a:pt x="36" y="30"/>
                  </a:lnTo>
                  <a:lnTo>
                    <a:pt x="30" y="36"/>
                  </a:lnTo>
                  <a:lnTo>
                    <a:pt x="24" y="42"/>
                  </a:lnTo>
                  <a:lnTo>
                    <a:pt x="12" y="36"/>
                  </a:lnTo>
                  <a:lnTo>
                    <a:pt x="6" y="24"/>
                  </a:lnTo>
                  <a:lnTo>
                    <a:pt x="6" y="12"/>
                  </a:lnTo>
                  <a:lnTo>
                    <a:pt x="0" y="6"/>
                  </a:lnTo>
                  <a:lnTo>
                    <a:pt x="0" y="18"/>
                  </a:lnTo>
                  <a:lnTo>
                    <a:pt x="0" y="36"/>
                  </a:lnTo>
                  <a:lnTo>
                    <a:pt x="0" y="48"/>
                  </a:lnTo>
                  <a:lnTo>
                    <a:pt x="6" y="60"/>
                  </a:lnTo>
                  <a:lnTo>
                    <a:pt x="0" y="72"/>
                  </a:lnTo>
                  <a:lnTo>
                    <a:pt x="6" y="90"/>
                  </a:lnTo>
                  <a:lnTo>
                    <a:pt x="12" y="102"/>
                  </a:lnTo>
                  <a:lnTo>
                    <a:pt x="12" y="115"/>
                  </a:lnTo>
                  <a:lnTo>
                    <a:pt x="18" y="127"/>
                  </a:lnTo>
                  <a:lnTo>
                    <a:pt x="18" y="139"/>
                  </a:lnTo>
                  <a:lnTo>
                    <a:pt x="12" y="145"/>
                  </a:lnTo>
                  <a:lnTo>
                    <a:pt x="0" y="139"/>
                  </a:lnTo>
                  <a:lnTo>
                    <a:pt x="6" y="151"/>
                  </a:lnTo>
                  <a:lnTo>
                    <a:pt x="12" y="163"/>
                  </a:lnTo>
                  <a:lnTo>
                    <a:pt x="12" y="175"/>
                  </a:lnTo>
                  <a:lnTo>
                    <a:pt x="18" y="187"/>
                  </a:lnTo>
                  <a:lnTo>
                    <a:pt x="30" y="193"/>
                  </a:lnTo>
                  <a:close/>
                </a:path>
              </a:pathLst>
            </a:custGeom>
            <a:solidFill>
              <a:srgbClr val="FCA43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54"/>
            <p:cNvSpPr/>
            <p:nvPr/>
          </p:nvSpPr>
          <p:spPr>
            <a:xfrm rot="10800000">
              <a:off x="8564562" y="561975"/>
              <a:ext cx="57150" cy="57150"/>
            </a:xfrm>
            <a:custGeom>
              <a:rect b="b" l="l" r="r" t="t"/>
              <a:pathLst>
                <a:path extrusionOk="0" h="36" w="36">
                  <a:moveTo>
                    <a:pt x="6" y="12"/>
                  </a:moveTo>
                  <a:lnTo>
                    <a:pt x="12" y="12"/>
                  </a:lnTo>
                  <a:lnTo>
                    <a:pt x="24" y="12"/>
                  </a:lnTo>
                  <a:lnTo>
                    <a:pt x="30" y="18"/>
                  </a:lnTo>
                  <a:lnTo>
                    <a:pt x="36" y="36"/>
                  </a:lnTo>
                  <a:lnTo>
                    <a:pt x="36" y="24"/>
                  </a:lnTo>
                  <a:lnTo>
                    <a:pt x="30" y="12"/>
                  </a:lnTo>
                  <a:lnTo>
                    <a:pt x="24" y="6"/>
                  </a:lnTo>
                  <a:lnTo>
                    <a:pt x="12" y="0"/>
                  </a:lnTo>
                  <a:lnTo>
                    <a:pt x="0" y="0"/>
                  </a:lnTo>
                  <a:lnTo>
                    <a:pt x="6" y="12"/>
                  </a:lnTo>
                  <a:close/>
                </a:path>
              </a:pathLst>
            </a:custGeom>
            <a:solidFill>
              <a:srgbClr val="FCA43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54"/>
            <p:cNvSpPr/>
            <p:nvPr/>
          </p:nvSpPr>
          <p:spPr>
            <a:xfrm rot="10800000">
              <a:off x="8631237" y="1039812"/>
              <a:ext cx="95250" cy="171450"/>
            </a:xfrm>
            <a:custGeom>
              <a:rect b="b" l="l" r="r" t="t"/>
              <a:pathLst>
                <a:path extrusionOk="0" h="108" w="60">
                  <a:moveTo>
                    <a:pt x="0" y="42"/>
                  </a:moveTo>
                  <a:lnTo>
                    <a:pt x="6" y="54"/>
                  </a:lnTo>
                  <a:lnTo>
                    <a:pt x="12" y="66"/>
                  </a:lnTo>
                  <a:lnTo>
                    <a:pt x="18" y="72"/>
                  </a:lnTo>
                  <a:lnTo>
                    <a:pt x="24" y="78"/>
                  </a:lnTo>
                  <a:lnTo>
                    <a:pt x="30" y="96"/>
                  </a:lnTo>
                  <a:lnTo>
                    <a:pt x="36" y="108"/>
                  </a:lnTo>
                  <a:lnTo>
                    <a:pt x="36" y="90"/>
                  </a:lnTo>
                  <a:lnTo>
                    <a:pt x="30" y="78"/>
                  </a:lnTo>
                  <a:lnTo>
                    <a:pt x="24" y="66"/>
                  </a:lnTo>
                  <a:lnTo>
                    <a:pt x="18" y="54"/>
                  </a:lnTo>
                  <a:lnTo>
                    <a:pt x="30" y="48"/>
                  </a:lnTo>
                  <a:lnTo>
                    <a:pt x="36" y="42"/>
                  </a:lnTo>
                  <a:lnTo>
                    <a:pt x="42" y="36"/>
                  </a:lnTo>
                  <a:lnTo>
                    <a:pt x="54" y="18"/>
                  </a:lnTo>
                  <a:lnTo>
                    <a:pt x="60" y="0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FCA43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54"/>
            <p:cNvSpPr/>
            <p:nvPr/>
          </p:nvSpPr>
          <p:spPr>
            <a:xfrm rot="10800000">
              <a:off x="8450262" y="228600"/>
              <a:ext cx="66675" cy="114300"/>
            </a:xfrm>
            <a:custGeom>
              <a:rect b="b" l="l" r="r" t="t"/>
              <a:pathLst>
                <a:path extrusionOk="0" h="72" w="42">
                  <a:moveTo>
                    <a:pt x="0" y="6"/>
                  </a:moveTo>
                  <a:lnTo>
                    <a:pt x="12" y="0"/>
                  </a:lnTo>
                  <a:lnTo>
                    <a:pt x="18" y="0"/>
                  </a:lnTo>
                  <a:lnTo>
                    <a:pt x="30" y="0"/>
                  </a:lnTo>
                  <a:lnTo>
                    <a:pt x="36" y="6"/>
                  </a:lnTo>
                  <a:lnTo>
                    <a:pt x="42" y="12"/>
                  </a:lnTo>
                  <a:lnTo>
                    <a:pt x="42" y="24"/>
                  </a:lnTo>
                  <a:lnTo>
                    <a:pt x="42" y="42"/>
                  </a:lnTo>
                  <a:lnTo>
                    <a:pt x="42" y="54"/>
                  </a:lnTo>
                  <a:lnTo>
                    <a:pt x="42" y="60"/>
                  </a:lnTo>
                  <a:lnTo>
                    <a:pt x="36" y="72"/>
                  </a:lnTo>
                  <a:lnTo>
                    <a:pt x="30" y="72"/>
                  </a:lnTo>
                  <a:lnTo>
                    <a:pt x="18" y="72"/>
                  </a:lnTo>
                  <a:lnTo>
                    <a:pt x="12" y="66"/>
                  </a:lnTo>
                  <a:lnTo>
                    <a:pt x="12" y="60"/>
                  </a:lnTo>
                  <a:lnTo>
                    <a:pt x="6" y="42"/>
                  </a:lnTo>
                  <a:lnTo>
                    <a:pt x="6" y="36"/>
                  </a:lnTo>
                  <a:lnTo>
                    <a:pt x="6" y="18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CA43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54"/>
            <p:cNvSpPr/>
            <p:nvPr/>
          </p:nvSpPr>
          <p:spPr>
            <a:xfrm rot="10800000">
              <a:off x="8459787" y="438150"/>
              <a:ext cx="133350" cy="95250"/>
            </a:xfrm>
            <a:custGeom>
              <a:rect b="b" l="l" r="r" t="t"/>
              <a:pathLst>
                <a:path extrusionOk="0" h="60" w="84">
                  <a:moveTo>
                    <a:pt x="0" y="0"/>
                  </a:moveTo>
                  <a:lnTo>
                    <a:pt x="0" y="12"/>
                  </a:lnTo>
                  <a:lnTo>
                    <a:pt x="6" y="18"/>
                  </a:lnTo>
                  <a:lnTo>
                    <a:pt x="6" y="24"/>
                  </a:lnTo>
                  <a:lnTo>
                    <a:pt x="12" y="24"/>
                  </a:lnTo>
                  <a:lnTo>
                    <a:pt x="18" y="30"/>
                  </a:lnTo>
                  <a:lnTo>
                    <a:pt x="12" y="30"/>
                  </a:lnTo>
                  <a:lnTo>
                    <a:pt x="12" y="36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8" y="54"/>
                  </a:lnTo>
                  <a:lnTo>
                    <a:pt x="24" y="60"/>
                  </a:lnTo>
                  <a:lnTo>
                    <a:pt x="30" y="54"/>
                  </a:lnTo>
                  <a:lnTo>
                    <a:pt x="36" y="48"/>
                  </a:lnTo>
                  <a:lnTo>
                    <a:pt x="42" y="42"/>
                  </a:lnTo>
                  <a:lnTo>
                    <a:pt x="54" y="42"/>
                  </a:lnTo>
                  <a:lnTo>
                    <a:pt x="60" y="42"/>
                  </a:lnTo>
                  <a:lnTo>
                    <a:pt x="72" y="48"/>
                  </a:lnTo>
                  <a:lnTo>
                    <a:pt x="60" y="42"/>
                  </a:lnTo>
                  <a:lnTo>
                    <a:pt x="48" y="36"/>
                  </a:lnTo>
                  <a:lnTo>
                    <a:pt x="36" y="36"/>
                  </a:lnTo>
                  <a:lnTo>
                    <a:pt x="30" y="42"/>
                  </a:lnTo>
                  <a:lnTo>
                    <a:pt x="24" y="48"/>
                  </a:lnTo>
                  <a:lnTo>
                    <a:pt x="18" y="42"/>
                  </a:lnTo>
                  <a:lnTo>
                    <a:pt x="24" y="36"/>
                  </a:lnTo>
                  <a:lnTo>
                    <a:pt x="30" y="30"/>
                  </a:lnTo>
                  <a:lnTo>
                    <a:pt x="36" y="30"/>
                  </a:lnTo>
                  <a:lnTo>
                    <a:pt x="42" y="30"/>
                  </a:lnTo>
                  <a:lnTo>
                    <a:pt x="36" y="24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8" y="24"/>
                  </a:lnTo>
                  <a:lnTo>
                    <a:pt x="30" y="18"/>
                  </a:lnTo>
                  <a:lnTo>
                    <a:pt x="42" y="18"/>
                  </a:lnTo>
                  <a:lnTo>
                    <a:pt x="54" y="18"/>
                  </a:lnTo>
                  <a:lnTo>
                    <a:pt x="72" y="18"/>
                  </a:lnTo>
                  <a:lnTo>
                    <a:pt x="84" y="24"/>
                  </a:lnTo>
                  <a:lnTo>
                    <a:pt x="72" y="18"/>
                  </a:lnTo>
                  <a:lnTo>
                    <a:pt x="54" y="12"/>
                  </a:lnTo>
                  <a:lnTo>
                    <a:pt x="48" y="12"/>
                  </a:lnTo>
                  <a:lnTo>
                    <a:pt x="36" y="12"/>
                  </a:lnTo>
                  <a:lnTo>
                    <a:pt x="24" y="12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A43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54"/>
            <p:cNvSpPr/>
            <p:nvPr/>
          </p:nvSpPr>
          <p:spPr>
            <a:xfrm rot="10800000">
              <a:off x="8497887" y="371475"/>
              <a:ext cx="38100" cy="28575"/>
            </a:xfrm>
            <a:custGeom>
              <a:rect b="b" l="l" r="r" t="t"/>
              <a:pathLst>
                <a:path extrusionOk="0" h="18" w="24">
                  <a:moveTo>
                    <a:pt x="0" y="0"/>
                  </a:moveTo>
                  <a:lnTo>
                    <a:pt x="0" y="6"/>
                  </a:lnTo>
                  <a:lnTo>
                    <a:pt x="6" y="12"/>
                  </a:lnTo>
                  <a:lnTo>
                    <a:pt x="6" y="18"/>
                  </a:lnTo>
                  <a:lnTo>
                    <a:pt x="12" y="18"/>
                  </a:lnTo>
                  <a:lnTo>
                    <a:pt x="18" y="12"/>
                  </a:lnTo>
                  <a:lnTo>
                    <a:pt x="24" y="12"/>
                  </a:lnTo>
                  <a:lnTo>
                    <a:pt x="18" y="12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A43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4" name="Google Shape;764;p55"/>
          <p:cNvGrpSpPr/>
          <p:nvPr/>
        </p:nvGrpSpPr>
        <p:grpSpPr>
          <a:xfrm>
            <a:off x="2057400" y="2362200"/>
            <a:ext cx="5029199" cy="3048000"/>
            <a:chOff x="2209800" y="2362200"/>
            <a:chExt cx="5029199" cy="3048000"/>
          </a:xfrm>
        </p:grpSpPr>
        <p:sp>
          <p:nvSpPr>
            <p:cNvPr id="765" name="Google Shape;765;p55"/>
            <p:cNvSpPr txBox="1"/>
            <p:nvPr/>
          </p:nvSpPr>
          <p:spPr>
            <a:xfrm>
              <a:off x="3341687" y="2362200"/>
              <a:ext cx="3897312" cy="3048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55"/>
            <p:cNvSpPr/>
            <p:nvPr/>
          </p:nvSpPr>
          <p:spPr>
            <a:xfrm rot="5400000">
              <a:off x="1250950" y="3321050"/>
              <a:ext cx="3048000" cy="1130300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7" name="Google Shape;767;p55"/>
          <p:cNvSpPr txBox="1"/>
          <p:nvPr>
            <p:ph type="title"/>
          </p:nvPr>
        </p:nvSpPr>
        <p:spPr>
          <a:xfrm>
            <a:off x="533400" y="1157287"/>
            <a:ext cx="8077200" cy="7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X-Tag</a:t>
            </a:r>
            <a:endParaRPr/>
          </a:p>
        </p:txBody>
      </p:sp>
      <p:sp>
        <p:nvSpPr>
          <p:cNvPr id="768" name="Google Shape;768;p55"/>
          <p:cNvSpPr txBox="1"/>
          <p:nvPr/>
        </p:nvSpPr>
        <p:spPr>
          <a:xfrm>
            <a:off x="3276600" y="2667000"/>
            <a:ext cx="35433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Date:		Removal Date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Location: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Reason for X-Tag</a:t>
            </a:r>
            <a:r>
              <a:rPr b="1" i="0" lang="en-US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/>
          </a:p>
        </p:txBody>
      </p:sp>
      <p:sp>
        <p:nvSpPr>
          <p:cNvPr id="769" name="Google Shape;769;p55"/>
          <p:cNvSpPr/>
          <p:nvPr/>
        </p:nvSpPr>
        <p:spPr>
          <a:xfrm>
            <a:off x="2590800" y="3581400"/>
            <a:ext cx="685800" cy="685800"/>
          </a:xfrm>
          <a:prstGeom prst="ellipse">
            <a:avLst/>
          </a:prstGeom>
          <a:solidFill>
            <a:schemeClr val="lt1"/>
          </a:solidFill>
          <a:ln cap="flat" cmpd="sng" w="762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56"/>
          <p:cNvSpPr txBox="1"/>
          <p:nvPr>
            <p:ph type="title"/>
          </p:nvPr>
        </p:nvSpPr>
        <p:spPr>
          <a:xfrm>
            <a:off x="474662" y="1123950"/>
            <a:ext cx="8194675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Stabilize</a:t>
            </a:r>
            <a:br>
              <a:rPr b="1" i="0" lang="en-US" sz="5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en-US" sz="28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The Second S</a:t>
            </a:r>
            <a:endParaRPr/>
          </a:p>
        </p:txBody>
      </p:sp>
      <p:grpSp>
        <p:nvGrpSpPr>
          <p:cNvPr id="775" name="Google Shape;775;p56"/>
          <p:cNvGrpSpPr/>
          <p:nvPr/>
        </p:nvGrpSpPr>
        <p:grpSpPr>
          <a:xfrm>
            <a:off x="6172200" y="2663825"/>
            <a:ext cx="2181224" cy="2598737"/>
            <a:chOff x="6172200" y="2663825"/>
            <a:chExt cx="2181224" cy="2598737"/>
          </a:xfrm>
        </p:grpSpPr>
        <p:sp>
          <p:nvSpPr>
            <p:cNvPr id="776" name="Google Shape;776;p56"/>
            <p:cNvSpPr/>
            <p:nvPr/>
          </p:nvSpPr>
          <p:spPr>
            <a:xfrm>
              <a:off x="6180137" y="2681287"/>
              <a:ext cx="2049462" cy="1350962"/>
            </a:xfrm>
            <a:custGeom>
              <a:rect b="b" l="l" r="r" t="t"/>
              <a:pathLst>
                <a:path extrusionOk="0" h="1703" w="2582">
                  <a:moveTo>
                    <a:pt x="47" y="0"/>
                  </a:moveTo>
                  <a:lnTo>
                    <a:pt x="290" y="14"/>
                  </a:lnTo>
                  <a:lnTo>
                    <a:pt x="505" y="16"/>
                  </a:lnTo>
                  <a:lnTo>
                    <a:pt x="767" y="31"/>
                  </a:lnTo>
                  <a:lnTo>
                    <a:pt x="1153" y="45"/>
                  </a:lnTo>
                  <a:lnTo>
                    <a:pt x="1557" y="49"/>
                  </a:lnTo>
                  <a:lnTo>
                    <a:pt x="1833" y="45"/>
                  </a:lnTo>
                  <a:lnTo>
                    <a:pt x="2119" y="37"/>
                  </a:lnTo>
                  <a:lnTo>
                    <a:pt x="2361" y="31"/>
                  </a:lnTo>
                  <a:lnTo>
                    <a:pt x="2509" y="27"/>
                  </a:lnTo>
                  <a:lnTo>
                    <a:pt x="2531" y="108"/>
                  </a:lnTo>
                  <a:lnTo>
                    <a:pt x="2490" y="356"/>
                  </a:lnTo>
                  <a:lnTo>
                    <a:pt x="2488" y="530"/>
                  </a:lnTo>
                  <a:lnTo>
                    <a:pt x="2494" y="786"/>
                  </a:lnTo>
                  <a:lnTo>
                    <a:pt x="2511" y="1033"/>
                  </a:lnTo>
                  <a:lnTo>
                    <a:pt x="2547" y="1267"/>
                  </a:lnTo>
                  <a:lnTo>
                    <a:pt x="2580" y="1484"/>
                  </a:lnTo>
                  <a:lnTo>
                    <a:pt x="2582" y="1657"/>
                  </a:lnTo>
                  <a:lnTo>
                    <a:pt x="2572" y="1703"/>
                  </a:lnTo>
                  <a:lnTo>
                    <a:pt x="2482" y="1671"/>
                  </a:lnTo>
                  <a:lnTo>
                    <a:pt x="2149" y="1667"/>
                  </a:lnTo>
                  <a:lnTo>
                    <a:pt x="1792" y="1657"/>
                  </a:lnTo>
                  <a:lnTo>
                    <a:pt x="1543" y="1649"/>
                  </a:lnTo>
                  <a:lnTo>
                    <a:pt x="1173" y="1649"/>
                  </a:lnTo>
                  <a:lnTo>
                    <a:pt x="767" y="1646"/>
                  </a:lnTo>
                  <a:lnTo>
                    <a:pt x="392" y="1644"/>
                  </a:lnTo>
                  <a:lnTo>
                    <a:pt x="69" y="1649"/>
                  </a:lnTo>
                  <a:lnTo>
                    <a:pt x="65" y="1370"/>
                  </a:lnTo>
                  <a:lnTo>
                    <a:pt x="33" y="1040"/>
                  </a:lnTo>
                  <a:lnTo>
                    <a:pt x="22" y="697"/>
                  </a:lnTo>
                  <a:lnTo>
                    <a:pt x="0" y="422"/>
                  </a:lnTo>
                  <a:lnTo>
                    <a:pt x="4" y="187"/>
                  </a:lnTo>
                  <a:lnTo>
                    <a:pt x="4" y="53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56"/>
            <p:cNvSpPr/>
            <p:nvPr/>
          </p:nvSpPr>
          <p:spPr>
            <a:xfrm>
              <a:off x="7734300" y="3217862"/>
              <a:ext cx="371475" cy="317500"/>
            </a:xfrm>
            <a:custGeom>
              <a:rect b="b" l="l" r="r" t="t"/>
              <a:pathLst>
                <a:path extrusionOk="0" h="400" w="469">
                  <a:moveTo>
                    <a:pt x="284" y="0"/>
                  </a:moveTo>
                  <a:lnTo>
                    <a:pt x="469" y="400"/>
                  </a:lnTo>
                  <a:lnTo>
                    <a:pt x="28" y="400"/>
                  </a:lnTo>
                  <a:lnTo>
                    <a:pt x="0" y="370"/>
                  </a:lnTo>
                  <a:lnTo>
                    <a:pt x="119" y="207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F1EBD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56"/>
            <p:cNvSpPr/>
            <p:nvPr/>
          </p:nvSpPr>
          <p:spPr>
            <a:xfrm>
              <a:off x="6819900" y="2809875"/>
              <a:ext cx="1042987" cy="179387"/>
            </a:xfrm>
            <a:custGeom>
              <a:rect b="b" l="l" r="r" t="t"/>
              <a:pathLst>
                <a:path extrusionOk="0" h="227" w="1315">
                  <a:moveTo>
                    <a:pt x="8" y="0"/>
                  </a:moveTo>
                  <a:lnTo>
                    <a:pt x="0" y="207"/>
                  </a:lnTo>
                  <a:lnTo>
                    <a:pt x="678" y="219"/>
                  </a:lnTo>
                  <a:lnTo>
                    <a:pt x="1315" y="227"/>
                  </a:lnTo>
                  <a:lnTo>
                    <a:pt x="1305" y="16"/>
                  </a:lnTo>
                  <a:lnTo>
                    <a:pt x="883" y="10"/>
                  </a:lnTo>
                  <a:lnTo>
                    <a:pt x="428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1EBD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56"/>
            <p:cNvSpPr/>
            <p:nvPr/>
          </p:nvSpPr>
          <p:spPr>
            <a:xfrm>
              <a:off x="6280150" y="3201987"/>
              <a:ext cx="836612" cy="227012"/>
            </a:xfrm>
            <a:custGeom>
              <a:rect b="b" l="l" r="r" t="t"/>
              <a:pathLst>
                <a:path extrusionOk="0" h="286" w="1055">
                  <a:moveTo>
                    <a:pt x="30" y="0"/>
                  </a:moveTo>
                  <a:lnTo>
                    <a:pt x="8" y="77"/>
                  </a:lnTo>
                  <a:lnTo>
                    <a:pt x="0" y="203"/>
                  </a:lnTo>
                  <a:lnTo>
                    <a:pt x="8" y="276"/>
                  </a:lnTo>
                  <a:lnTo>
                    <a:pt x="688" y="278"/>
                  </a:lnTo>
                  <a:lnTo>
                    <a:pt x="1035" y="286"/>
                  </a:lnTo>
                  <a:lnTo>
                    <a:pt x="1055" y="83"/>
                  </a:lnTo>
                  <a:lnTo>
                    <a:pt x="1055" y="2"/>
                  </a:lnTo>
                  <a:lnTo>
                    <a:pt x="518" y="8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1EBD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56"/>
            <p:cNvSpPr/>
            <p:nvPr/>
          </p:nvSpPr>
          <p:spPr>
            <a:xfrm>
              <a:off x="7878762" y="4748212"/>
              <a:ext cx="417512" cy="249237"/>
            </a:xfrm>
            <a:custGeom>
              <a:rect b="b" l="l" r="r" t="t"/>
              <a:pathLst>
                <a:path extrusionOk="0" h="316" w="526">
                  <a:moveTo>
                    <a:pt x="313" y="0"/>
                  </a:moveTo>
                  <a:lnTo>
                    <a:pt x="431" y="160"/>
                  </a:lnTo>
                  <a:lnTo>
                    <a:pt x="526" y="267"/>
                  </a:lnTo>
                  <a:lnTo>
                    <a:pt x="512" y="296"/>
                  </a:lnTo>
                  <a:lnTo>
                    <a:pt x="124" y="316"/>
                  </a:lnTo>
                  <a:lnTo>
                    <a:pt x="11" y="304"/>
                  </a:lnTo>
                  <a:lnTo>
                    <a:pt x="0" y="286"/>
                  </a:lnTo>
                  <a:lnTo>
                    <a:pt x="11" y="249"/>
                  </a:lnTo>
                  <a:lnTo>
                    <a:pt x="248" y="58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F1EBD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56"/>
            <p:cNvSpPr/>
            <p:nvPr/>
          </p:nvSpPr>
          <p:spPr>
            <a:xfrm>
              <a:off x="6426200" y="4427537"/>
              <a:ext cx="1914525" cy="823912"/>
            </a:xfrm>
            <a:custGeom>
              <a:rect b="b" l="l" r="r" t="t"/>
              <a:pathLst>
                <a:path extrusionOk="0" h="1039" w="2413">
                  <a:moveTo>
                    <a:pt x="1096" y="418"/>
                  </a:moveTo>
                  <a:lnTo>
                    <a:pt x="840" y="239"/>
                  </a:lnTo>
                  <a:lnTo>
                    <a:pt x="576" y="123"/>
                  </a:lnTo>
                  <a:lnTo>
                    <a:pt x="393" y="32"/>
                  </a:lnTo>
                  <a:lnTo>
                    <a:pt x="255" y="0"/>
                  </a:lnTo>
                  <a:lnTo>
                    <a:pt x="197" y="14"/>
                  </a:lnTo>
                  <a:lnTo>
                    <a:pt x="79" y="79"/>
                  </a:lnTo>
                  <a:lnTo>
                    <a:pt x="26" y="87"/>
                  </a:lnTo>
                  <a:lnTo>
                    <a:pt x="0" y="117"/>
                  </a:lnTo>
                  <a:lnTo>
                    <a:pt x="26" y="172"/>
                  </a:lnTo>
                  <a:lnTo>
                    <a:pt x="199" y="247"/>
                  </a:lnTo>
                  <a:lnTo>
                    <a:pt x="428" y="326"/>
                  </a:lnTo>
                  <a:lnTo>
                    <a:pt x="235" y="365"/>
                  </a:lnTo>
                  <a:lnTo>
                    <a:pt x="178" y="389"/>
                  </a:lnTo>
                  <a:lnTo>
                    <a:pt x="205" y="410"/>
                  </a:lnTo>
                  <a:lnTo>
                    <a:pt x="448" y="511"/>
                  </a:lnTo>
                  <a:lnTo>
                    <a:pt x="458" y="509"/>
                  </a:lnTo>
                  <a:lnTo>
                    <a:pt x="507" y="359"/>
                  </a:lnTo>
                  <a:lnTo>
                    <a:pt x="704" y="448"/>
                  </a:lnTo>
                  <a:lnTo>
                    <a:pt x="712" y="674"/>
                  </a:lnTo>
                  <a:lnTo>
                    <a:pt x="556" y="680"/>
                  </a:lnTo>
                  <a:lnTo>
                    <a:pt x="385" y="682"/>
                  </a:lnTo>
                  <a:lnTo>
                    <a:pt x="357" y="696"/>
                  </a:lnTo>
                  <a:lnTo>
                    <a:pt x="312" y="834"/>
                  </a:lnTo>
                  <a:lnTo>
                    <a:pt x="322" y="868"/>
                  </a:lnTo>
                  <a:lnTo>
                    <a:pt x="406" y="862"/>
                  </a:lnTo>
                  <a:lnTo>
                    <a:pt x="635" y="840"/>
                  </a:lnTo>
                  <a:lnTo>
                    <a:pt x="935" y="824"/>
                  </a:lnTo>
                  <a:lnTo>
                    <a:pt x="1189" y="816"/>
                  </a:lnTo>
                  <a:lnTo>
                    <a:pt x="1325" y="816"/>
                  </a:lnTo>
                  <a:lnTo>
                    <a:pt x="1489" y="834"/>
                  </a:lnTo>
                  <a:lnTo>
                    <a:pt x="1500" y="783"/>
                  </a:lnTo>
                  <a:lnTo>
                    <a:pt x="1629" y="862"/>
                  </a:lnTo>
                  <a:lnTo>
                    <a:pt x="1739" y="952"/>
                  </a:lnTo>
                  <a:lnTo>
                    <a:pt x="1879" y="1039"/>
                  </a:lnTo>
                  <a:lnTo>
                    <a:pt x="1995" y="996"/>
                  </a:lnTo>
                  <a:lnTo>
                    <a:pt x="2035" y="952"/>
                  </a:lnTo>
                  <a:lnTo>
                    <a:pt x="2023" y="911"/>
                  </a:lnTo>
                  <a:lnTo>
                    <a:pt x="1871" y="820"/>
                  </a:lnTo>
                  <a:lnTo>
                    <a:pt x="1717" y="712"/>
                  </a:lnTo>
                  <a:lnTo>
                    <a:pt x="1552" y="605"/>
                  </a:lnTo>
                  <a:lnTo>
                    <a:pt x="1388" y="540"/>
                  </a:lnTo>
                  <a:lnTo>
                    <a:pt x="1439" y="505"/>
                  </a:lnTo>
                  <a:lnTo>
                    <a:pt x="1636" y="452"/>
                  </a:lnTo>
                  <a:lnTo>
                    <a:pt x="1810" y="381"/>
                  </a:lnTo>
                  <a:lnTo>
                    <a:pt x="1930" y="353"/>
                  </a:lnTo>
                  <a:lnTo>
                    <a:pt x="2066" y="302"/>
                  </a:lnTo>
                  <a:lnTo>
                    <a:pt x="2216" y="253"/>
                  </a:lnTo>
                  <a:lnTo>
                    <a:pt x="2321" y="229"/>
                  </a:lnTo>
                  <a:lnTo>
                    <a:pt x="2391" y="233"/>
                  </a:lnTo>
                  <a:lnTo>
                    <a:pt x="2413" y="201"/>
                  </a:lnTo>
                  <a:lnTo>
                    <a:pt x="2409" y="150"/>
                  </a:lnTo>
                  <a:lnTo>
                    <a:pt x="2405" y="132"/>
                  </a:lnTo>
                  <a:lnTo>
                    <a:pt x="2328" y="79"/>
                  </a:lnTo>
                  <a:lnTo>
                    <a:pt x="2271" y="75"/>
                  </a:lnTo>
                  <a:lnTo>
                    <a:pt x="2224" y="81"/>
                  </a:lnTo>
                  <a:lnTo>
                    <a:pt x="2163" y="117"/>
                  </a:lnTo>
                  <a:lnTo>
                    <a:pt x="2086" y="138"/>
                  </a:lnTo>
                  <a:lnTo>
                    <a:pt x="1956" y="186"/>
                  </a:lnTo>
                  <a:lnTo>
                    <a:pt x="1824" y="233"/>
                  </a:lnTo>
                  <a:lnTo>
                    <a:pt x="1688" y="282"/>
                  </a:lnTo>
                  <a:lnTo>
                    <a:pt x="1532" y="347"/>
                  </a:lnTo>
                  <a:lnTo>
                    <a:pt x="1435" y="361"/>
                  </a:lnTo>
                  <a:lnTo>
                    <a:pt x="1343" y="381"/>
                  </a:lnTo>
                  <a:lnTo>
                    <a:pt x="1211" y="402"/>
                  </a:lnTo>
                  <a:lnTo>
                    <a:pt x="1096" y="418"/>
                  </a:lnTo>
                  <a:close/>
                </a:path>
              </a:pathLst>
            </a:custGeom>
            <a:solidFill>
              <a:srgbClr val="F1EBD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82" name="Google Shape;782;p56"/>
            <p:cNvGrpSpPr/>
            <p:nvPr/>
          </p:nvGrpSpPr>
          <p:grpSpPr>
            <a:xfrm>
              <a:off x="6416675" y="4418012"/>
              <a:ext cx="1936749" cy="844550"/>
              <a:chOff x="6416675" y="4418012"/>
              <a:chExt cx="1936749" cy="844550"/>
            </a:xfrm>
          </p:grpSpPr>
          <p:sp>
            <p:nvSpPr>
              <p:cNvPr id="783" name="Google Shape;783;p56"/>
              <p:cNvSpPr/>
              <p:nvPr/>
            </p:nvSpPr>
            <p:spPr>
              <a:xfrm>
                <a:off x="7246937" y="4467225"/>
                <a:ext cx="1106487" cy="438150"/>
              </a:xfrm>
              <a:custGeom>
                <a:rect b="b" l="l" r="r" t="t"/>
                <a:pathLst>
                  <a:path extrusionOk="0" h="552" w="1394">
                    <a:moveTo>
                      <a:pt x="820" y="151"/>
                    </a:moveTo>
                    <a:lnTo>
                      <a:pt x="990" y="94"/>
                    </a:lnTo>
                    <a:lnTo>
                      <a:pt x="1086" y="71"/>
                    </a:lnTo>
                    <a:lnTo>
                      <a:pt x="1179" y="13"/>
                    </a:lnTo>
                    <a:lnTo>
                      <a:pt x="1250" y="0"/>
                    </a:lnTo>
                    <a:lnTo>
                      <a:pt x="1305" y="27"/>
                    </a:lnTo>
                    <a:lnTo>
                      <a:pt x="1313" y="43"/>
                    </a:lnTo>
                    <a:lnTo>
                      <a:pt x="1262" y="35"/>
                    </a:lnTo>
                    <a:lnTo>
                      <a:pt x="1209" y="33"/>
                    </a:lnTo>
                    <a:lnTo>
                      <a:pt x="1163" y="63"/>
                    </a:lnTo>
                    <a:lnTo>
                      <a:pt x="1079" y="94"/>
                    </a:lnTo>
                    <a:lnTo>
                      <a:pt x="978" y="120"/>
                    </a:lnTo>
                    <a:lnTo>
                      <a:pt x="842" y="173"/>
                    </a:lnTo>
                    <a:lnTo>
                      <a:pt x="739" y="211"/>
                    </a:lnTo>
                    <a:lnTo>
                      <a:pt x="582" y="274"/>
                    </a:lnTo>
                    <a:lnTo>
                      <a:pt x="489" y="309"/>
                    </a:lnTo>
                    <a:lnTo>
                      <a:pt x="355" y="331"/>
                    </a:lnTo>
                    <a:lnTo>
                      <a:pt x="168" y="356"/>
                    </a:lnTo>
                    <a:lnTo>
                      <a:pt x="77" y="374"/>
                    </a:lnTo>
                    <a:lnTo>
                      <a:pt x="36" y="392"/>
                    </a:lnTo>
                    <a:lnTo>
                      <a:pt x="69" y="427"/>
                    </a:lnTo>
                    <a:lnTo>
                      <a:pt x="182" y="485"/>
                    </a:lnTo>
                    <a:lnTo>
                      <a:pt x="241" y="522"/>
                    </a:lnTo>
                    <a:lnTo>
                      <a:pt x="331" y="485"/>
                    </a:lnTo>
                    <a:lnTo>
                      <a:pt x="406" y="441"/>
                    </a:lnTo>
                    <a:lnTo>
                      <a:pt x="521" y="406"/>
                    </a:lnTo>
                    <a:lnTo>
                      <a:pt x="649" y="368"/>
                    </a:lnTo>
                    <a:lnTo>
                      <a:pt x="779" y="311"/>
                    </a:lnTo>
                    <a:lnTo>
                      <a:pt x="891" y="287"/>
                    </a:lnTo>
                    <a:lnTo>
                      <a:pt x="1027" y="240"/>
                    </a:lnTo>
                    <a:lnTo>
                      <a:pt x="1112" y="211"/>
                    </a:lnTo>
                    <a:lnTo>
                      <a:pt x="1248" y="173"/>
                    </a:lnTo>
                    <a:lnTo>
                      <a:pt x="1335" y="165"/>
                    </a:lnTo>
                    <a:lnTo>
                      <a:pt x="1364" y="145"/>
                    </a:lnTo>
                    <a:lnTo>
                      <a:pt x="1364" y="130"/>
                    </a:lnTo>
                    <a:lnTo>
                      <a:pt x="1356" y="84"/>
                    </a:lnTo>
                    <a:lnTo>
                      <a:pt x="1351" y="63"/>
                    </a:lnTo>
                    <a:lnTo>
                      <a:pt x="1386" y="102"/>
                    </a:lnTo>
                    <a:lnTo>
                      <a:pt x="1394" y="157"/>
                    </a:lnTo>
                    <a:lnTo>
                      <a:pt x="1356" y="189"/>
                    </a:lnTo>
                    <a:lnTo>
                      <a:pt x="1272" y="195"/>
                    </a:lnTo>
                    <a:lnTo>
                      <a:pt x="1148" y="230"/>
                    </a:lnTo>
                    <a:lnTo>
                      <a:pt x="1029" y="262"/>
                    </a:lnTo>
                    <a:lnTo>
                      <a:pt x="950" y="289"/>
                    </a:lnTo>
                    <a:lnTo>
                      <a:pt x="893" y="317"/>
                    </a:lnTo>
                    <a:lnTo>
                      <a:pt x="785" y="339"/>
                    </a:lnTo>
                    <a:lnTo>
                      <a:pt x="718" y="362"/>
                    </a:lnTo>
                    <a:lnTo>
                      <a:pt x="633" y="396"/>
                    </a:lnTo>
                    <a:lnTo>
                      <a:pt x="548" y="421"/>
                    </a:lnTo>
                    <a:lnTo>
                      <a:pt x="462" y="449"/>
                    </a:lnTo>
                    <a:lnTo>
                      <a:pt x="410" y="465"/>
                    </a:lnTo>
                    <a:lnTo>
                      <a:pt x="347" y="508"/>
                    </a:lnTo>
                    <a:lnTo>
                      <a:pt x="276" y="530"/>
                    </a:lnTo>
                    <a:lnTo>
                      <a:pt x="231" y="552"/>
                    </a:lnTo>
                    <a:lnTo>
                      <a:pt x="217" y="550"/>
                    </a:lnTo>
                    <a:lnTo>
                      <a:pt x="190" y="522"/>
                    </a:lnTo>
                    <a:lnTo>
                      <a:pt x="117" y="477"/>
                    </a:lnTo>
                    <a:lnTo>
                      <a:pt x="34" y="441"/>
                    </a:lnTo>
                    <a:lnTo>
                      <a:pt x="0" y="396"/>
                    </a:lnTo>
                    <a:lnTo>
                      <a:pt x="20" y="382"/>
                    </a:lnTo>
                    <a:lnTo>
                      <a:pt x="55" y="360"/>
                    </a:lnTo>
                    <a:lnTo>
                      <a:pt x="152" y="339"/>
                    </a:lnTo>
                    <a:lnTo>
                      <a:pt x="276" y="325"/>
                    </a:lnTo>
                    <a:lnTo>
                      <a:pt x="383" y="305"/>
                    </a:lnTo>
                    <a:lnTo>
                      <a:pt x="483" y="283"/>
                    </a:lnTo>
                    <a:lnTo>
                      <a:pt x="586" y="246"/>
                    </a:lnTo>
                    <a:lnTo>
                      <a:pt x="712" y="201"/>
                    </a:lnTo>
                    <a:lnTo>
                      <a:pt x="820" y="15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56"/>
              <p:cNvSpPr/>
              <p:nvPr/>
            </p:nvSpPr>
            <p:spPr>
              <a:xfrm>
                <a:off x="6416675" y="4418012"/>
                <a:ext cx="981075" cy="560387"/>
              </a:xfrm>
              <a:custGeom>
                <a:rect b="b" l="l" r="r" t="t"/>
                <a:pathLst>
                  <a:path extrusionOk="0" h="705" w="1236">
                    <a:moveTo>
                      <a:pt x="1133" y="425"/>
                    </a:moveTo>
                    <a:lnTo>
                      <a:pt x="995" y="329"/>
                    </a:lnTo>
                    <a:lnTo>
                      <a:pt x="857" y="244"/>
                    </a:lnTo>
                    <a:lnTo>
                      <a:pt x="687" y="163"/>
                    </a:lnTo>
                    <a:lnTo>
                      <a:pt x="542" y="92"/>
                    </a:lnTo>
                    <a:lnTo>
                      <a:pt x="412" y="33"/>
                    </a:lnTo>
                    <a:lnTo>
                      <a:pt x="301" y="0"/>
                    </a:lnTo>
                    <a:lnTo>
                      <a:pt x="214" y="11"/>
                    </a:lnTo>
                    <a:lnTo>
                      <a:pt x="112" y="76"/>
                    </a:lnTo>
                    <a:lnTo>
                      <a:pt x="33" y="90"/>
                    </a:lnTo>
                    <a:lnTo>
                      <a:pt x="0" y="128"/>
                    </a:lnTo>
                    <a:lnTo>
                      <a:pt x="25" y="195"/>
                    </a:lnTo>
                    <a:lnTo>
                      <a:pt x="248" y="285"/>
                    </a:lnTo>
                    <a:lnTo>
                      <a:pt x="500" y="374"/>
                    </a:lnTo>
                    <a:lnTo>
                      <a:pt x="684" y="451"/>
                    </a:lnTo>
                    <a:lnTo>
                      <a:pt x="835" y="544"/>
                    </a:lnTo>
                    <a:lnTo>
                      <a:pt x="1013" y="676"/>
                    </a:lnTo>
                    <a:lnTo>
                      <a:pt x="1058" y="705"/>
                    </a:lnTo>
                    <a:lnTo>
                      <a:pt x="1109" y="691"/>
                    </a:lnTo>
                    <a:lnTo>
                      <a:pt x="1236" y="561"/>
                    </a:lnTo>
                    <a:lnTo>
                      <a:pt x="1206" y="544"/>
                    </a:lnTo>
                    <a:lnTo>
                      <a:pt x="1101" y="662"/>
                    </a:lnTo>
                    <a:lnTo>
                      <a:pt x="1056" y="676"/>
                    </a:lnTo>
                    <a:lnTo>
                      <a:pt x="960" y="603"/>
                    </a:lnTo>
                    <a:lnTo>
                      <a:pt x="824" y="510"/>
                    </a:lnTo>
                    <a:lnTo>
                      <a:pt x="707" y="439"/>
                    </a:lnTo>
                    <a:lnTo>
                      <a:pt x="622" y="400"/>
                    </a:lnTo>
                    <a:lnTo>
                      <a:pt x="484" y="343"/>
                    </a:lnTo>
                    <a:lnTo>
                      <a:pt x="321" y="287"/>
                    </a:lnTo>
                    <a:lnTo>
                      <a:pt x="185" y="234"/>
                    </a:lnTo>
                    <a:lnTo>
                      <a:pt x="86" y="191"/>
                    </a:lnTo>
                    <a:lnTo>
                      <a:pt x="43" y="157"/>
                    </a:lnTo>
                    <a:lnTo>
                      <a:pt x="29" y="130"/>
                    </a:lnTo>
                    <a:lnTo>
                      <a:pt x="55" y="108"/>
                    </a:lnTo>
                    <a:lnTo>
                      <a:pt x="112" y="100"/>
                    </a:lnTo>
                    <a:lnTo>
                      <a:pt x="147" y="84"/>
                    </a:lnTo>
                    <a:lnTo>
                      <a:pt x="240" y="35"/>
                    </a:lnTo>
                    <a:lnTo>
                      <a:pt x="272" y="25"/>
                    </a:lnTo>
                    <a:lnTo>
                      <a:pt x="319" y="35"/>
                    </a:lnTo>
                    <a:lnTo>
                      <a:pt x="406" y="55"/>
                    </a:lnTo>
                    <a:lnTo>
                      <a:pt x="544" y="122"/>
                    </a:lnTo>
                    <a:lnTo>
                      <a:pt x="713" y="201"/>
                    </a:lnTo>
                    <a:lnTo>
                      <a:pt x="871" y="274"/>
                    </a:lnTo>
                    <a:lnTo>
                      <a:pt x="995" y="360"/>
                    </a:lnTo>
                    <a:lnTo>
                      <a:pt x="1109" y="443"/>
                    </a:lnTo>
                    <a:lnTo>
                      <a:pt x="1133" y="4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56"/>
              <p:cNvSpPr/>
              <p:nvPr/>
            </p:nvSpPr>
            <p:spPr>
              <a:xfrm>
                <a:off x="6545262" y="4679950"/>
                <a:ext cx="303212" cy="165100"/>
              </a:xfrm>
              <a:custGeom>
                <a:rect b="b" l="l" r="r" t="t"/>
                <a:pathLst>
                  <a:path extrusionOk="0" h="207" w="383">
                    <a:moveTo>
                      <a:pt x="278" y="0"/>
                    </a:moveTo>
                    <a:lnTo>
                      <a:pt x="38" y="37"/>
                    </a:lnTo>
                    <a:lnTo>
                      <a:pt x="0" y="69"/>
                    </a:lnTo>
                    <a:lnTo>
                      <a:pt x="42" y="96"/>
                    </a:lnTo>
                    <a:lnTo>
                      <a:pt x="302" y="207"/>
                    </a:lnTo>
                    <a:lnTo>
                      <a:pt x="331" y="197"/>
                    </a:lnTo>
                    <a:lnTo>
                      <a:pt x="383" y="45"/>
                    </a:lnTo>
                    <a:lnTo>
                      <a:pt x="355" y="31"/>
                    </a:lnTo>
                    <a:lnTo>
                      <a:pt x="304" y="189"/>
                    </a:lnTo>
                    <a:lnTo>
                      <a:pt x="57" y="75"/>
                    </a:lnTo>
                    <a:lnTo>
                      <a:pt x="79" y="67"/>
                    </a:lnTo>
                    <a:lnTo>
                      <a:pt x="302" y="23"/>
                    </a:lnTo>
                    <a:lnTo>
                      <a:pt x="27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56"/>
              <p:cNvSpPr/>
              <p:nvPr/>
            </p:nvSpPr>
            <p:spPr>
              <a:xfrm>
                <a:off x="6970712" y="4772025"/>
                <a:ext cx="39687" cy="188912"/>
              </a:xfrm>
              <a:custGeom>
                <a:rect b="b" l="l" r="r" t="t"/>
                <a:pathLst>
                  <a:path extrusionOk="0" h="237" w="52">
                    <a:moveTo>
                      <a:pt x="0" y="0"/>
                    </a:moveTo>
                    <a:lnTo>
                      <a:pt x="10" y="237"/>
                    </a:lnTo>
                    <a:lnTo>
                      <a:pt x="52" y="237"/>
                    </a:lnTo>
                    <a:lnTo>
                      <a:pt x="34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56"/>
              <p:cNvSpPr/>
              <p:nvPr/>
            </p:nvSpPr>
            <p:spPr>
              <a:xfrm>
                <a:off x="6657975" y="4927600"/>
                <a:ext cx="969962" cy="193675"/>
              </a:xfrm>
              <a:custGeom>
                <a:rect b="b" l="l" r="r" t="t"/>
                <a:pathLst>
                  <a:path extrusionOk="0" h="245" w="1222">
                    <a:moveTo>
                      <a:pt x="700" y="0"/>
                    </a:moveTo>
                    <a:lnTo>
                      <a:pt x="479" y="20"/>
                    </a:lnTo>
                    <a:lnTo>
                      <a:pt x="323" y="28"/>
                    </a:lnTo>
                    <a:lnTo>
                      <a:pt x="93" y="30"/>
                    </a:lnTo>
                    <a:lnTo>
                      <a:pt x="55" y="49"/>
                    </a:lnTo>
                    <a:lnTo>
                      <a:pt x="0" y="207"/>
                    </a:lnTo>
                    <a:lnTo>
                      <a:pt x="8" y="239"/>
                    </a:lnTo>
                    <a:lnTo>
                      <a:pt x="49" y="245"/>
                    </a:lnTo>
                    <a:lnTo>
                      <a:pt x="388" y="215"/>
                    </a:lnTo>
                    <a:lnTo>
                      <a:pt x="708" y="195"/>
                    </a:lnTo>
                    <a:lnTo>
                      <a:pt x="921" y="187"/>
                    </a:lnTo>
                    <a:lnTo>
                      <a:pt x="1118" y="201"/>
                    </a:lnTo>
                    <a:lnTo>
                      <a:pt x="1214" y="215"/>
                    </a:lnTo>
                    <a:lnTo>
                      <a:pt x="1222" y="166"/>
                    </a:lnTo>
                    <a:lnTo>
                      <a:pt x="1189" y="166"/>
                    </a:lnTo>
                    <a:lnTo>
                      <a:pt x="1187" y="191"/>
                    </a:lnTo>
                    <a:lnTo>
                      <a:pt x="986" y="172"/>
                    </a:lnTo>
                    <a:lnTo>
                      <a:pt x="789" y="172"/>
                    </a:lnTo>
                    <a:lnTo>
                      <a:pt x="615" y="178"/>
                    </a:lnTo>
                    <a:lnTo>
                      <a:pt x="430" y="191"/>
                    </a:lnTo>
                    <a:lnTo>
                      <a:pt x="227" y="207"/>
                    </a:lnTo>
                    <a:lnTo>
                      <a:pt x="91" y="215"/>
                    </a:lnTo>
                    <a:lnTo>
                      <a:pt x="41" y="225"/>
                    </a:lnTo>
                    <a:lnTo>
                      <a:pt x="26" y="199"/>
                    </a:lnTo>
                    <a:lnTo>
                      <a:pt x="47" y="120"/>
                    </a:lnTo>
                    <a:lnTo>
                      <a:pt x="79" y="59"/>
                    </a:lnTo>
                    <a:lnTo>
                      <a:pt x="112" y="45"/>
                    </a:lnTo>
                    <a:lnTo>
                      <a:pt x="266" y="49"/>
                    </a:lnTo>
                    <a:lnTo>
                      <a:pt x="442" y="49"/>
                    </a:lnTo>
                    <a:lnTo>
                      <a:pt x="601" y="36"/>
                    </a:lnTo>
                    <a:lnTo>
                      <a:pt x="722" y="30"/>
                    </a:lnTo>
                    <a:lnTo>
                      <a:pt x="7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56"/>
              <p:cNvSpPr/>
              <p:nvPr/>
            </p:nvSpPr>
            <p:spPr>
              <a:xfrm>
                <a:off x="7308850" y="4840287"/>
                <a:ext cx="744537" cy="422275"/>
              </a:xfrm>
              <a:custGeom>
                <a:rect b="b" l="l" r="r" t="t"/>
                <a:pathLst>
                  <a:path extrusionOk="0" h="532" w="938">
                    <a:moveTo>
                      <a:pt x="34" y="92"/>
                    </a:moveTo>
                    <a:lnTo>
                      <a:pt x="256" y="187"/>
                    </a:lnTo>
                    <a:lnTo>
                      <a:pt x="394" y="252"/>
                    </a:lnTo>
                    <a:lnTo>
                      <a:pt x="511" y="321"/>
                    </a:lnTo>
                    <a:lnTo>
                      <a:pt x="645" y="424"/>
                    </a:lnTo>
                    <a:lnTo>
                      <a:pt x="751" y="492"/>
                    </a:lnTo>
                    <a:lnTo>
                      <a:pt x="791" y="500"/>
                    </a:lnTo>
                    <a:lnTo>
                      <a:pt x="897" y="435"/>
                    </a:lnTo>
                    <a:lnTo>
                      <a:pt x="897" y="394"/>
                    </a:lnTo>
                    <a:lnTo>
                      <a:pt x="824" y="347"/>
                    </a:lnTo>
                    <a:lnTo>
                      <a:pt x="645" y="232"/>
                    </a:lnTo>
                    <a:lnTo>
                      <a:pt x="489" y="128"/>
                    </a:lnTo>
                    <a:lnTo>
                      <a:pt x="345" y="49"/>
                    </a:lnTo>
                    <a:lnTo>
                      <a:pt x="258" y="33"/>
                    </a:lnTo>
                    <a:lnTo>
                      <a:pt x="292" y="0"/>
                    </a:lnTo>
                    <a:lnTo>
                      <a:pt x="371" y="33"/>
                    </a:lnTo>
                    <a:lnTo>
                      <a:pt x="467" y="86"/>
                    </a:lnTo>
                    <a:lnTo>
                      <a:pt x="601" y="173"/>
                    </a:lnTo>
                    <a:lnTo>
                      <a:pt x="712" y="252"/>
                    </a:lnTo>
                    <a:lnTo>
                      <a:pt x="838" y="335"/>
                    </a:lnTo>
                    <a:lnTo>
                      <a:pt x="925" y="384"/>
                    </a:lnTo>
                    <a:lnTo>
                      <a:pt x="938" y="427"/>
                    </a:lnTo>
                    <a:lnTo>
                      <a:pt x="909" y="467"/>
                    </a:lnTo>
                    <a:lnTo>
                      <a:pt x="775" y="532"/>
                    </a:lnTo>
                    <a:lnTo>
                      <a:pt x="745" y="524"/>
                    </a:lnTo>
                    <a:lnTo>
                      <a:pt x="672" y="473"/>
                    </a:lnTo>
                    <a:lnTo>
                      <a:pt x="544" y="372"/>
                    </a:lnTo>
                    <a:lnTo>
                      <a:pt x="450" y="311"/>
                    </a:lnTo>
                    <a:lnTo>
                      <a:pt x="367" y="270"/>
                    </a:lnTo>
                    <a:lnTo>
                      <a:pt x="252" y="217"/>
                    </a:lnTo>
                    <a:lnTo>
                      <a:pt x="148" y="165"/>
                    </a:lnTo>
                    <a:lnTo>
                      <a:pt x="0" y="108"/>
                    </a:lnTo>
                    <a:lnTo>
                      <a:pt x="34" y="9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56"/>
              <p:cNvSpPr/>
              <p:nvPr/>
            </p:nvSpPr>
            <p:spPr>
              <a:xfrm>
                <a:off x="7867650" y="4740275"/>
                <a:ext cx="438150" cy="263525"/>
              </a:xfrm>
              <a:custGeom>
                <a:rect b="b" l="l" r="r" t="t"/>
                <a:pathLst>
                  <a:path extrusionOk="0" h="333" w="552">
                    <a:moveTo>
                      <a:pt x="29" y="333"/>
                    </a:moveTo>
                    <a:lnTo>
                      <a:pt x="0" y="305"/>
                    </a:lnTo>
                    <a:lnTo>
                      <a:pt x="12" y="258"/>
                    </a:lnTo>
                    <a:lnTo>
                      <a:pt x="128" y="155"/>
                    </a:lnTo>
                    <a:lnTo>
                      <a:pt x="296" y="2"/>
                    </a:lnTo>
                    <a:lnTo>
                      <a:pt x="329" y="0"/>
                    </a:lnTo>
                    <a:lnTo>
                      <a:pt x="333" y="25"/>
                    </a:lnTo>
                    <a:lnTo>
                      <a:pt x="268" y="80"/>
                    </a:lnTo>
                    <a:lnTo>
                      <a:pt x="110" y="199"/>
                    </a:lnTo>
                    <a:lnTo>
                      <a:pt x="41" y="262"/>
                    </a:lnTo>
                    <a:lnTo>
                      <a:pt x="37" y="295"/>
                    </a:lnTo>
                    <a:lnTo>
                      <a:pt x="73" y="311"/>
                    </a:lnTo>
                    <a:lnTo>
                      <a:pt x="503" y="287"/>
                    </a:lnTo>
                    <a:lnTo>
                      <a:pt x="508" y="266"/>
                    </a:lnTo>
                    <a:lnTo>
                      <a:pt x="420" y="157"/>
                    </a:lnTo>
                    <a:lnTo>
                      <a:pt x="351" y="59"/>
                    </a:lnTo>
                    <a:lnTo>
                      <a:pt x="351" y="45"/>
                    </a:lnTo>
                    <a:lnTo>
                      <a:pt x="378" y="69"/>
                    </a:lnTo>
                    <a:lnTo>
                      <a:pt x="552" y="266"/>
                    </a:lnTo>
                    <a:lnTo>
                      <a:pt x="548" y="317"/>
                    </a:lnTo>
                    <a:lnTo>
                      <a:pt x="487" y="325"/>
                    </a:lnTo>
                    <a:lnTo>
                      <a:pt x="114" y="333"/>
                    </a:lnTo>
                    <a:lnTo>
                      <a:pt x="29" y="33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0" name="Google Shape;790;p56"/>
            <p:cNvGrpSpPr/>
            <p:nvPr/>
          </p:nvGrpSpPr>
          <p:grpSpPr>
            <a:xfrm>
              <a:off x="7726362" y="3197225"/>
              <a:ext cx="393700" cy="347662"/>
              <a:chOff x="7726362" y="3197225"/>
              <a:chExt cx="393700" cy="347662"/>
            </a:xfrm>
          </p:grpSpPr>
          <p:sp>
            <p:nvSpPr>
              <p:cNvPr id="791" name="Google Shape;791;p56"/>
              <p:cNvSpPr/>
              <p:nvPr/>
            </p:nvSpPr>
            <p:spPr>
              <a:xfrm>
                <a:off x="7931150" y="3203575"/>
                <a:ext cx="188912" cy="331787"/>
              </a:xfrm>
              <a:custGeom>
                <a:rect b="b" l="l" r="r" t="t"/>
                <a:pathLst>
                  <a:path extrusionOk="0" h="418" w="238">
                    <a:moveTo>
                      <a:pt x="0" y="12"/>
                    </a:moveTo>
                    <a:lnTo>
                      <a:pt x="195" y="410"/>
                    </a:lnTo>
                    <a:lnTo>
                      <a:pt x="238" y="418"/>
                    </a:lnTo>
                    <a:lnTo>
                      <a:pt x="29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56"/>
              <p:cNvSpPr/>
              <p:nvPr/>
            </p:nvSpPr>
            <p:spPr>
              <a:xfrm>
                <a:off x="7726362" y="3197225"/>
                <a:ext cx="393700" cy="347662"/>
              </a:xfrm>
              <a:custGeom>
                <a:rect b="b" l="l" r="r" t="t"/>
                <a:pathLst>
                  <a:path extrusionOk="0" h="438" w="497">
                    <a:moveTo>
                      <a:pt x="286" y="0"/>
                    </a:moveTo>
                    <a:lnTo>
                      <a:pt x="0" y="379"/>
                    </a:lnTo>
                    <a:lnTo>
                      <a:pt x="2" y="416"/>
                    </a:lnTo>
                    <a:lnTo>
                      <a:pt x="38" y="434"/>
                    </a:lnTo>
                    <a:lnTo>
                      <a:pt x="497" y="438"/>
                    </a:lnTo>
                    <a:lnTo>
                      <a:pt x="489" y="410"/>
                    </a:lnTo>
                    <a:lnTo>
                      <a:pt x="46" y="408"/>
                    </a:lnTo>
                    <a:lnTo>
                      <a:pt x="32" y="388"/>
                    </a:lnTo>
                    <a:lnTo>
                      <a:pt x="133" y="243"/>
                    </a:lnTo>
                    <a:lnTo>
                      <a:pt x="292" y="51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3" name="Google Shape;793;p56"/>
            <p:cNvGrpSpPr/>
            <p:nvPr/>
          </p:nvGrpSpPr>
          <p:grpSpPr>
            <a:xfrm>
              <a:off x="6275387" y="3186112"/>
              <a:ext cx="857250" cy="249238"/>
              <a:chOff x="6275387" y="3186112"/>
              <a:chExt cx="857250" cy="249238"/>
            </a:xfrm>
          </p:grpSpPr>
          <p:sp>
            <p:nvSpPr>
              <p:cNvPr id="794" name="Google Shape;794;p56"/>
              <p:cNvSpPr/>
              <p:nvPr/>
            </p:nvSpPr>
            <p:spPr>
              <a:xfrm>
                <a:off x="6275387" y="3197225"/>
                <a:ext cx="857250" cy="238125"/>
              </a:xfrm>
              <a:custGeom>
                <a:rect b="b" l="l" r="r" t="t"/>
                <a:pathLst>
                  <a:path extrusionOk="0" h="300" w="1080">
                    <a:moveTo>
                      <a:pt x="1025" y="209"/>
                    </a:moveTo>
                    <a:lnTo>
                      <a:pt x="1039" y="111"/>
                    </a:lnTo>
                    <a:lnTo>
                      <a:pt x="1045" y="6"/>
                    </a:lnTo>
                    <a:lnTo>
                      <a:pt x="1080" y="0"/>
                    </a:lnTo>
                    <a:lnTo>
                      <a:pt x="1055" y="274"/>
                    </a:lnTo>
                    <a:lnTo>
                      <a:pt x="1003" y="300"/>
                    </a:lnTo>
                    <a:lnTo>
                      <a:pt x="0" y="292"/>
                    </a:lnTo>
                    <a:lnTo>
                      <a:pt x="4" y="254"/>
                    </a:lnTo>
                    <a:lnTo>
                      <a:pt x="988" y="274"/>
                    </a:lnTo>
                    <a:lnTo>
                      <a:pt x="1031" y="241"/>
                    </a:lnTo>
                    <a:lnTo>
                      <a:pt x="1025" y="20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56"/>
              <p:cNvSpPr/>
              <p:nvPr/>
            </p:nvSpPr>
            <p:spPr>
              <a:xfrm>
                <a:off x="6275387" y="3186112"/>
                <a:ext cx="857250" cy="246062"/>
              </a:xfrm>
              <a:custGeom>
                <a:rect b="b" l="l" r="r" t="t"/>
                <a:pathLst>
                  <a:path extrusionOk="0" h="310" w="1080">
                    <a:moveTo>
                      <a:pt x="30" y="282"/>
                    </a:moveTo>
                    <a:lnTo>
                      <a:pt x="22" y="146"/>
                    </a:lnTo>
                    <a:lnTo>
                      <a:pt x="43" y="30"/>
                    </a:lnTo>
                    <a:lnTo>
                      <a:pt x="1059" y="46"/>
                    </a:lnTo>
                    <a:lnTo>
                      <a:pt x="1080" y="16"/>
                    </a:lnTo>
                    <a:lnTo>
                      <a:pt x="844" y="12"/>
                    </a:lnTo>
                    <a:lnTo>
                      <a:pt x="457" y="12"/>
                    </a:lnTo>
                    <a:lnTo>
                      <a:pt x="22" y="0"/>
                    </a:lnTo>
                    <a:lnTo>
                      <a:pt x="0" y="75"/>
                    </a:lnTo>
                    <a:lnTo>
                      <a:pt x="0" y="186"/>
                    </a:lnTo>
                    <a:lnTo>
                      <a:pt x="0" y="310"/>
                    </a:lnTo>
                    <a:lnTo>
                      <a:pt x="30" y="28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6" name="Google Shape;796;p56"/>
            <p:cNvGrpSpPr/>
            <p:nvPr/>
          </p:nvGrpSpPr>
          <p:grpSpPr>
            <a:xfrm>
              <a:off x="6808787" y="2795587"/>
              <a:ext cx="1065212" cy="201612"/>
              <a:chOff x="6808787" y="2795587"/>
              <a:chExt cx="1065212" cy="201612"/>
            </a:xfrm>
          </p:grpSpPr>
          <p:sp>
            <p:nvSpPr>
              <p:cNvPr id="797" name="Google Shape;797;p56"/>
              <p:cNvSpPr/>
              <p:nvPr/>
            </p:nvSpPr>
            <p:spPr>
              <a:xfrm>
                <a:off x="6808787" y="2795587"/>
                <a:ext cx="1060450" cy="185737"/>
              </a:xfrm>
              <a:custGeom>
                <a:rect b="b" l="l" r="r" t="t"/>
                <a:pathLst>
                  <a:path extrusionOk="0" h="234" w="1337">
                    <a:moveTo>
                      <a:pt x="0" y="234"/>
                    </a:moveTo>
                    <a:lnTo>
                      <a:pt x="12" y="0"/>
                    </a:lnTo>
                    <a:lnTo>
                      <a:pt x="1337" y="23"/>
                    </a:lnTo>
                    <a:lnTo>
                      <a:pt x="1323" y="53"/>
                    </a:lnTo>
                    <a:lnTo>
                      <a:pt x="42" y="35"/>
                    </a:lnTo>
                    <a:lnTo>
                      <a:pt x="26" y="232"/>
                    </a:lnTo>
                    <a:lnTo>
                      <a:pt x="0" y="23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56"/>
              <p:cNvSpPr/>
              <p:nvPr/>
            </p:nvSpPr>
            <p:spPr>
              <a:xfrm>
                <a:off x="6811962" y="2817812"/>
                <a:ext cx="1062037" cy="179387"/>
              </a:xfrm>
              <a:custGeom>
                <a:rect b="b" l="l" r="r" t="t"/>
                <a:pathLst>
                  <a:path extrusionOk="0" h="227" w="1339">
                    <a:moveTo>
                      <a:pt x="0" y="211"/>
                    </a:moveTo>
                    <a:lnTo>
                      <a:pt x="1339" y="227"/>
                    </a:lnTo>
                    <a:lnTo>
                      <a:pt x="1331" y="0"/>
                    </a:lnTo>
                    <a:lnTo>
                      <a:pt x="1297" y="20"/>
                    </a:lnTo>
                    <a:lnTo>
                      <a:pt x="1313" y="201"/>
                    </a:lnTo>
                    <a:lnTo>
                      <a:pt x="2" y="182"/>
                    </a:lnTo>
                    <a:lnTo>
                      <a:pt x="0" y="2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9" name="Google Shape;799;p56"/>
            <p:cNvGrpSpPr/>
            <p:nvPr/>
          </p:nvGrpSpPr>
          <p:grpSpPr>
            <a:xfrm>
              <a:off x="6172200" y="2663825"/>
              <a:ext cx="2068512" cy="1374774"/>
              <a:chOff x="6172200" y="2663825"/>
              <a:chExt cx="2068512" cy="1374774"/>
            </a:xfrm>
          </p:grpSpPr>
          <p:sp>
            <p:nvSpPr>
              <p:cNvPr id="800" name="Google Shape;800;p56"/>
              <p:cNvSpPr/>
              <p:nvPr/>
            </p:nvSpPr>
            <p:spPr>
              <a:xfrm>
                <a:off x="6172200" y="2663825"/>
                <a:ext cx="2019300" cy="1338262"/>
              </a:xfrm>
              <a:custGeom>
                <a:rect b="b" l="l" r="r" t="t"/>
                <a:pathLst>
                  <a:path extrusionOk="0" h="1685" w="2545">
                    <a:moveTo>
                      <a:pt x="2517" y="61"/>
                    </a:moveTo>
                    <a:lnTo>
                      <a:pt x="2151" y="77"/>
                    </a:lnTo>
                    <a:lnTo>
                      <a:pt x="1689" y="85"/>
                    </a:lnTo>
                    <a:lnTo>
                      <a:pt x="1183" y="81"/>
                    </a:lnTo>
                    <a:lnTo>
                      <a:pt x="664" y="61"/>
                    </a:lnTo>
                    <a:lnTo>
                      <a:pt x="337" y="43"/>
                    </a:lnTo>
                    <a:lnTo>
                      <a:pt x="71" y="47"/>
                    </a:lnTo>
                    <a:lnTo>
                      <a:pt x="34" y="77"/>
                    </a:lnTo>
                    <a:lnTo>
                      <a:pt x="28" y="166"/>
                    </a:lnTo>
                    <a:lnTo>
                      <a:pt x="28" y="461"/>
                    </a:lnTo>
                    <a:lnTo>
                      <a:pt x="57" y="783"/>
                    </a:lnTo>
                    <a:lnTo>
                      <a:pt x="61" y="1058"/>
                    </a:lnTo>
                    <a:lnTo>
                      <a:pt x="91" y="1325"/>
                    </a:lnTo>
                    <a:lnTo>
                      <a:pt x="104" y="1591"/>
                    </a:lnTo>
                    <a:lnTo>
                      <a:pt x="118" y="1652"/>
                    </a:lnTo>
                    <a:lnTo>
                      <a:pt x="124" y="1685"/>
                    </a:lnTo>
                    <a:lnTo>
                      <a:pt x="51" y="1681"/>
                    </a:lnTo>
                    <a:lnTo>
                      <a:pt x="57" y="1618"/>
                    </a:lnTo>
                    <a:lnTo>
                      <a:pt x="61" y="1463"/>
                    </a:lnTo>
                    <a:lnTo>
                      <a:pt x="43" y="1210"/>
                    </a:lnTo>
                    <a:lnTo>
                      <a:pt x="24" y="926"/>
                    </a:lnTo>
                    <a:lnTo>
                      <a:pt x="10" y="684"/>
                    </a:lnTo>
                    <a:lnTo>
                      <a:pt x="4" y="422"/>
                    </a:lnTo>
                    <a:lnTo>
                      <a:pt x="0" y="162"/>
                    </a:lnTo>
                    <a:lnTo>
                      <a:pt x="10" y="47"/>
                    </a:lnTo>
                    <a:lnTo>
                      <a:pt x="24" y="4"/>
                    </a:lnTo>
                    <a:lnTo>
                      <a:pt x="81" y="0"/>
                    </a:lnTo>
                    <a:lnTo>
                      <a:pt x="242" y="24"/>
                    </a:lnTo>
                    <a:lnTo>
                      <a:pt x="461" y="20"/>
                    </a:lnTo>
                    <a:lnTo>
                      <a:pt x="775" y="38"/>
                    </a:lnTo>
                    <a:lnTo>
                      <a:pt x="1139" y="51"/>
                    </a:lnTo>
                    <a:lnTo>
                      <a:pt x="1642" y="61"/>
                    </a:lnTo>
                    <a:lnTo>
                      <a:pt x="1979" y="51"/>
                    </a:lnTo>
                    <a:lnTo>
                      <a:pt x="2346" y="43"/>
                    </a:lnTo>
                    <a:lnTo>
                      <a:pt x="2545" y="28"/>
                    </a:lnTo>
                    <a:lnTo>
                      <a:pt x="2517" y="61"/>
                    </a:lnTo>
                    <a:close/>
                  </a:path>
                </a:pathLst>
              </a:custGeom>
              <a:solidFill>
                <a:srgbClr val="91919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56"/>
              <p:cNvSpPr/>
              <p:nvPr/>
            </p:nvSpPr>
            <p:spPr>
              <a:xfrm>
                <a:off x="6227762" y="2697162"/>
                <a:ext cx="2012950" cy="1341437"/>
              </a:xfrm>
              <a:custGeom>
                <a:rect b="b" l="l" r="r" t="t"/>
                <a:pathLst>
                  <a:path extrusionOk="0" h="1692" w="2535">
                    <a:moveTo>
                      <a:pt x="28" y="1601"/>
                    </a:moveTo>
                    <a:lnTo>
                      <a:pt x="607" y="1611"/>
                    </a:lnTo>
                    <a:lnTo>
                      <a:pt x="1206" y="1615"/>
                    </a:lnTo>
                    <a:lnTo>
                      <a:pt x="1577" y="1615"/>
                    </a:lnTo>
                    <a:lnTo>
                      <a:pt x="1932" y="1621"/>
                    </a:lnTo>
                    <a:lnTo>
                      <a:pt x="2431" y="1634"/>
                    </a:lnTo>
                    <a:lnTo>
                      <a:pt x="2507" y="1648"/>
                    </a:lnTo>
                    <a:lnTo>
                      <a:pt x="2502" y="1422"/>
                    </a:lnTo>
                    <a:lnTo>
                      <a:pt x="2454" y="1132"/>
                    </a:lnTo>
                    <a:lnTo>
                      <a:pt x="2417" y="874"/>
                    </a:lnTo>
                    <a:lnTo>
                      <a:pt x="2407" y="489"/>
                    </a:lnTo>
                    <a:lnTo>
                      <a:pt x="2417" y="286"/>
                    </a:lnTo>
                    <a:lnTo>
                      <a:pt x="2450" y="77"/>
                    </a:lnTo>
                    <a:lnTo>
                      <a:pt x="2434" y="10"/>
                    </a:lnTo>
                    <a:lnTo>
                      <a:pt x="2454" y="0"/>
                    </a:lnTo>
                    <a:lnTo>
                      <a:pt x="2478" y="85"/>
                    </a:lnTo>
                    <a:lnTo>
                      <a:pt x="2464" y="209"/>
                    </a:lnTo>
                    <a:lnTo>
                      <a:pt x="2434" y="375"/>
                    </a:lnTo>
                    <a:lnTo>
                      <a:pt x="2431" y="556"/>
                    </a:lnTo>
                    <a:lnTo>
                      <a:pt x="2450" y="842"/>
                    </a:lnTo>
                    <a:lnTo>
                      <a:pt x="2468" y="1031"/>
                    </a:lnTo>
                    <a:lnTo>
                      <a:pt x="2492" y="1193"/>
                    </a:lnTo>
                    <a:lnTo>
                      <a:pt x="2515" y="1374"/>
                    </a:lnTo>
                    <a:lnTo>
                      <a:pt x="2531" y="1502"/>
                    </a:lnTo>
                    <a:lnTo>
                      <a:pt x="2535" y="1678"/>
                    </a:lnTo>
                    <a:lnTo>
                      <a:pt x="2511" y="1692"/>
                    </a:lnTo>
                    <a:lnTo>
                      <a:pt x="2431" y="1668"/>
                    </a:lnTo>
                    <a:lnTo>
                      <a:pt x="2194" y="1658"/>
                    </a:lnTo>
                    <a:lnTo>
                      <a:pt x="1810" y="1648"/>
                    </a:lnTo>
                    <a:lnTo>
                      <a:pt x="1538" y="1638"/>
                    </a:lnTo>
                    <a:lnTo>
                      <a:pt x="1301" y="1638"/>
                    </a:lnTo>
                    <a:lnTo>
                      <a:pt x="974" y="1630"/>
                    </a:lnTo>
                    <a:lnTo>
                      <a:pt x="647" y="1630"/>
                    </a:lnTo>
                    <a:lnTo>
                      <a:pt x="284" y="1630"/>
                    </a:lnTo>
                    <a:lnTo>
                      <a:pt x="0" y="1638"/>
                    </a:lnTo>
                    <a:lnTo>
                      <a:pt x="28" y="1601"/>
                    </a:lnTo>
                    <a:close/>
                  </a:path>
                </a:pathLst>
              </a:custGeom>
              <a:solidFill>
                <a:srgbClr val="91919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2" name="Google Shape;802;p56"/>
            <p:cNvGrpSpPr/>
            <p:nvPr/>
          </p:nvGrpSpPr>
          <p:grpSpPr>
            <a:xfrm>
              <a:off x="7015162" y="3341687"/>
              <a:ext cx="954087" cy="1316037"/>
              <a:chOff x="7015162" y="3341687"/>
              <a:chExt cx="954087" cy="1316037"/>
            </a:xfrm>
          </p:grpSpPr>
          <p:sp>
            <p:nvSpPr>
              <p:cNvPr id="803" name="Google Shape;803;p56"/>
              <p:cNvSpPr/>
              <p:nvPr/>
            </p:nvSpPr>
            <p:spPr>
              <a:xfrm>
                <a:off x="7281862" y="3516312"/>
                <a:ext cx="261937" cy="254000"/>
              </a:xfrm>
              <a:custGeom>
                <a:rect b="b" l="l" r="r" t="t"/>
                <a:pathLst>
                  <a:path extrusionOk="0" h="320" w="331">
                    <a:moveTo>
                      <a:pt x="213" y="71"/>
                    </a:moveTo>
                    <a:lnTo>
                      <a:pt x="173" y="30"/>
                    </a:lnTo>
                    <a:lnTo>
                      <a:pt x="120" y="6"/>
                    </a:lnTo>
                    <a:lnTo>
                      <a:pt x="90" y="0"/>
                    </a:lnTo>
                    <a:lnTo>
                      <a:pt x="49" y="16"/>
                    </a:lnTo>
                    <a:lnTo>
                      <a:pt x="25" y="42"/>
                    </a:lnTo>
                    <a:lnTo>
                      <a:pt x="11" y="87"/>
                    </a:lnTo>
                    <a:lnTo>
                      <a:pt x="0" y="134"/>
                    </a:lnTo>
                    <a:lnTo>
                      <a:pt x="8" y="213"/>
                    </a:lnTo>
                    <a:lnTo>
                      <a:pt x="25" y="258"/>
                    </a:lnTo>
                    <a:lnTo>
                      <a:pt x="47" y="290"/>
                    </a:lnTo>
                    <a:lnTo>
                      <a:pt x="86" y="310"/>
                    </a:lnTo>
                    <a:lnTo>
                      <a:pt x="120" y="320"/>
                    </a:lnTo>
                    <a:lnTo>
                      <a:pt x="159" y="318"/>
                    </a:lnTo>
                    <a:lnTo>
                      <a:pt x="187" y="302"/>
                    </a:lnTo>
                    <a:lnTo>
                      <a:pt x="211" y="274"/>
                    </a:lnTo>
                    <a:lnTo>
                      <a:pt x="220" y="235"/>
                    </a:lnTo>
                    <a:lnTo>
                      <a:pt x="232" y="191"/>
                    </a:lnTo>
                    <a:lnTo>
                      <a:pt x="240" y="138"/>
                    </a:lnTo>
                    <a:lnTo>
                      <a:pt x="234" y="109"/>
                    </a:lnTo>
                    <a:lnTo>
                      <a:pt x="270" y="79"/>
                    </a:lnTo>
                    <a:lnTo>
                      <a:pt x="315" y="57"/>
                    </a:lnTo>
                    <a:lnTo>
                      <a:pt x="331" y="36"/>
                    </a:lnTo>
                    <a:lnTo>
                      <a:pt x="329" y="22"/>
                    </a:lnTo>
                    <a:lnTo>
                      <a:pt x="301" y="12"/>
                    </a:lnTo>
                    <a:lnTo>
                      <a:pt x="276" y="22"/>
                    </a:lnTo>
                    <a:lnTo>
                      <a:pt x="254" y="59"/>
                    </a:lnTo>
                    <a:lnTo>
                      <a:pt x="213" y="71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56"/>
              <p:cNvSpPr/>
              <p:nvPr/>
            </p:nvSpPr>
            <p:spPr>
              <a:xfrm>
                <a:off x="7369175" y="3789362"/>
                <a:ext cx="225425" cy="385762"/>
              </a:xfrm>
              <a:custGeom>
                <a:rect b="b" l="l" r="r" t="t"/>
                <a:pathLst>
                  <a:path extrusionOk="0" h="487" w="284">
                    <a:moveTo>
                      <a:pt x="37" y="10"/>
                    </a:moveTo>
                    <a:lnTo>
                      <a:pt x="97" y="0"/>
                    </a:lnTo>
                    <a:lnTo>
                      <a:pt x="150" y="10"/>
                    </a:lnTo>
                    <a:lnTo>
                      <a:pt x="195" y="32"/>
                    </a:lnTo>
                    <a:lnTo>
                      <a:pt x="229" y="65"/>
                    </a:lnTo>
                    <a:lnTo>
                      <a:pt x="252" y="105"/>
                    </a:lnTo>
                    <a:lnTo>
                      <a:pt x="268" y="154"/>
                    </a:lnTo>
                    <a:lnTo>
                      <a:pt x="282" y="203"/>
                    </a:lnTo>
                    <a:lnTo>
                      <a:pt x="284" y="260"/>
                    </a:lnTo>
                    <a:lnTo>
                      <a:pt x="274" y="325"/>
                    </a:lnTo>
                    <a:lnTo>
                      <a:pt x="258" y="377"/>
                    </a:lnTo>
                    <a:lnTo>
                      <a:pt x="239" y="422"/>
                    </a:lnTo>
                    <a:lnTo>
                      <a:pt x="217" y="457"/>
                    </a:lnTo>
                    <a:lnTo>
                      <a:pt x="183" y="479"/>
                    </a:lnTo>
                    <a:lnTo>
                      <a:pt x="140" y="487"/>
                    </a:lnTo>
                    <a:lnTo>
                      <a:pt x="103" y="483"/>
                    </a:lnTo>
                    <a:lnTo>
                      <a:pt x="73" y="465"/>
                    </a:lnTo>
                    <a:lnTo>
                      <a:pt x="57" y="444"/>
                    </a:lnTo>
                    <a:lnTo>
                      <a:pt x="45" y="402"/>
                    </a:lnTo>
                    <a:lnTo>
                      <a:pt x="49" y="351"/>
                    </a:lnTo>
                    <a:lnTo>
                      <a:pt x="65" y="320"/>
                    </a:lnTo>
                    <a:lnTo>
                      <a:pt x="79" y="278"/>
                    </a:lnTo>
                    <a:lnTo>
                      <a:pt x="79" y="249"/>
                    </a:lnTo>
                    <a:lnTo>
                      <a:pt x="67" y="225"/>
                    </a:lnTo>
                    <a:lnTo>
                      <a:pt x="49" y="187"/>
                    </a:lnTo>
                    <a:lnTo>
                      <a:pt x="22" y="152"/>
                    </a:lnTo>
                    <a:lnTo>
                      <a:pt x="0" y="111"/>
                    </a:lnTo>
                    <a:lnTo>
                      <a:pt x="0" y="73"/>
                    </a:lnTo>
                    <a:lnTo>
                      <a:pt x="8" y="44"/>
                    </a:lnTo>
                    <a:lnTo>
                      <a:pt x="37" y="10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56"/>
              <p:cNvSpPr/>
              <p:nvPr/>
            </p:nvSpPr>
            <p:spPr>
              <a:xfrm>
                <a:off x="7015162" y="3341687"/>
                <a:ext cx="409575" cy="539750"/>
              </a:xfrm>
              <a:custGeom>
                <a:rect b="b" l="l" r="r" t="t"/>
                <a:pathLst>
                  <a:path extrusionOk="0" h="680" w="516">
                    <a:moveTo>
                      <a:pt x="406" y="611"/>
                    </a:moveTo>
                    <a:lnTo>
                      <a:pt x="461" y="607"/>
                    </a:lnTo>
                    <a:lnTo>
                      <a:pt x="502" y="611"/>
                    </a:lnTo>
                    <a:lnTo>
                      <a:pt x="516" y="638"/>
                    </a:lnTo>
                    <a:lnTo>
                      <a:pt x="504" y="666"/>
                    </a:lnTo>
                    <a:lnTo>
                      <a:pt x="475" y="680"/>
                    </a:lnTo>
                    <a:lnTo>
                      <a:pt x="392" y="668"/>
                    </a:lnTo>
                    <a:lnTo>
                      <a:pt x="285" y="638"/>
                    </a:lnTo>
                    <a:lnTo>
                      <a:pt x="197" y="567"/>
                    </a:lnTo>
                    <a:lnTo>
                      <a:pt x="145" y="455"/>
                    </a:lnTo>
                    <a:lnTo>
                      <a:pt x="96" y="289"/>
                    </a:lnTo>
                    <a:lnTo>
                      <a:pt x="74" y="175"/>
                    </a:lnTo>
                    <a:lnTo>
                      <a:pt x="69" y="137"/>
                    </a:lnTo>
                    <a:lnTo>
                      <a:pt x="29" y="116"/>
                    </a:lnTo>
                    <a:lnTo>
                      <a:pt x="0" y="72"/>
                    </a:lnTo>
                    <a:lnTo>
                      <a:pt x="7" y="39"/>
                    </a:lnTo>
                    <a:lnTo>
                      <a:pt x="39" y="39"/>
                    </a:lnTo>
                    <a:lnTo>
                      <a:pt x="65" y="82"/>
                    </a:lnTo>
                    <a:lnTo>
                      <a:pt x="82" y="78"/>
                    </a:lnTo>
                    <a:lnTo>
                      <a:pt x="61" y="21"/>
                    </a:lnTo>
                    <a:lnTo>
                      <a:pt x="82" y="0"/>
                    </a:lnTo>
                    <a:lnTo>
                      <a:pt x="116" y="45"/>
                    </a:lnTo>
                    <a:lnTo>
                      <a:pt x="110" y="88"/>
                    </a:lnTo>
                    <a:lnTo>
                      <a:pt x="141" y="13"/>
                    </a:lnTo>
                    <a:lnTo>
                      <a:pt x="167" y="21"/>
                    </a:lnTo>
                    <a:lnTo>
                      <a:pt x="175" y="53"/>
                    </a:lnTo>
                    <a:lnTo>
                      <a:pt x="147" y="86"/>
                    </a:lnTo>
                    <a:lnTo>
                      <a:pt x="120" y="126"/>
                    </a:lnTo>
                    <a:lnTo>
                      <a:pt x="112" y="159"/>
                    </a:lnTo>
                    <a:lnTo>
                      <a:pt x="124" y="230"/>
                    </a:lnTo>
                    <a:lnTo>
                      <a:pt x="147" y="325"/>
                    </a:lnTo>
                    <a:lnTo>
                      <a:pt x="185" y="419"/>
                    </a:lnTo>
                    <a:lnTo>
                      <a:pt x="234" y="506"/>
                    </a:lnTo>
                    <a:lnTo>
                      <a:pt x="266" y="557"/>
                    </a:lnTo>
                    <a:lnTo>
                      <a:pt x="307" y="589"/>
                    </a:lnTo>
                    <a:lnTo>
                      <a:pt x="358" y="601"/>
                    </a:lnTo>
                    <a:lnTo>
                      <a:pt x="406" y="611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56"/>
              <p:cNvSpPr/>
              <p:nvPr/>
            </p:nvSpPr>
            <p:spPr>
              <a:xfrm>
                <a:off x="7469187" y="3448050"/>
                <a:ext cx="500062" cy="428625"/>
              </a:xfrm>
              <a:custGeom>
                <a:rect b="b" l="l" r="r" t="t"/>
                <a:pathLst>
                  <a:path extrusionOk="0" h="540" w="629">
                    <a:moveTo>
                      <a:pt x="20" y="475"/>
                    </a:moveTo>
                    <a:lnTo>
                      <a:pt x="87" y="469"/>
                    </a:lnTo>
                    <a:lnTo>
                      <a:pt x="174" y="455"/>
                    </a:lnTo>
                    <a:lnTo>
                      <a:pt x="290" y="417"/>
                    </a:lnTo>
                    <a:lnTo>
                      <a:pt x="361" y="374"/>
                    </a:lnTo>
                    <a:lnTo>
                      <a:pt x="392" y="329"/>
                    </a:lnTo>
                    <a:lnTo>
                      <a:pt x="426" y="248"/>
                    </a:lnTo>
                    <a:lnTo>
                      <a:pt x="448" y="167"/>
                    </a:lnTo>
                    <a:lnTo>
                      <a:pt x="450" y="124"/>
                    </a:lnTo>
                    <a:lnTo>
                      <a:pt x="444" y="102"/>
                    </a:lnTo>
                    <a:lnTo>
                      <a:pt x="390" y="94"/>
                    </a:lnTo>
                    <a:lnTo>
                      <a:pt x="371" y="72"/>
                    </a:lnTo>
                    <a:lnTo>
                      <a:pt x="383" y="53"/>
                    </a:lnTo>
                    <a:lnTo>
                      <a:pt x="406" y="53"/>
                    </a:lnTo>
                    <a:lnTo>
                      <a:pt x="440" y="69"/>
                    </a:lnTo>
                    <a:lnTo>
                      <a:pt x="458" y="74"/>
                    </a:lnTo>
                    <a:lnTo>
                      <a:pt x="479" y="65"/>
                    </a:lnTo>
                    <a:lnTo>
                      <a:pt x="505" y="43"/>
                    </a:lnTo>
                    <a:lnTo>
                      <a:pt x="523" y="9"/>
                    </a:lnTo>
                    <a:lnTo>
                      <a:pt x="542" y="0"/>
                    </a:lnTo>
                    <a:lnTo>
                      <a:pt x="564" y="2"/>
                    </a:lnTo>
                    <a:lnTo>
                      <a:pt x="558" y="31"/>
                    </a:lnTo>
                    <a:lnTo>
                      <a:pt x="527" y="65"/>
                    </a:lnTo>
                    <a:lnTo>
                      <a:pt x="505" y="80"/>
                    </a:lnTo>
                    <a:lnTo>
                      <a:pt x="509" y="86"/>
                    </a:lnTo>
                    <a:lnTo>
                      <a:pt x="534" y="86"/>
                    </a:lnTo>
                    <a:lnTo>
                      <a:pt x="566" y="82"/>
                    </a:lnTo>
                    <a:lnTo>
                      <a:pt x="594" y="72"/>
                    </a:lnTo>
                    <a:lnTo>
                      <a:pt x="603" y="51"/>
                    </a:lnTo>
                    <a:lnTo>
                      <a:pt x="625" y="59"/>
                    </a:lnTo>
                    <a:lnTo>
                      <a:pt x="629" y="86"/>
                    </a:lnTo>
                    <a:lnTo>
                      <a:pt x="599" y="110"/>
                    </a:lnTo>
                    <a:lnTo>
                      <a:pt x="556" y="116"/>
                    </a:lnTo>
                    <a:lnTo>
                      <a:pt x="509" y="112"/>
                    </a:lnTo>
                    <a:lnTo>
                      <a:pt x="491" y="124"/>
                    </a:lnTo>
                    <a:lnTo>
                      <a:pt x="479" y="169"/>
                    </a:lnTo>
                    <a:lnTo>
                      <a:pt x="471" y="220"/>
                    </a:lnTo>
                    <a:lnTo>
                      <a:pt x="458" y="283"/>
                    </a:lnTo>
                    <a:lnTo>
                      <a:pt x="444" y="329"/>
                    </a:lnTo>
                    <a:lnTo>
                      <a:pt x="426" y="366"/>
                    </a:lnTo>
                    <a:lnTo>
                      <a:pt x="398" y="404"/>
                    </a:lnTo>
                    <a:lnTo>
                      <a:pt x="375" y="417"/>
                    </a:lnTo>
                    <a:lnTo>
                      <a:pt x="331" y="445"/>
                    </a:lnTo>
                    <a:lnTo>
                      <a:pt x="274" y="475"/>
                    </a:lnTo>
                    <a:lnTo>
                      <a:pt x="193" y="496"/>
                    </a:lnTo>
                    <a:lnTo>
                      <a:pt x="128" y="512"/>
                    </a:lnTo>
                    <a:lnTo>
                      <a:pt x="55" y="540"/>
                    </a:lnTo>
                    <a:lnTo>
                      <a:pt x="20" y="532"/>
                    </a:lnTo>
                    <a:lnTo>
                      <a:pt x="0" y="496"/>
                    </a:lnTo>
                    <a:lnTo>
                      <a:pt x="20" y="475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56"/>
              <p:cNvSpPr/>
              <p:nvPr/>
            </p:nvSpPr>
            <p:spPr>
              <a:xfrm>
                <a:off x="7378700" y="4100512"/>
                <a:ext cx="158750" cy="549275"/>
              </a:xfrm>
              <a:custGeom>
                <a:rect b="b" l="l" r="r" t="t"/>
                <a:pathLst>
                  <a:path extrusionOk="0" h="692" w="201">
                    <a:moveTo>
                      <a:pt x="51" y="8"/>
                    </a:moveTo>
                    <a:lnTo>
                      <a:pt x="91" y="0"/>
                    </a:lnTo>
                    <a:lnTo>
                      <a:pt x="110" y="20"/>
                    </a:lnTo>
                    <a:lnTo>
                      <a:pt x="116" y="60"/>
                    </a:lnTo>
                    <a:lnTo>
                      <a:pt x="120" y="133"/>
                    </a:lnTo>
                    <a:lnTo>
                      <a:pt x="112" y="251"/>
                    </a:lnTo>
                    <a:lnTo>
                      <a:pt x="98" y="365"/>
                    </a:lnTo>
                    <a:lnTo>
                      <a:pt x="79" y="483"/>
                    </a:lnTo>
                    <a:lnTo>
                      <a:pt x="63" y="584"/>
                    </a:lnTo>
                    <a:lnTo>
                      <a:pt x="61" y="606"/>
                    </a:lnTo>
                    <a:lnTo>
                      <a:pt x="71" y="615"/>
                    </a:lnTo>
                    <a:lnTo>
                      <a:pt x="104" y="602"/>
                    </a:lnTo>
                    <a:lnTo>
                      <a:pt x="128" y="562"/>
                    </a:lnTo>
                    <a:lnTo>
                      <a:pt x="146" y="546"/>
                    </a:lnTo>
                    <a:lnTo>
                      <a:pt x="181" y="535"/>
                    </a:lnTo>
                    <a:lnTo>
                      <a:pt x="195" y="542"/>
                    </a:lnTo>
                    <a:lnTo>
                      <a:pt x="201" y="578"/>
                    </a:lnTo>
                    <a:lnTo>
                      <a:pt x="158" y="598"/>
                    </a:lnTo>
                    <a:lnTo>
                      <a:pt x="110" y="639"/>
                    </a:lnTo>
                    <a:lnTo>
                      <a:pt x="69" y="680"/>
                    </a:lnTo>
                    <a:lnTo>
                      <a:pt x="41" y="692"/>
                    </a:lnTo>
                    <a:lnTo>
                      <a:pt x="20" y="684"/>
                    </a:lnTo>
                    <a:lnTo>
                      <a:pt x="0" y="669"/>
                    </a:lnTo>
                    <a:lnTo>
                      <a:pt x="0" y="655"/>
                    </a:lnTo>
                    <a:lnTo>
                      <a:pt x="18" y="613"/>
                    </a:lnTo>
                    <a:lnTo>
                      <a:pt x="35" y="586"/>
                    </a:lnTo>
                    <a:lnTo>
                      <a:pt x="43" y="519"/>
                    </a:lnTo>
                    <a:lnTo>
                      <a:pt x="43" y="432"/>
                    </a:lnTo>
                    <a:lnTo>
                      <a:pt x="41" y="310"/>
                    </a:lnTo>
                    <a:lnTo>
                      <a:pt x="55" y="219"/>
                    </a:lnTo>
                    <a:lnTo>
                      <a:pt x="45" y="123"/>
                    </a:lnTo>
                    <a:lnTo>
                      <a:pt x="45" y="48"/>
                    </a:lnTo>
                    <a:lnTo>
                      <a:pt x="51" y="8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56"/>
              <p:cNvSpPr/>
              <p:nvPr/>
            </p:nvSpPr>
            <p:spPr>
              <a:xfrm>
                <a:off x="7481887" y="4106862"/>
                <a:ext cx="166687" cy="550862"/>
              </a:xfrm>
              <a:custGeom>
                <a:rect b="b" l="l" r="r" t="t"/>
                <a:pathLst>
                  <a:path extrusionOk="0" h="694" w="211">
                    <a:moveTo>
                      <a:pt x="0" y="12"/>
                    </a:moveTo>
                    <a:lnTo>
                      <a:pt x="35" y="0"/>
                    </a:lnTo>
                    <a:lnTo>
                      <a:pt x="59" y="14"/>
                    </a:lnTo>
                    <a:lnTo>
                      <a:pt x="71" y="56"/>
                    </a:lnTo>
                    <a:lnTo>
                      <a:pt x="79" y="128"/>
                    </a:lnTo>
                    <a:lnTo>
                      <a:pt x="87" y="247"/>
                    </a:lnTo>
                    <a:lnTo>
                      <a:pt x="85" y="361"/>
                    </a:lnTo>
                    <a:lnTo>
                      <a:pt x="79" y="485"/>
                    </a:lnTo>
                    <a:lnTo>
                      <a:pt x="73" y="586"/>
                    </a:lnTo>
                    <a:lnTo>
                      <a:pt x="77" y="607"/>
                    </a:lnTo>
                    <a:lnTo>
                      <a:pt x="87" y="617"/>
                    </a:lnTo>
                    <a:lnTo>
                      <a:pt x="114" y="598"/>
                    </a:lnTo>
                    <a:lnTo>
                      <a:pt x="138" y="554"/>
                    </a:lnTo>
                    <a:lnTo>
                      <a:pt x="150" y="538"/>
                    </a:lnTo>
                    <a:lnTo>
                      <a:pt x="185" y="521"/>
                    </a:lnTo>
                    <a:lnTo>
                      <a:pt x="201" y="531"/>
                    </a:lnTo>
                    <a:lnTo>
                      <a:pt x="211" y="564"/>
                    </a:lnTo>
                    <a:lnTo>
                      <a:pt x="168" y="590"/>
                    </a:lnTo>
                    <a:lnTo>
                      <a:pt x="124" y="637"/>
                    </a:lnTo>
                    <a:lnTo>
                      <a:pt x="89" y="682"/>
                    </a:lnTo>
                    <a:lnTo>
                      <a:pt x="67" y="694"/>
                    </a:lnTo>
                    <a:lnTo>
                      <a:pt x="41" y="692"/>
                    </a:lnTo>
                    <a:lnTo>
                      <a:pt x="20" y="674"/>
                    </a:lnTo>
                    <a:lnTo>
                      <a:pt x="20" y="661"/>
                    </a:lnTo>
                    <a:lnTo>
                      <a:pt x="33" y="619"/>
                    </a:lnTo>
                    <a:lnTo>
                      <a:pt x="45" y="588"/>
                    </a:lnTo>
                    <a:lnTo>
                      <a:pt x="47" y="521"/>
                    </a:lnTo>
                    <a:lnTo>
                      <a:pt x="37" y="434"/>
                    </a:lnTo>
                    <a:lnTo>
                      <a:pt x="20" y="316"/>
                    </a:lnTo>
                    <a:lnTo>
                      <a:pt x="26" y="219"/>
                    </a:lnTo>
                    <a:lnTo>
                      <a:pt x="6" y="128"/>
                    </a:lnTo>
                    <a:lnTo>
                      <a:pt x="0" y="54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09" name="Google Shape;809;p56"/>
          <p:cNvGrpSpPr/>
          <p:nvPr/>
        </p:nvGrpSpPr>
        <p:grpSpPr>
          <a:xfrm>
            <a:off x="385762" y="2516187"/>
            <a:ext cx="2741612" cy="2452687"/>
            <a:chOff x="385762" y="2516187"/>
            <a:chExt cx="2741612" cy="2452687"/>
          </a:xfrm>
        </p:grpSpPr>
        <p:grpSp>
          <p:nvGrpSpPr>
            <p:cNvPr id="810" name="Google Shape;810;p56"/>
            <p:cNvGrpSpPr/>
            <p:nvPr/>
          </p:nvGrpSpPr>
          <p:grpSpPr>
            <a:xfrm>
              <a:off x="395287" y="2516187"/>
              <a:ext cx="2716213" cy="1397000"/>
              <a:chOff x="395287" y="2516187"/>
              <a:chExt cx="2716213" cy="1397000"/>
            </a:xfrm>
          </p:grpSpPr>
          <p:sp>
            <p:nvSpPr>
              <p:cNvPr id="811" name="Google Shape;811;p56"/>
              <p:cNvSpPr/>
              <p:nvPr/>
            </p:nvSpPr>
            <p:spPr>
              <a:xfrm>
                <a:off x="395287" y="2582862"/>
                <a:ext cx="68262" cy="1325562"/>
              </a:xfrm>
              <a:custGeom>
                <a:rect b="b" l="l" r="r" t="t"/>
                <a:pathLst>
                  <a:path extrusionOk="0" h="1669" w="85">
                    <a:moveTo>
                      <a:pt x="28" y="1628"/>
                    </a:moveTo>
                    <a:lnTo>
                      <a:pt x="0" y="624"/>
                    </a:lnTo>
                    <a:lnTo>
                      <a:pt x="0" y="0"/>
                    </a:lnTo>
                    <a:lnTo>
                      <a:pt x="33" y="0"/>
                    </a:lnTo>
                    <a:lnTo>
                      <a:pt x="52" y="31"/>
                    </a:lnTo>
                    <a:lnTo>
                      <a:pt x="33" y="259"/>
                    </a:lnTo>
                    <a:lnTo>
                      <a:pt x="39" y="495"/>
                    </a:lnTo>
                    <a:lnTo>
                      <a:pt x="57" y="786"/>
                    </a:lnTo>
                    <a:lnTo>
                      <a:pt x="69" y="1142"/>
                    </a:lnTo>
                    <a:lnTo>
                      <a:pt x="69" y="1476"/>
                    </a:lnTo>
                    <a:lnTo>
                      <a:pt x="85" y="1638"/>
                    </a:lnTo>
                    <a:lnTo>
                      <a:pt x="52" y="1669"/>
                    </a:lnTo>
                    <a:lnTo>
                      <a:pt x="28" y="1628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56"/>
              <p:cNvSpPr/>
              <p:nvPr/>
            </p:nvSpPr>
            <p:spPr>
              <a:xfrm>
                <a:off x="793750" y="2568575"/>
                <a:ext cx="68262" cy="1325562"/>
              </a:xfrm>
              <a:custGeom>
                <a:rect b="b" l="l" r="r" t="t"/>
                <a:pathLst>
                  <a:path extrusionOk="0" h="1672" w="86">
                    <a:moveTo>
                      <a:pt x="28" y="1631"/>
                    </a:moveTo>
                    <a:lnTo>
                      <a:pt x="0" y="624"/>
                    </a:lnTo>
                    <a:lnTo>
                      <a:pt x="0" y="0"/>
                    </a:lnTo>
                    <a:lnTo>
                      <a:pt x="34" y="0"/>
                    </a:lnTo>
                    <a:lnTo>
                      <a:pt x="52" y="32"/>
                    </a:lnTo>
                    <a:lnTo>
                      <a:pt x="34" y="259"/>
                    </a:lnTo>
                    <a:lnTo>
                      <a:pt x="39" y="496"/>
                    </a:lnTo>
                    <a:lnTo>
                      <a:pt x="58" y="786"/>
                    </a:lnTo>
                    <a:lnTo>
                      <a:pt x="69" y="1144"/>
                    </a:lnTo>
                    <a:lnTo>
                      <a:pt x="69" y="1478"/>
                    </a:lnTo>
                    <a:lnTo>
                      <a:pt x="86" y="1640"/>
                    </a:lnTo>
                    <a:lnTo>
                      <a:pt x="52" y="1672"/>
                    </a:lnTo>
                    <a:lnTo>
                      <a:pt x="28" y="1631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56"/>
              <p:cNvSpPr/>
              <p:nvPr/>
            </p:nvSpPr>
            <p:spPr>
              <a:xfrm>
                <a:off x="1189037" y="2530475"/>
                <a:ext cx="66675" cy="1327150"/>
              </a:xfrm>
              <a:custGeom>
                <a:rect b="b" l="l" r="r" t="t"/>
                <a:pathLst>
                  <a:path extrusionOk="0" h="1672" w="84">
                    <a:moveTo>
                      <a:pt x="28" y="1631"/>
                    </a:moveTo>
                    <a:lnTo>
                      <a:pt x="0" y="625"/>
                    </a:lnTo>
                    <a:lnTo>
                      <a:pt x="0" y="0"/>
                    </a:lnTo>
                    <a:lnTo>
                      <a:pt x="33" y="0"/>
                    </a:lnTo>
                    <a:lnTo>
                      <a:pt x="50" y="32"/>
                    </a:lnTo>
                    <a:lnTo>
                      <a:pt x="33" y="260"/>
                    </a:lnTo>
                    <a:lnTo>
                      <a:pt x="39" y="496"/>
                    </a:lnTo>
                    <a:lnTo>
                      <a:pt x="56" y="787"/>
                    </a:lnTo>
                    <a:lnTo>
                      <a:pt x="67" y="1145"/>
                    </a:lnTo>
                    <a:lnTo>
                      <a:pt x="67" y="1478"/>
                    </a:lnTo>
                    <a:lnTo>
                      <a:pt x="84" y="1640"/>
                    </a:lnTo>
                    <a:lnTo>
                      <a:pt x="50" y="1672"/>
                    </a:lnTo>
                    <a:lnTo>
                      <a:pt x="28" y="1631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56"/>
              <p:cNvSpPr/>
              <p:nvPr/>
            </p:nvSpPr>
            <p:spPr>
              <a:xfrm>
                <a:off x="1579562" y="2516187"/>
                <a:ext cx="66675" cy="1327150"/>
              </a:xfrm>
              <a:custGeom>
                <a:rect b="b" l="l" r="r" t="t"/>
                <a:pathLst>
                  <a:path extrusionOk="0" h="1671" w="84">
                    <a:moveTo>
                      <a:pt x="28" y="1630"/>
                    </a:moveTo>
                    <a:lnTo>
                      <a:pt x="0" y="624"/>
                    </a:lnTo>
                    <a:lnTo>
                      <a:pt x="0" y="0"/>
                    </a:lnTo>
                    <a:lnTo>
                      <a:pt x="33" y="0"/>
                    </a:lnTo>
                    <a:lnTo>
                      <a:pt x="50" y="32"/>
                    </a:lnTo>
                    <a:lnTo>
                      <a:pt x="33" y="259"/>
                    </a:lnTo>
                    <a:lnTo>
                      <a:pt x="39" y="496"/>
                    </a:lnTo>
                    <a:lnTo>
                      <a:pt x="56" y="786"/>
                    </a:lnTo>
                    <a:lnTo>
                      <a:pt x="67" y="1144"/>
                    </a:lnTo>
                    <a:lnTo>
                      <a:pt x="67" y="1478"/>
                    </a:lnTo>
                    <a:lnTo>
                      <a:pt x="84" y="1640"/>
                    </a:lnTo>
                    <a:lnTo>
                      <a:pt x="50" y="1671"/>
                    </a:lnTo>
                    <a:lnTo>
                      <a:pt x="28" y="163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56"/>
              <p:cNvSpPr/>
              <p:nvPr/>
            </p:nvSpPr>
            <p:spPr>
              <a:xfrm>
                <a:off x="1944687" y="2547937"/>
                <a:ext cx="66675" cy="1327150"/>
              </a:xfrm>
              <a:custGeom>
                <a:rect b="b" l="l" r="r" t="t"/>
                <a:pathLst>
                  <a:path extrusionOk="0" h="1671" w="84">
                    <a:moveTo>
                      <a:pt x="28" y="1630"/>
                    </a:moveTo>
                    <a:lnTo>
                      <a:pt x="0" y="624"/>
                    </a:lnTo>
                    <a:lnTo>
                      <a:pt x="0" y="0"/>
                    </a:lnTo>
                    <a:lnTo>
                      <a:pt x="34" y="0"/>
                    </a:lnTo>
                    <a:lnTo>
                      <a:pt x="51" y="32"/>
                    </a:lnTo>
                    <a:lnTo>
                      <a:pt x="34" y="259"/>
                    </a:lnTo>
                    <a:lnTo>
                      <a:pt x="39" y="496"/>
                    </a:lnTo>
                    <a:lnTo>
                      <a:pt x="56" y="786"/>
                    </a:lnTo>
                    <a:lnTo>
                      <a:pt x="67" y="1144"/>
                    </a:lnTo>
                    <a:lnTo>
                      <a:pt x="67" y="1478"/>
                    </a:lnTo>
                    <a:lnTo>
                      <a:pt x="84" y="1640"/>
                    </a:lnTo>
                    <a:lnTo>
                      <a:pt x="51" y="1671"/>
                    </a:lnTo>
                    <a:lnTo>
                      <a:pt x="28" y="163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56"/>
              <p:cNvSpPr/>
              <p:nvPr/>
            </p:nvSpPr>
            <p:spPr>
              <a:xfrm>
                <a:off x="2278062" y="2555875"/>
                <a:ext cx="66675" cy="1327150"/>
              </a:xfrm>
              <a:custGeom>
                <a:rect b="b" l="l" r="r" t="t"/>
                <a:pathLst>
                  <a:path extrusionOk="0" h="1672" w="84">
                    <a:moveTo>
                      <a:pt x="28" y="1631"/>
                    </a:moveTo>
                    <a:lnTo>
                      <a:pt x="0" y="624"/>
                    </a:lnTo>
                    <a:lnTo>
                      <a:pt x="0" y="0"/>
                    </a:lnTo>
                    <a:lnTo>
                      <a:pt x="33" y="0"/>
                    </a:lnTo>
                    <a:lnTo>
                      <a:pt x="50" y="32"/>
                    </a:lnTo>
                    <a:lnTo>
                      <a:pt x="33" y="259"/>
                    </a:lnTo>
                    <a:lnTo>
                      <a:pt x="39" y="496"/>
                    </a:lnTo>
                    <a:lnTo>
                      <a:pt x="56" y="787"/>
                    </a:lnTo>
                    <a:lnTo>
                      <a:pt x="67" y="1144"/>
                    </a:lnTo>
                    <a:lnTo>
                      <a:pt x="67" y="1478"/>
                    </a:lnTo>
                    <a:lnTo>
                      <a:pt x="84" y="1640"/>
                    </a:lnTo>
                    <a:lnTo>
                      <a:pt x="50" y="1672"/>
                    </a:lnTo>
                    <a:lnTo>
                      <a:pt x="28" y="1631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56"/>
              <p:cNvSpPr/>
              <p:nvPr/>
            </p:nvSpPr>
            <p:spPr>
              <a:xfrm>
                <a:off x="2627312" y="2555875"/>
                <a:ext cx="66675" cy="1327150"/>
              </a:xfrm>
              <a:custGeom>
                <a:rect b="b" l="l" r="r" t="t"/>
                <a:pathLst>
                  <a:path extrusionOk="0" h="1672" w="84">
                    <a:moveTo>
                      <a:pt x="28" y="1631"/>
                    </a:moveTo>
                    <a:lnTo>
                      <a:pt x="0" y="624"/>
                    </a:lnTo>
                    <a:lnTo>
                      <a:pt x="0" y="0"/>
                    </a:lnTo>
                    <a:lnTo>
                      <a:pt x="33" y="0"/>
                    </a:lnTo>
                    <a:lnTo>
                      <a:pt x="50" y="32"/>
                    </a:lnTo>
                    <a:lnTo>
                      <a:pt x="33" y="259"/>
                    </a:lnTo>
                    <a:lnTo>
                      <a:pt x="39" y="496"/>
                    </a:lnTo>
                    <a:lnTo>
                      <a:pt x="56" y="787"/>
                    </a:lnTo>
                    <a:lnTo>
                      <a:pt x="67" y="1144"/>
                    </a:lnTo>
                    <a:lnTo>
                      <a:pt x="67" y="1478"/>
                    </a:lnTo>
                    <a:lnTo>
                      <a:pt x="84" y="1640"/>
                    </a:lnTo>
                    <a:lnTo>
                      <a:pt x="50" y="1672"/>
                    </a:lnTo>
                    <a:lnTo>
                      <a:pt x="28" y="1631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56"/>
              <p:cNvSpPr/>
              <p:nvPr/>
            </p:nvSpPr>
            <p:spPr>
              <a:xfrm>
                <a:off x="3044825" y="2586037"/>
                <a:ext cx="66675" cy="1327150"/>
              </a:xfrm>
              <a:custGeom>
                <a:rect b="b" l="l" r="r" t="t"/>
                <a:pathLst>
                  <a:path extrusionOk="0" h="1672" w="84">
                    <a:moveTo>
                      <a:pt x="28" y="1631"/>
                    </a:moveTo>
                    <a:lnTo>
                      <a:pt x="0" y="625"/>
                    </a:lnTo>
                    <a:lnTo>
                      <a:pt x="0" y="0"/>
                    </a:lnTo>
                    <a:lnTo>
                      <a:pt x="34" y="0"/>
                    </a:lnTo>
                    <a:lnTo>
                      <a:pt x="51" y="32"/>
                    </a:lnTo>
                    <a:lnTo>
                      <a:pt x="34" y="259"/>
                    </a:lnTo>
                    <a:lnTo>
                      <a:pt x="39" y="496"/>
                    </a:lnTo>
                    <a:lnTo>
                      <a:pt x="56" y="787"/>
                    </a:lnTo>
                    <a:lnTo>
                      <a:pt x="67" y="1145"/>
                    </a:lnTo>
                    <a:lnTo>
                      <a:pt x="67" y="1478"/>
                    </a:lnTo>
                    <a:lnTo>
                      <a:pt x="84" y="1640"/>
                    </a:lnTo>
                    <a:lnTo>
                      <a:pt x="51" y="1672"/>
                    </a:lnTo>
                    <a:lnTo>
                      <a:pt x="28" y="1631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19" name="Google Shape;819;p56"/>
            <p:cNvSpPr/>
            <p:nvPr/>
          </p:nvSpPr>
          <p:spPr>
            <a:xfrm>
              <a:off x="406400" y="2840037"/>
              <a:ext cx="701675" cy="227012"/>
            </a:xfrm>
            <a:custGeom>
              <a:rect b="b" l="l" r="r" t="t"/>
              <a:pathLst>
                <a:path extrusionOk="0" h="285" w="883">
                  <a:moveTo>
                    <a:pt x="0" y="50"/>
                  </a:moveTo>
                  <a:lnTo>
                    <a:pt x="497" y="15"/>
                  </a:lnTo>
                  <a:lnTo>
                    <a:pt x="850" y="0"/>
                  </a:lnTo>
                  <a:lnTo>
                    <a:pt x="878" y="65"/>
                  </a:lnTo>
                  <a:lnTo>
                    <a:pt x="883" y="212"/>
                  </a:lnTo>
                  <a:lnTo>
                    <a:pt x="872" y="248"/>
                  </a:lnTo>
                  <a:lnTo>
                    <a:pt x="550" y="263"/>
                  </a:lnTo>
                  <a:lnTo>
                    <a:pt x="164" y="285"/>
                  </a:lnTo>
                  <a:lnTo>
                    <a:pt x="2" y="283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A7E5A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56"/>
            <p:cNvSpPr/>
            <p:nvPr/>
          </p:nvSpPr>
          <p:spPr>
            <a:xfrm>
              <a:off x="385762" y="2824162"/>
              <a:ext cx="738187" cy="257175"/>
            </a:xfrm>
            <a:custGeom>
              <a:rect b="b" l="l" r="r" t="t"/>
              <a:pathLst>
                <a:path extrusionOk="0" h="325" w="930">
                  <a:moveTo>
                    <a:pt x="39" y="51"/>
                  </a:moveTo>
                  <a:lnTo>
                    <a:pt x="600" y="12"/>
                  </a:lnTo>
                  <a:lnTo>
                    <a:pt x="896" y="0"/>
                  </a:lnTo>
                  <a:lnTo>
                    <a:pt x="896" y="41"/>
                  </a:lnTo>
                  <a:lnTo>
                    <a:pt x="376" y="64"/>
                  </a:lnTo>
                  <a:lnTo>
                    <a:pt x="54" y="94"/>
                  </a:lnTo>
                  <a:lnTo>
                    <a:pt x="48" y="273"/>
                  </a:lnTo>
                  <a:lnTo>
                    <a:pt x="82" y="282"/>
                  </a:lnTo>
                  <a:lnTo>
                    <a:pt x="350" y="280"/>
                  </a:lnTo>
                  <a:lnTo>
                    <a:pt x="665" y="252"/>
                  </a:lnTo>
                  <a:lnTo>
                    <a:pt x="887" y="243"/>
                  </a:lnTo>
                  <a:lnTo>
                    <a:pt x="883" y="174"/>
                  </a:lnTo>
                  <a:lnTo>
                    <a:pt x="868" y="51"/>
                  </a:lnTo>
                  <a:lnTo>
                    <a:pt x="876" y="41"/>
                  </a:lnTo>
                  <a:lnTo>
                    <a:pt x="902" y="49"/>
                  </a:lnTo>
                  <a:lnTo>
                    <a:pt x="919" y="73"/>
                  </a:lnTo>
                  <a:lnTo>
                    <a:pt x="930" y="178"/>
                  </a:lnTo>
                  <a:lnTo>
                    <a:pt x="922" y="265"/>
                  </a:lnTo>
                  <a:lnTo>
                    <a:pt x="909" y="282"/>
                  </a:lnTo>
                  <a:lnTo>
                    <a:pt x="848" y="289"/>
                  </a:lnTo>
                  <a:lnTo>
                    <a:pt x="637" y="289"/>
                  </a:lnTo>
                  <a:lnTo>
                    <a:pt x="413" y="301"/>
                  </a:lnTo>
                  <a:lnTo>
                    <a:pt x="138" y="323"/>
                  </a:lnTo>
                  <a:lnTo>
                    <a:pt x="18" y="325"/>
                  </a:lnTo>
                  <a:lnTo>
                    <a:pt x="0" y="310"/>
                  </a:lnTo>
                  <a:lnTo>
                    <a:pt x="5" y="239"/>
                  </a:lnTo>
                  <a:lnTo>
                    <a:pt x="0" y="114"/>
                  </a:lnTo>
                  <a:lnTo>
                    <a:pt x="7" y="66"/>
                  </a:lnTo>
                  <a:lnTo>
                    <a:pt x="39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56"/>
            <p:cNvSpPr/>
            <p:nvPr/>
          </p:nvSpPr>
          <p:spPr>
            <a:xfrm>
              <a:off x="747712" y="3173412"/>
              <a:ext cx="827087" cy="214312"/>
            </a:xfrm>
            <a:custGeom>
              <a:rect b="b" l="l" r="r" t="t"/>
              <a:pathLst>
                <a:path extrusionOk="0" h="270" w="1042">
                  <a:moveTo>
                    <a:pt x="19" y="24"/>
                  </a:moveTo>
                  <a:lnTo>
                    <a:pt x="118" y="15"/>
                  </a:lnTo>
                  <a:lnTo>
                    <a:pt x="384" y="0"/>
                  </a:lnTo>
                  <a:lnTo>
                    <a:pt x="781" y="2"/>
                  </a:lnTo>
                  <a:lnTo>
                    <a:pt x="1027" y="15"/>
                  </a:lnTo>
                  <a:lnTo>
                    <a:pt x="1042" y="105"/>
                  </a:lnTo>
                  <a:lnTo>
                    <a:pt x="1035" y="235"/>
                  </a:lnTo>
                  <a:lnTo>
                    <a:pt x="543" y="248"/>
                  </a:lnTo>
                  <a:lnTo>
                    <a:pt x="291" y="261"/>
                  </a:lnTo>
                  <a:lnTo>
                    <a:pt x="28" y="270"/>
                  </a:lnTo>
                  <a:lnTo>
                    <a:pt x="0" y="248"/>
                  </a:lnTo>
                  <a:lnTo>
                    <a:pt x="19" y="24"/>
                  </a:lnTo>
                  <a:close/>
                </a:path>
              </a:pathLst>
            </a:custGeom>
            <a:solidFill>
              <a:srgbClr val="A7E5A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56"/>
            <p:cNvSpPr/>
            <p:nvPr/>
          </p:nvSpPr>
          <p:spPr>
            <a:xfrm>
              <a:off x="730250" y="3160712"/>
              <a:ext cx="857250" cy="234950"/>
            </a:xfrm>
            <a:custGeom>
              <a:rect b="b" l="l" r="r" t="t"/>
              <a:pathLst>
                <a:path extrusionOk="0" h="297" w="1079">
                  <a:moveTo>
                    <a:pt x="43" y="17"/>
                  </a:moveTo>
                  <a:lnTo>
                    <a:pt x="335" y="8"/>
                  </a:lnTo>
                  <a:lnTo>
                    <a:pt x="652" y="2"/>
                  </a:lnTo>
                  <a:lnTo>
                    <a:pt x="1059" y="0"/>
                  </a:lnTo>
                  <a:lnTo>
                    <a:pt x="1079" y="15"/>
                  </a:lnTo>
                  <a:lnTo>
                    <a:pt x="1064" y="58"/>
                  </a:lnTo>
                  <a:lnTo>
                    <a:pt x="915" y="43"/>
                  </a:lnTo>
                  <a:lnTo>
                    <a:pt x="714" y="30"/>
                  </a:lnTo>
                  <a:lnTo>
                    <a:pt x="453" y="32"/>
                  </a:lnTo>
                  <a:lnTo>
                    <a:pt x="104" y="51"/>
                  </a:lnTo>
                  <a:lnTo>
                    <a:pt x="56" y="67"/>
                  </a:lnTo>
                  <a:lnTo>
                    <a:pt x="56" y="151"/>
                  </a:lnTo>
                  <a:lnTo>
                    <a:pt x="61" y="246"/>
                  </a:lnTo>
                  <a:lnTo>
                    <a:pt x="76" y="256"/>
                  </a:lnTo>
                  <a:lnTo>
                    <a:pt x="211" y="267"/>
                  </a:lnTo>
                  <a:lnTo>
                    <a:pt x="483" y="241"/>
                  </a:lnTo>
                  <a:lnTo>
                    <a:pt x="883" y="233"/>
                  </a:lnTo>
                  <a:lnTo>
                    <a:pt x="1031" y="220"/>
                  </a:lnTo>
                  <a:lnTo>
                    <a:pt x="1049" y="209"/>
                  </a:lnTo>
                  <a:lnTo>
                    <a:pt x="1049" y="118"/>
                  </a:lnTo>
                  <a:lnTo>
                    <a:pt x="1042" y="58"/>
                  </a:lnTo>
                  <a:lnTo>
                    <a:pt x="1062" y="53"/>
                  </a:lnTo>
                  <a:lnTo>
                    <a:pt x="1079" y="82"/>
                  </a:lnTo>
                  <a:lnTo>
                    <a:pt x="1077" y="224"/>
                  </a:lnTo>
                  <a:lnTo>
                    <a:pt x="1064" y="263"/>
                  </a:lnTo>
                  <a:lnTo>
                    <a:pt x="910" y="271"/>
                  </a:lnTo>
                  <a:lnTo>
                    <a:pt x="617" y="278"/>
                  </a:lnTo>
                  <a:lnTo>
                    <a:pt x="399" y="282"/>
                  </a:lnTo>
                  <a:lnTo>
                    <a:pt x="130" y="297"/>
                  </a:lnTo>
                  <a:lnTo>
                    <a:pt x="15" y="297"/>
                  </a:lnTo>
                  <a:lnTo>
                    <a:pt x="0" y="263"/>
                  </a:lnTo>
                  <a:lnTo>
                    <a:pt x="7" y="183"/>
                  </a:lnTo>
                  <a:lnTo>
                    <a:pt x="11" y="88"/>
                  </a:lnTo>
                  <a:lnTo>
                    <a:pt x="11" y="32"/>
                  </a:lnTo>
                  <a:lnTo>
                    <a:pt x="43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56"/>
            <p:cNvSpPr/>
            <p:nvPr/>
          </p:nvSpPr>
          <p:spPr>
            <a:xfrm>
              <a:off x="1020762" y="3441700"/>
              <a:ext cx="2092325" cy="317500"/>
            </a:xfrm>
            <a:custGeom>
              <a:rect b="b" l="l" r="r" t="t"/>
              <a:pathLst>
                <a:path extrusionOk="0" h="399" w="2638">
                  <a:moveTo>
                    <a:pt x="4" y="86"/>
                  </a:moveTo>
                  <a:lnTo>
                    <a:pt x="134" y="77"/>
                  </a:lnTo>
                  <a:lnTo>
                    <a:pt x="578" y="71"/>
                  </a:lnTo>
                  <a:lnTo>
                    <a:pt x="986" y="58"/>
                  </a:lnTo>
                  <a:lnTo>
                    <a:pt x="1320" y="53"/>
                  </a:lnTo>
                  <a:lnTo>
                    <a:pt x="1564" y="34"/>
                  </a:lnTo>
                  <a:lnTo>
                    <a:pt x="1935" y="19"/>
                  </a:lnTo>
                  <a:lnTo>
                    <a:pt x="2213" y="6"/>
                  </a:lnTo>
                  <a:lnTo>
                    <a:pt x="2616" y="0"/>
                  </a:lnTo>
                  <a:lnTo>
                    <a:pt x="2638" y="166"/>
                  </a:lnTo>
                  <a:lnTo>
                    <a:pt x="2625" y="338"/>
                  </a:lnTo>
                  <a:lnTo>
                    <a:pt x="2332" y="338"/>
                  </a:lnTo>
                  <a:lnTo>
                    <a:pt x="2151" y="341"/>
                  </a:lnTo>
                  <a:lnTo>
                    <a:pt x="1848" y="362"/>
                  </a:lnTo>
                  <a:lnTo>
                    <a:pt x="1542" y="366"/>
                  </a:lnTo>
                  <a:lnTo>
                    <a:pt x="1171" y="362"/>
                  </a:lnTo>
                  <a:lnTo>
                    <a:pt x="889" y="381"/>
                  </a:lnTo>
                  <a:lnTo>
                    <a:pt x="630" y="381"/>
                  </a:lnTo>
                  <a:lnTo>
                    <a:pt x="334" y="390"/>
                  </a:lnTo>
                  <a:lnTo>
                    <a:pt x="0" y="399"/>
                  </a:lnTo>
                  <a:lnTo>
                    <a:pt x="4" y="86"/>
                  </a:lnTo>
                  <a:close/>
                </a:path>
              </a:pathLst>
            </a:custGeom>
            <a:solidFill>
              <a:srgbClr val="A7E5A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24" name="Google Shape;824;p56"/>
            <p:cNvGrpSpPr/>
            <p:nvPr/>
          </p:nvGrpSpPr>
          <p:grpSpPr>
            <a:xfrm>
              <a:off x="1001712" y="3424237"/>
              <a:ext cx="2125662" cy="347663"/>
              <a:chOff x="1001712" y="3424237"/>
              <a:chExt cx="2125662" cy="347663"/>
            </a:xfrm>
          </p:grpSpPr>
          <p:sp>
            <p:nvSpPr>
              <p:cNvPr id="825" name="Google Shape;825;p56"/>
              <p:cNvSpPr/>
              <p:nvPr/>
            </p:nvSpPr>
            <p:spPr>
              <a:xfrm>
                <a:off x="1001712" y="3482975"/>
                <a:ext cx="1912937" cy="288925"/>
              </a:xfrm>
              <a:custGeom>
                <a:rect b="b" l="l" r="r" t="t"/>
                <a:pathLst>
                  <a:path extrusionOk="0" h="363" w="2408">
                    <a:moveTo>
                      <a:pt x="0" y="357"/>
                    </a:moveTo>
                    <a:lnTo>
                      <a:pt x="2" y="50"/>
                    </a:lnTo>
                    <a:lnTo>
                      <a:pt x="2" y="22"/>
                    </a:lnTo>
                    <a:lnTo>
                      <a:pt x="30" y="0"/>
                    </a:lnTo>
                    <a:lnTo>
                      <a:pt x="45" y="44"/>
                    </a:lnTo>
                    <a:lnTo>
                      <a:pt x="45" y="208"/>
                    </a:lnTo>
                    <a:lnTo>
                      <a:pt x="45" y="322"/>
                    </a:lnTo>
                    <a:lnTo>
                      <a:pt x="216" y="315"/>
                    </a:lnTo>
                    <a:lnTo>
                      <a:pt x="565" y="313"/>
                    </a:lnTo>
                    <a:lnTo>
                      <a:pt x="904" y="302"/>
                    </a:lnTo>
                    <a:lnTo>
                      <a:pt x="1368" y="287"/>
                    </a:lnTo>
                    <a:lnTo>
                      <a:pt x="1819" y="277"/>
                    </a:lnTo>
                    <a:lnTo>
                      <a:pt x="2224" y="264"/>
                    </a:lnTo>
                    <a:lnTo>
                      <a:pt x="2408" y="292"/>
                    </a:lnTo>
                    <a:lnTo>
                      <a:pt x="1789" y="320"/>
                    </a:lnTo>
                    <a:lnTo>
                      <a:pt x="1338" y="322"/>
                    </a:lnTo>
                    <a:lnTo>
                      <a:pt x="926" y="337"/>
                    </a:lnTo>
                    <a:lnTo>
                      <a:pt x="563" y="352"/>
                    </a:lnTo>
                    <a:lnTo>
                      <a:pt x="225" y="352"/>
                    </a:lnTo>
                    <a:lnTo>
                      <a:pt x="37" y="363"/>
                    </a:lnTo>
                    <a:lnTo>
                      <a:pt x="0" y="3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56"/>
              <p:cNvSpPr/>
              <p:nvPr/>
            </p:nvSpPr>
            <p:spPr>
              <a:xfrm>
                <a:off x="1009650" y="3435350"/>
                <a:ext cx="1870075" cy="106362"/>
              </a:xfrm>
              <a:custGeom>
                <a:rect b="b" l="l" r="r" t="t"/>
                <a:pathLst>
                  <a:path extrusionOk="0" h="134" w="2356">
                    <a:moveTo>
                      <a:pt x="0" y="88"/>
                    </a:moveTo>
                    <a:lnTo>
                      <a:pt x="41" y="69"/>
                    </a:lnTo>
                    <a:lnTo>
                      <a:pt x="479" y="69"/>
                    </a:lnTo>
                    <a:lnTo>
                      <a:pt x="873" y="62"/>
                    </a:lnTo>
                    <a:lnTo>
                      <a:pt x="1335" y="47"/>
                    </a:lnTo>
                    <a:lnTo>
                      <a:pt x="1683" y="22"/>
                    </a:lnTo>
                    <a:lnTo>
                      <a:pt x="1961" y="8"/>
                    </a:lnTo>
                    <a:lnTo>
                      <a:pt x="2254" y="0"/>
                    </a:lnTo>
                    <a:lnTo>
                      <a:pt x="2356" y="19"/>
                    </a:lnTo>
                    <a:lnTo>
                      <a:pt x="2220" y="41"/>
                    </a:lnTo>
                    <a:lnTo>
                      <a:pt x="1956" y="47"/>
                    </a:lnTo>
                    <a:lnTo>
                      <a:pt x="1637" y="62"/>
                    </a:lnTo>
                    <a:lnTo>
                      <a:pt x="1296" y="88"/>
                    </a:lnTo>
                    <a:lnTo>
                      <a:pt x="930" y="95"/>
                    </a:lnTo>
                    <a:lnTo>
                      <a:pt x="528" y="101"/>
                    </a:lnTo>
                    <a:lnTo>
                      <a:pt x="222" y="108"/>
                    </a:lnTo>
                    <a:lnTo>
                      <a:pt x="39" y="119"/>
                    </a:lnTo>
                    <a:lnTo>
                      <a:pt x="4" y="134"/>
                    </a:lnTo>
                    <a:lnTo>
                      <a:pt x="0" y="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56"/>
              <p:cNvSpPr/>
              <p:nvPr/>
            </p:nvSpPr>
            <p:spPr>
              <a:xfrm>
                <a:off x="2655887" y="3424237"/>
                <a:ext cx="471487" cy="311150"/>
              </a:xfrm>
              <a:custGeom>
                <a:rect b="b" l="l" r="r" t="t"/>
                <a:pathLst>
                  <a:path extrusionOk="0" h="391" w="593">
                    <a:moveTo>
                      <a:pt x="71" y="34"/>
                    </a:moveTo>
                    <a:lnTo>
                      <a:pt x="132" y="11"/>
                    </a:lnTo>
                    <a:lnTo>
                      <a:pt x="373" y="8"/>
                    </a:lnTo>
                    <a:lnTo>
                      <a:pt x="559" y="0"/>
                    </a:lnTo>
                    <a:lnTo>
                      <a:pt x="582" y="22"/>
                    </a:lnTo>
                    <a:lnTo>
                      <a:pt x="587" y="179"/>
                    </a:lnTo>
                    <a:lnTo>
                      <a:pt x="593" y="377"/>
                    </a:lnTo>
                    <a:lnTo>
                      <a:pt x="565" y="391"/>
                    </a:lnTo>
                    <a:lnTo>
                      <a:pt x="418" y="384"/>
                    </a:lnTo>
                    <a:lnTo>
                      <a:pt x="177" y="375"/>
                    </a:lnTo>
                    <a:lnTo>
                      <a:pt x="0" y="363"/>
                    </a:lnTo>
                    <a:lnTo>
                      <a:pt x="104" y="341"/>
                    </a:lnTo>
                    <a:lnTo>
                      <a:pt x="248" y="337"/>
                    </a:lnTo>
                    <a:lnTo>
                      <a:pt x="481" y="334"/>
                    </a:lnTo>
                    <a:lnTo>
                      <a:pt x="546" y="337"/>
                    </a:lnTo>
                    <a:lnTo>
                      <a:pt x="542" y="308"/>
                    </a:lnTo>
                    <a:lnTo>
                      <a:pt x="552" y="162"/>
                    </a:lnTo>
                    <a:lnTo>
                      <a:pt x="531" y="49"/>
                    </a:lnTo>
                    <a:lnTo>
                      <a:pt x="479" y="35"/>
                    </a:lnTo>
                    <a:lnTo>
                      <a:pt x="106" y="50"/>
                    </a:lnTo>
                    <a:lnTo>
                      <a:pt x="71" y="3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28" name="Google Shape;828;p56"/>
            <p:cNvSpPr/>
            <p:nvPr/>
          </p:nvSpPr>
          <p:spPr>
            <a:xfrm>
              <a:off x="627062" y="3914775"/>
              <a:ext cx="1839912" cy="731837"/>
            </a:xfrm>
            <a:custGeom>
              <a:rect b="b" l="l" r="r" t="t"/>
              <a:pathLst>
                <a:path extrusionOk="0" h="920" w="2319">
                  <a:moveTo>
                    <a:pt x="13" y="167"/>
                  </a:moveTo>
                  <a:lnTo>
                    <a:pt x="0" y="18"/>
                  </a:lnTo>
                  <a:lnTo>
                    <a:pt x="293" y="20"/>
                  </a:lnTo>
                  <a:lnTo>
                    <a:pt x="679" y="15"/>
                  </a:lnTo>
                  <a:lnTo>
                    <a:pt x="1014" y="5"/>
                  </a:lnTo>
                  <a:lnTo>
                    <a:pt x="1430" y="0"/>
                  </a:lnTo>
                  <a:lnTo>
                    <a:pt x="1764" y="5"/>
                  </a:lnTo>
                  <a:lnTo>
                    <a:pt x="2060" y="5"/>
                  </a:lnTo>
                  <a:lnTo>
                    <a:pt x="2116" y="28"/>
                  </a:lnTo>
                  <a:lnTo>
                    <a:pt x="2150" y="102"/>
                  </a:lnTo>
                  <a:lnTo>
                    <a:pt x="2174" y="158"/>
                  </a:lnTo>
                  <a:lnTo>
                    <a:pt x="2241" y="188"/>
                  </a:lnTo>
                  <a:lnTo>
                    <a:pt x="2235" y="266"/>
                  </a:lnTo>
                  <a:lnTo>
                    <a:pt x="2221" y="333"/>
                  </a:lnTo>
                  <a:lnTo>
                    <a:pt x="2215" y="445"/>
                  </a:lnTo>
                  <a:lnTo>
                    <a:pt x="2213" y="501"/>
                  </a:lnTo>
                  <a:lnTo>
                    <a:pt x="2202" y="559"/>
                  </a:lnTo>
                  <a:lnTo>
                    <a:pt x="2221" y="630"/>
                  </a:lnTo>
                  <a:lnTo>
                    <a:pt x="2284" y="713"/>
                  </a:lnTo>
                  <a:lnTo>
                    <a:pt x="2319" y="782"/>
                  </a:lnTo>
                  <a:lnTo>
                    <a:pt x="2310" y="920"/>
                  </a:lnTo>
                  <a:lnTo>
                    <a:pt x="2165" y="866"/>
                  </a:lnTo>
                  <a:lnTo>
                    <a:pt x="2144" y="844"/>
                  </a:lnTo>
                  <a:lnTo>
                    <a:pt x="2129" y="809"/>
                  </a:lnTo>
                  <a:lnTo>
                    <a:pt x="2139" y="706"/>
                  </a:lnTo>
                  <a:lnTo>
                    <a:pt x="2125" y="654"/>
                  </a:lnTo>
                  <a:lnTo>
                    <a:pt x="2077" y="564"/>
                  </a:lnTo>
                  <a:lnTo>
                    <a:pt x="2055" y="482"/>
                  </a:lnTo>
                  <a:lnTo>
                    <a:pt x="2053" y="427"/>
                  </a:lnTo>
                  <a:lnTo>
                    <a:pt x="2060" y="389"/>
                  </a:lnTo>
                  <a:lnTo>
                    <a:pt x="2083" y="307"/>
                  </a:lnTo>
                  <a:lnTo>
                    <a:pt x="2094" y="238"/>
                  </a:lnTo>
                  <a:lnTo>
                    <a:pt x="2077" y="188"/>
                  </a:lnTo>
                  <a:lnTo>
                    <a:pt x="2045" y="145"/>
                  </a:lnTo>
                  <a:lnTo>
                    <a:pt x="1768" y="154"/>
                  </a:lnTo>
                  <a:lnTo>
                    <a:pt x="1522" y="160"/>
                  </a:lnTo>
                  <a:lnTo>
                    <a:pt x="1229" y="158"/>
                  </a:lnTo>
                  <a:lnTo>
                    <a:pt x="992" y="147"/>
                  </a:lnTo>
                  <a:lnTo>
                    <a:pt x="852" y="154"/>
                  </a:lnTo>
                  <a:lnTo>
                    <a:pt x="672" y="175"/>
                  </a:lnTo>
                  <a:lnTo>
                    <a:pt x="278" y="167"/>
                  </a:lnTo>
                  <a:lnTo>
                    <a:pt x="36" y="166"/>
                  </a:lnTo>
                  <a:lnTo>
                    <a:pt x="13" y="167"/>
                  </a:lnTo>
                  <a:close/>
                </a:path>
              </a:pathLst>
            </a:custGeom>
            <a:solidFill>
              <a:srgbClr val="FDEE7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56"/>
            <p:cNvSpPr/>
            <p:nvPr/>
          </p:nvSpPr>
          <p:spPr>
            <a:xfrm>
              <a:off x="774700" y="3929062"/>
              <a:ext cx="33337" cy="87312"/>
            </a:xfrm>
            <a:custGeom>
              <a:rect b="b" l="l" r="r" t="t"/>
              <a:pathLst>
                <a:path extrusionOk="0" h="109" w="43">
                  <a:moveTo>
                    <a:pt x="0" y="7"/>
                  </a:moveTo>
                  <a:lnTo>
                    <a:pt x="7" y="109"/>
                  </a:lnTo>
                  <a:lnTo>
                    <a:pt x="43" y="109"/>
                  </a:lnTo>
                  <a:lnTo>
                    <a:pt x="4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56"/>
            <p:cNvSpPr/>
            <p:nvPr/>
          </p:nvSpPr>
          <p:spPr>
            <a:xfrm>
              <a:off x="895350" y="3932237"/>
              <a:ext cx="36512" cy="88900"/>
            </a:xfrm>
            <a:custGeom>
              <a:rect b="b" l="l" r="r" t="t"/>
              <a:pathLst>
                <a:path extrusionOk="0" h="112" w="44">
                  <a:moveTo>
                    <a:pt x="0" y="8"/>
                  </a:moveTo>
                  <a:lnTo>
                    <a:pt x="7" y="112"/>
                  </a:lnTo>
                  <a:lnTo>
                    <a:pt x="44" y="112"/>
                  </a:lnTo>
                  <a:lnTo>
                    <a:pt x="44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56"/>
            <p:cNvSpPr/>
            <p:nvPr/>
          </p:nvSpPr>
          <p:spPr>
            <a:xfrm>
              <a:off x="1014412" y="3932237"/>
              <a:ext cx="31750" cy="88900"/>
            </a:xfrm>
            <a:custGeom>
              <a:rect b="b" l="l" r="r" t="t"/>
              <a:pathLst>
                <a:path extrusionOk="0" h="112" w="41">
                  <a:moveTo>
                    <a:pt x="0" y="8"/>
                  </a:moveTo>
                  <a:lnTo>
                    <a:pt x="7" y="112"/>
                  </a:lnTo>
                  <a:lnTo>
                    <a:pt x="41" y="112"/>
                  </a:lnTo>
                  <a:lnTo>
                    <a:pt x="41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56"/>
            <p:cNvSpPr/>
            <p:nvPr/>
          </p:nvSpPr>
          <p:spPr>
            <a:xfrm>
              <a:off x="1130300" y="3924300"/>
              <a:ext cx="34925" cy="88900"/>
            </a:xfrm>
            <a:custGeom>
              <a:rect b="b" l="l" r="r" t="t"/>
              <a:pathLst>
                <a:path extrusionOk="0" h="112" w="45">
                  <a:moveTo>
                    <a:pt x="0" y="7"/>
                  </a:moveTo>
                  <a:lnTo>
                    <a:pt x="8" y="112"/>
                  </a:lnTo>
                  <a:lnTo>
                    <a:pt x="45" y="112"/>
                  </a:lnTo>
                  <a:lnTo>
                    <a:pt x="45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56"/>
            <p:cNvSpPr/>
            <p:nvPr/>
          </p:nvSpPr>
          <p:spPr>
            <a:xfrm>
              <a:off x="1247775" y="3924300"/>
              <a:ext cx="33337" cy="88900"/>
            </a:xfrm>
            <a:custGeom>
              <a:rect b="b" l="l" r="r" t="t"/>
              <a:pathLst>
                <a:path extrusionOk="0" h="112" w="41">
                  <a:moveTo>
                    <a:pt x="0" y="7"/>
                  </a:moveTo>
                  <a:lnTo>
                    <a:pt x="8" y="112"/>
                  </a:lnTo>
                  <a:lnTo>
                    <a:pt x="41" y="112"/>
                  </a:lnTo>
                  <a:lnTo>
                    <a:pt x="41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56"/>
            <p:cNvSpPr/>
            <p:nvPr/>
          </p:nvSpPr>
          <p:spPr>
            <a:xfrm>
              <a:off x="1363662" y="3924300"/>
              <a:ext cx="34925" cy="88900"/>
            </a:xfrm>
            <a:custGeom>
              <a:rect b="b" l="l" r="r" t="t"/>
              <a:pathLst>
                <a:path extrusionOk="0" h="112" w="44">
                  <a:moveTo>
                    <a:pt x="0" y="7"/>
                  </a:moveTo>
                  <a:lnTo>
                    <a:pt x="7" y="112"/>
                  </a:lnTo>
                  <a:lnTo>
                    <a:pt x="44" y="112"/>
                  </a:lnTo>
                  <a:lnTo>
                    <a:pt x="44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56"/>
            <p:cNvSpPr/>
            <p:nvPr/>
          </p:nvSpPr>
          <p:spPr>
            <a:xfrm>
              <a:off x="1481137" y="3924300"/>
              <a:ext cx="33337" cy="88900"/>
            </a:xfrm>
            <a:custGeom>
              <a:rect b="b" l="l" r="r" t="t"/>
              <a:pathLst>
                <a:path extrusionOk="0" h="112" w="41">
                  <a:moveTo>
                    <a:pt x="0" y="7"/>
                  </a:moveTo>
                  <a:lnTo>
                    <a:pt x="7" y="112"/>
                  </a:lnTo>
                  <a:lnTo>
                    <a:pt x="41" y="112"/>
                  </a:lnTo>
                  <a:lnTo>
                    <a:pt x="41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56"/>
            <p:cNvSpPr/>
            <p:nvPr/>
          </p:nvSpPr>
          <p:spPr>
            <a:xfrm>
              <a:off x="1539875" y="3924300"/>
              <a:ext cx="33337" cy="88900"/>
            </a:xfrm>
            <a:custGeom>
              <a:rect b="b" l="l" r="r" t="t"/>
              <a:pathLst>
                <a:path extrusionOk="0" h="112" w="42">
                  <a:moveTo>
                    <a:pt x="0" y="7"/>
                  </a:moveTo>
                  <a:lnTo>
                    <a:pt x="7" y="112"/>
                  </a:lnTo>
                  <a:lnTo>
                    <a:pt x="42" y="112"/>
                  </a:lnTo>
                  <a:lnTo>
                    <a:pt x="42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56"/>
            <p:cNvSpPr/>
            <p:nvPr/>
          </p:nvSpPr>
          <p:spPr>
            <a:xfrm>
              <a:off x="1597025" y="3921125"/>
              <a:ext cx="36512" cy="87312"/>
            </a:xfrm>
            <a:custGeom>
              <a:rect b="b" l="l" r="r" t="t"/>
              <a:pathLst>
                <a:path extrusionOk="0" h="110" w="45">
                  <a:moveTo>
                    <a:pt x="0" y="8"/>
                  </a:moveTo>
                  <a:lnTo>
                    <a:pt x="8" y="110"/>
                  </a:lnTo>
                  <a:lnTo>
                    <a:pt x="45" y="110"/>
                  </a:lnTo>
                  <a:lnTo>
                    <a:pt x="45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56"/>
            <p:cNvSpPr/>
            <p:nvPr/>
          </p:nvSpPr>
          <p:spPr>
            <a:xfrm>
              <a:off x="1716087" y="3921125"/>
              <a:ext cx="31750" cy="87312"/>
            </a:xfrm>
            <a:custGeom>
              <a:rect b="b" l="l" r="r" t="t"/>
              <a:pathLst>
                <a:path extrusionOk="0" h="110" w="41">
                  <a:moveTo>
                    <a:pt x="0" y="8"/>
                  </a:moveTo>
                  <a:lnTo>
                    <a:pt x="8" y="110"/>
                  </a:lnTo>
                  <a:lnTo>
                    <a:pt x="41" y="110"/>
                  </a:lnTo>
                  <a:lnTo>
                    <a:pt x="41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56"/>
            <p:cNvSpPr/>
            <p:nvPr/>
          </p:nvSpPr>
          <p:spPr>
            <a:xfrm>
              <a:off x="1830387" y="3916362"/>
              <a:ext cx="36512" cy="87312"/>
            </a:xfrm>
            <a:custGeom>
              <a:rect b="b" l="l" r="r" t="t"/>
              <a:pathLst>
                <a:path extrusionOk="0" h="110" w="45">
                  <a:moveTo>
                    <a:pt x="0" y="7"/>
                  </a:moveTo>
                  <a:lnTo>
                    <a:pt x="7" y="110"/>
                  </a:lnTo>
                  <a:lnTo>
                    <a:pt x="45" y="110"/>
                  </a:lnTo>
                  <a:lnTo>
                    <a:pt x="45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56"/>
            <p:cNvSpPr/>
            <p:nvPr/>
          </p:nvSpPr>
          <p:spPr>
            <a:xfrm>
              <a:off x="1949450" y="3916362"/>
              <a:ext cx="31750" cy="87312"/>
            </a:xfrm>
            <a:custGeom>
              <a:rect b="b" l="l" r="r" t="t"/>
              <a:pathLst>
                <a:path extrusionOk="0" h="110" w="41">
                  <a:moveTo>
                    <a:pt x="0" y="7"/>
                  </a:moveTo>
                  <a:lnTo>
                    <a:pt x="7" y="110"/>
                  </a:lnTo>
                  <a:lnTo>
                    <a:pt x="41" y="110"/>
                  </a:lnTo>
                  <a:lnTo>
                    <a:pt x="41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56"/>
            <p:cNvSpPr/>
            <p:nvPr/>
          </p:nvSpPr>
          <p:spPr>
            <a:xfrm>
              <a:off x="2065337" y="3916362"/>
              <a:ext cx="34925" cy="87312"/>
            </a:xfrm>
            <a:custGeom>
              <a:rect b="b" l="l" r="r" t="t"/>
              <a:pathLst>
                <a:path extrusionOk="0" h="110" w="45">
                  <a:moveTo>
                    <a:pt x="0" y="7"/>
                  </a:moveTo>
                  <a:lnTo>
                    <a:pt x="8" y="110"/>
                  </a:lnTo>
                  <a:lnTo>
                    <a:pt x="45" y="110"/>
                  </a:lnTo>
                  <a:lnTo>
                    <a:pt x="45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56"/>
            <p:cNvSpPr/>
            <p:nvPr/>
          </p:nvSpPr>
          <p:spPr>
            <a:xfrm>
              <a:off x="2182812" y="3916362"/>
              <a:ext cx="33337" cy="87312"/>
            </a:xfrm>
            <a:custGeom>
              <a:rect b="b" l="l" r="r" t="t"/>
              <a:pathLst>
                <a:path extrusionOk="0" h="110" w="41">
                  <a:moveTo>
                    <a:pt x="0" y="7"/>
                  </a:moveTo>
                  <a:lnTo>
                    <a:pt x="8" y="110"/>
                  </a:lnTo>
                  <a:lnTo>
                    <a:pt x="41" y="110"/>
                  </a:lnTo>
                  <a:lnTo>
                    <a:pt x="41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56"/>
            <p:cNvSpPr/>
            <p:nvPr/>
          </p:nvSpPr>
          <p:spPr>
            <a:xfrm>
              <a:off x="604837" y="3902075"/>
              <a:ext cx="1870075" cy="754062"/>
            </a:xfrm>
            <a:custGeom>
              <a:rect b="b" l="l" r="r" t="t"/>
              <a:pathLst>
                <a:path extrusionOk="0" h="950" w="2357">
                  <a:moveTo>
                    <a:pt x="55" y="108"/>
                  </a:moveTo>
                  <a:lnTo>
                    <a:pt x="55" y="52"/>
                  </a:lnTo>
                  <a:lnTo>
                    <a:pt x="422" y="52"/>
                  </a:lnTo>
                  <a:lnTo>
                    <a:pt x="852" y="43"/>
                  </a:lnTo>
                  <a:lnTo>
                    <a:pt x="1123" y="30"/>
                  </a:lnTo>
                  <a:lnTo>
                    <a:pt x="1449" y="28"/>
                  </a:lnTo>
                  <a:lnTo>
                    <a:pt x="1801" y="30"/>
                  </a:lnTo>
                  <a:lnTo>
                    <a:pt x="2086" y="35"/>
                  </a:lnTo>
                  <a:lnTo>
                    <a:pt x="2124" y="52"/>
                  </a:lnTo>
                  <a:lnTo>
                    <a:pt x="2148" y="101"/>
                  </a:lnTo>
                  <a:lnTo>
                    <a:pt x="2168" y="149"/>
                  </a:lnTo>
                  <a:lnTo>
                    <a:pt x="2200" y="192"/>
                  </a:lnTo>
                  <a:lnTo>
                    <a:pt x="2252" y="220"/>
                  </a:lnTo>
                  <a:lnTo>
                    <a:pt x="2249" y="281"/>
                  </a:lnTo>
                  <a:lnTo>
                    <a:pt x="2224" y="363"/>
                  </a:lnTo>
                  <a:lnTo>
                    <a:pt x="2224" y="447"/>
                  </a:lnTo>
                  <a:lnTo>
                    <a:pt x="2224" y="518"/>
                  </a:lnTo>
                  <a:lnTo>
                    <a:pt x="2213" y="596"/>
                  </a:lnTo>
                  <a:lnTo>
                    <a:pt x="2241" y="671"/>
                  </a:lnTo>
                  <a:lnTo>
                    <a:pt x="2280" y="714"/>
                  </a:lnTo>
                  <a:lnTo>
                    <a:pt x="2321" y="770"/>
                  </a:lnTo>
                  <a:lnTo>
                    <a:pt x="2329" y="835"/>
                  </a:lnTo>
                  <a:lnTo>
                    <a:pt x="2321" y="919"/>
                  </a:lnTo>
                  <a:lnTo>
                    <a:pt x="2185" y="867"/>
                  </a:lnTo>
                  <a:lnTo>
                    <a:pt x="2165" y="820"/>
                  </a:lnTo>
                  <a:lnTo>
                    <a:pt x="2172" y="729"/>
                  </a:lnTo>
                  <a:lnTo>
                    <a:pt x="2165" y="671"/>
                  </a:lnTo>
                  <a:lnTo>
                    <a:pt x="2124" y="594"/>
                  </a:lnTo>
                  <a:lnTo>
                    <a:pt x="2096" y="511"/>
                  </a:lnTo>
                  <a:lnTo>
                    <a:pt x="2088" y="447"/>
                  </a:lnTo>
                  <a:lnTo>
                    <a:pt x="2107" y="371"/>
                  </a:lnTo>
                  <a:lnTo>
                    <a:pt x="2129" y="304"/>
                  </a:lnTo>
                  <a:lnTo>
                    <a:pt x="2129" y="240"/>
                  </a:lnTo>
                  <a:lnTo>
                    <a:pt x="2109" y="188"/>
                  </a:lnTo>
                  <a:lnTo>
                    <a:pt x="2079" y="149"/>
                  </a:lnTo>
                  <a:lnTo>
                    <a:pt x="2030" y="149"/>
                  </a:lnTo>
                  <a:lnTo>
                    <a:pt x="1842" y="160"/>
                  </a:lnTo>
                  <a:lnTo>
                    <a:pt x="1632" y="168"/>
                  </a:lnTo>
                  <a:lnTo>
                    <a:pt x="1389" y="168"/>
                  </a:lnTo>
                  <a:lnTo>
                    <a:pt x="1151" y="160"/>
                  </a:lnTo>
                  <a:lnTo>
                    <a:pt x="972" y="149"/>
                  </a:lnTo>
                  <a:lnTo>
                    <a:pt x="757" y="170"/>
                  </a:lnTo>
                  <a:lnTo>
                    <a:pt x="416" y="175"/>
                  </a:lnTo>
                  <a:lnTo>
                    <a:pt x="192" y="175"/>
                  </a:lnTo>
                  <a:lnTo>
                    <a:pt x="56" y="160"/>
                  </a:lnTo>
                  <a:lnTo>
                    <a:pt x="32" y="192"/>
                  </a:lnTo>
                  <a:lnTo>
                    <a:pt x="146" y="196"/>
                  </a:lnTo>
                  <a:lnTo>
                    <a:pt x="276" y="203"/>
                  </a:lnTo>
                  <a:lnTo>
                    <a:pt x="466" y="203"/>
                  </a:lnTo>
                  <a:lnTo>
                    <a:pt x="619" y="203"/>
                  </a:lnTo>
                  <a:lnTo>
                    <a:pt x="783" y="196"/>
                  </a:lnTo>
                  <a:lnTo>
                    <a:pt x="951" y="177"/>
                  </a:lnTo>
                  <a:lnTo>
                    <a:pt x="1007" y="177"/>
                  </a:lnTo>
                  <a:lnTo>
                    <a:pt x="1147" y="177"/>
                  </a:lnTo>
                  <a:lnTo>
                    <a:pt x="1283" y="192"/>
                  </a:lnTo>
                  <a:lnTo>
                    <a:pt x="1473" y="188"/>
                  </a:lnTo>
                  <a:lnTo>
                    <a:pt x="1678" y="196"/>
                  </a:lnTo>
                  <a:lnTo>
                    <a:pt x="1803" y="184"/>
                  </a:lnTo>
                  <a:lnTo>
                    <a:pt x="1935" y="177"/>
                  </a:lnTo>
                  <a:lnTo>
                    <a:pt x="2010" y="177"/>
                  </a:lnTo>
                  <a:lnTo>
                    <a:pt x="2066" y="175"/>
                  </a:lnTo>
                  <a:lnTo>
                    <a:pt x="2096" y="211"/>
                  </a:lnTo>
                  <a:lnTo>
                    <a:pt x="2107" y="261"/>
                  </a:lnTo>
                  <a:lnTo>
                    <a:pt x="2096" y="332"/>
                  </a:lnTo>
                  <a:lnTo>
                    <a:pt x="2068" y="412"/>
                  </a:lnTo>
                  <a:lnTo>
                    <a:pt x="2060" y="490"/>
                  </a:lnTo>
                  <a:lnTo>
                    <a:pt x="2086" y="561"/>
                  </a:lnTo>
                  <a:lnTo>
                    <a:pt x="2127" y="652"/>
                  </a:lnTo>
                  <a:lnTo>
                    <a:pt x="2148" y="727"/>
                  </a:lnTo>
                  <a:lnTo>
                    <a:pt x="2142" y="831"/>
                  </a:lnTo>
                  <a:lnTo>
                    <a:pt x="2157" y="881"/>
                  </a:lnTo>
                  <a:lnTo>
                    <a:pt x="2176" y="891"/>
                  </a:lnTo>
                  <a:lnTo>
                    <a:pt x="2338" y="950"/>
                  </a:lnTo>
                  <a:lnTo>
                    <a:pt x="2345" y="911"/>
                  </a:lnTo>
                  <a:lnTo>
                    <a:pt x="2357" y="811"/>
                  </a:lnTo>
                  <a:lnTo>
                    <a:pt x="2349" y="762"/>
                  </a:lnTo>
                  <a:lnTo>
                    <a:pt x="2318" y="716"/>
                  </a:lnTo>
                  <a:lnTo>
                    <a:pt x="2260" y="639"/>
                  </a:lnTo>
                  <a:lnTo>
                    <a:pt x="2241" y="604"/>
                  </a:lnTo>
                  <a:lnTo>
                    <a:pt x="2234" y="559"/>
                  </a:lnTo>
                  <a:lnTo>
                    <a:pt x="2249" y="477"/>
                  </a:lnTo>
                  <a:lnTo>
                    <a:pt x="2249" y="419"/>
                  </a:lnTo>
                  <a:lnTo>
                    <a:pt x="2252" y="356"/>
                  </a:lnTo>
                  <a:lnTo>
                    <a:pt x="2273" y="281"/>
                  </a:lnTo>
                  <a:lnTo>
                    <a:pt x="2273" y="240"/>
                  </a:lnTo>
                  <a:lnTo>
                    <a:pt x="2273" y="198"/>
                  </a:lnTo>
                  <a:lnTo>
                    <a:pt x="2249" y="177"/>
                  </a:lnTo>
                  <a:lnTo>
                    <a:pt x="2213" y="168"/>
                  </a:lnTo>
                  <a:lnTo>
                    <a:pt x="2193" y="136"/>
                  </a:lnTo>
                  <a:lnTo>
                    <a:pt x="2168" y="71"/>
                  </a:lnTo>
                  <a:lnTo>
                    <a:pt x="2135" y="28"/>
                  </a:lnTo>
                  <a:lnTo>
                    <a:pt x="2088" y="0"/>
                  </a:lnTo>
                  <a:lnTo>
                    <a:pt x="1879" y="2"/>
                  </a:lnTo>
                  <a:lnTo>
                    <a:pt x="1637" y="7"/>
                  </a:lnTo>
                  <a:lnTo>
                    <a:pt x="1425" y="0"/>
                  </a:lnTo>
                  <a:lnTo>
                    <a:pt x="1175" y="7"/>
                  </a:lnTo>
                  <a:lnTo>
                    <a:pt x="938" y="9"/>
                  </a:lnTo>
                  <a:lnTo>
                    <a:pt x="645" y="24"/>
                  </a:lnTo>
                  <a:lnTo>
                    <a:pt x="327" y="24"/>
                  </a:lnTo>
                  <a:lnTo>
                    <a:pt x="124" y="28"/>
                  </a:lnTo>
                  <a:lnTo>
                    <a:pt x="0" y="30"/>
                  </a:lnTo>
                  <a:lnTo>
                    <a:pt x="32" y="149"/>
                  </a:lnTo>
                  <a:lnTo>
                    <a:pt x="55" y="10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56"/>
            <p:cNvSpPr/>
            <p:nvPr/>
          </p:nvSpPr>
          <p:spPr>
            <a:xfrm>
              <a:off x="2311400" y="4057650"/>
              <a:ext cx="79375" cy="58737"/>
            </a:xfrm>
            <a:custGeom>
              <a:rect b="b" l="l" r="r" t="t"/>
              <a:pathLst>
                <a:path extrusionOk="0" h="74" w="98">
                  <a:moveTo>
                    <a:pt x="65" y="0"/>
                  </a:moveTo>
                  <a:lnTo>
                    <a:pt x="0" y="52"/>
                  </a:lnTo>
                  <a:lnTo>
                    <a:pt x="13" y="74"/>
                  </a:lnTo>
                  <a:lnTo>
                    <a:pt x="98" y="16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56"/>
            <p:cNvSpPr/>
            <p:nvPr/>
          </p:nvSpPr>
          <p:spPr>
            <a:xfrm>
              <a:off x="2305050" y="4149725"/>
              <a:ext cx="82550" cy="44450"/>
            </a:xfrm>
            <a:custGeom>
              <a:rect b="b" l="l" r="r" t="t"/>
              <a:pathLst>
                <a:path extrusionOk="0" h="58" w="105">
                  <a:moveTo>
                    <a:pt x="105" y="19"/>
                  </a:moveTo>
                  <a:lnTo>
                    <a:pt x="17" y="0"/>
                  </a:lnTo>
                  <a:lnTo>
                    <a:pt x="0" y="36"/>
                  </a:lnTo>
                  <a:lnTo>
                    <a:pt x="92" y="58"/>
                  </a:lnTo>
                  <a:lnTo>
                    <a:pt x="105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56"/>
            <p:cNvSpPr/>
            <p:nvPr/>
          </p:nvSpPr>
          <p:spPr>
            <a:xfrm>
              <a:off x="2284412" y="4262437"/>
              <a:ext cx="98425" cy="36512"/>
            </a:xfrm>
            <a:custGeom>
              <a:rect b="b" l="l" r="r" t="t"/>
              <a:pathLst>
                <a:path extrusionOk="0" h="44" w="125">
                  <a:moveTo>
                    <a:pt x="118" y="3"/>
                  </a:moveTo>
                  <a:lnTo>
                    <a:pt x="0" y="0"/>
                  </a:lnTo>
                  <a:lnTo>
                    <a:pt x="6" y="31"/>
                  </a:lnTo>
                  <a:lnTo>
                    <a:pt x="125" y="44"/>
                  </a:lnTo>
                  <a:lnTo>
                    <a:pt x="118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56"/>
            <p:cNvSpPr/>
            <p:nvPr/>
          </p:nvSpPr>
          <p:spPr>
            <a:xfrm>
              <a:off x="2311400" y="4383087"/>
              <a:ext cx="65087" cy="34925"/>
            </a:xfrm>
            <a:custGeom>
              <a:rect b="b" l="l" r="r" t="t"/>
              <a:pathLst>
                <a:path extrusionOk="0" h="44" w="82">
                  <a:moveTo>
                    <a:pt x="76" y="0"/>
                  </a:moveTo>
                  <a:lnTo>
                    <a:pt x="0" y="11"/>
                  </a:lnTo>
                  <a:lnTo>
                    <a:pt x="15" y="44"/>
                  </a:lnTo>
                  <a:lnTo>
                    <a:pt x="82" y="31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56"/>
            <p:cNvSpPr/>
            <p:nvPr/>
          </p:nvSpPr>
          <p:spPr>
            <a:xfrm>
              <a:off x="2351087" y="4476750"/>
              <a:ext cx="96837" cy="28575"/>
            </a:xfrm>
            <a:custGeom>
              <a:rect b="b" l="l" r="r" t="t"/>
              <a:pathLst>
                <a:path extrusionOk="0" h="37" w="123">
                  <a:moveTo>
                    <a:pt x="108" y="0"/>
                  </a:moveTo>
                  <a:lnTo>
                    <a:pt x="0" y="15"/>
                  </a:lnTo>
                  <a:lnTo>
                    <a:pt x="0" y="37"/>
                  </a:lnTo>
                  <a:lnTo>
                    <a:pt x="123" y="3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56"/>
            <p:cNvSpPr/>
            <p:nvPr/>
          </p:nvSpPr>
          <p:spPr>
            <a:xfrm>
              <a:off x="2378075" y="4551362"/>
              <a:ext cx="82550" cy="42862"/>
            </a:xfrm>
            <a:custGeom>
              <a:rect b="b" l="l" r="r" t="t"/>
              <a:pathLst>
                <a:path extrusionOk="0" h="54" w="102">
                  <a:moveTo>
                    <a:pt x="102" y="26"/>
                  </a:moveTo>
                  <a:lnTo>
                    <a:pt x="0" y="0"/>
                  </a:lnTo>
                  <a:lnTo>
                    <a:pt x="0" y="26"/>
                  </a:lnTo>
                  <a:lnTo>
                    <a:pt x="100" y="54"/>
                  </a:lnTo>
                  <a:lnTo>
                    <a:pt x="102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56"/>
            <p:cNvSpPr/>
            <p:nvPr/>
          </p:nvSpPr>
          <p:spPr>
            <a:xfrm>
              <a:off x="1431925" y="3757612"/>
              <a:ext cx="349250" cy="301625"/>
            </a:xfrm>
            <a:custGeom>
              <a:rect b="b" l="l" r="r" t="t"/>
              <a:pathLst>
                <a:path extrusionOk="0" h="381" w="440">
                  <a:moveTo>
                    <a:pt x="271" y="187"/>
                  </a:moveTo>
                  <a:lnTo>
                    <a:pt x="271" y="129"/>
                  </a:lnTo>
                  <a:lnTo>
                    <a:pt x="261" y="86"/>
                  </a:lnTo>
                  <a:lnTo>
                    <a:pt x="235" y="41"/>
                  </a:lnTo>
                  <a:lnTo>
                    <a:pt x="207" y="15"/>
                  </a:lnTo>
                  <a:lnTo>
                    <a:pt x="172" y="6"/>
                  </a:lnTo>
                  <a:lnTo>
                    <a:pt x="114" y="0"/>
                  </a:lnTo>
                  <a:lnTo>
                    <a:pt x="71" y="23"/>
                  </a:lnTo>
                  <a:lnTo>
                    <a:pt x="36" y="66"/>
                  </a:lnTo>
                  <a:lnTo>
                    <a:pt x="15" y="129"/>
                  </a:lnTo>
                  <a:lnTo>
                    <a:pt x="0" y="198"/>
                  </a:lnTo>
                  <a:lnTo>
                    <a:pt x="0" y="265"/>
                  </a:lnTo>
                  <a:lnTo>
                    <a:pt x="19" y="321"/>
                  </a:lnTo>
                  <a:lnTo>
                    <a:pt x="51" y="356"/>
                  </a:lnTo>
                  <a:lnTo>
                    <a:pt x="97" y="379"/>
                  </a:lnTo>
                  <a:lnTo>
                    <a:pt x="144" y="381"/>
                  </a:lnTo>
                  <a:lnTo>
                    <a:pt x="187" y="373"/>
                  </a:lnTo>
                  <a:lnTo>
                    <a:pt x="215" y="356"/>
                  </a:lnTo>
                  <a:lnTo>
                    <a:pt x="235" y="321"/>
                  </a:lnTo>
                  <a:lnTo>
                    <a:pt x="254" y="271"/>
                  </a:lnTo>
                  <a:lnTo>
                    <a:pt x="271" y="259"/>
                  </a:lnTo>
                  <a:lnTo>
                    <a:pt x="327" y="256"/>
                  </a:lnTo>
                  <a:lnTo>
                    <a:pt x="405" y="272"/>
                  </a:lnTo>
                  <a:lnTo>
                    <a:pt x="426" y="278"/>
                  </a:lnTo>
                  <a:lnTo>
                    <a:pt x="440" y="259"/>
                  </a:lnTo>
                  <a:lnTo>
                    <a:pt x="435" y="243"/>
                  </a:lnTo>
                  <a:lnTo>
                    <a:pt x="426" y="222"/>
                  </a:lnTo>
                  <a:lnTo>
                    <a:pt x="377" y="213"/>
                  </a:lnTo>
                  <a:lnTo>
                    <a:pt x="319" y="209"/>
                  </a:lnTo>
                  <a:lnTo>
                    <a:pt x="271" y="187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56"/>
            <p:cNvSpPr/>
            <p:nvPr/>
          </p:nvSpPr>
          <p:spPr>
            <a:xfrm>
              <a:off x="1314450" y="4065587"/>
              <a:ext cx="274637" cy="539750"/>
            </a:xfrm>
            <a:custGeom>
              <a:rect b="b" l="l" r="r" t="t"/>
              <a:pathLst>
                <a:path extrusionOk="0" h="678" w="347">
                  <a:moveTo>
                    <a:pt x="24" y="136"/>
                  </a:moveTo>
                  <a:lnTo>
                    <a:pt x="88" y="45"/>
                  </a:lnTo>
                  <a:lnTo>
                    <a:pt x="131" y="9"/>
                  </a:lnTo>
                  <a:lnTo>
                    <a:pt x="183" y="0"/>
                  </a:lnTo>
                  <a:lnTo>
                    <a:pt x="226" y="2"/>
                  </a:lnTo>
                  <a:lnTo>
                    <a:pt x="289" y="15"/>
                  </a:lnTo>
                  <a:lnTo>
                    <a:pt x="325" y="43"/>
                  </a:lnTo>
                  <a:lnTo>
                    <a:pt x="347" y="73"/>
                  </a:lnTo>
                  <a:lnTo>
                    <a:pt x="347" y="119"/>
                  </a:lnTo>
                  <a:lnTo>
                    <a:pt x="328" y="156"/>
                  </a:lnTo>
                  <a:lnTo>
                    <a:pt x="298" y="207"/>
                  </a:lnTo>
                  <a:lnTo>
                    <a:pt x="278" y="253"/>
                  </a:lnTo>
                  <a:lnTo>
                    <a:pt x="271" y="305"/>
                  </a:lnTo>
                  <a:lnTo>
                    <a:pt x="267" y="345"/>
                  </a:lnTo>
                  <a:lnTo>
                    <a:pt x="284" y="397"/>
                  </a:lnTo>
                  <a:lnTo>
                    <a:pt x="312" y="451"/>
                  </a:lnTo>
                  <a:lnTo>
                    <a:pt x="336" y="507"/>
                  </a:lnTo>
                  <a:lnTo>
                    <a:pt x="341" y="550"/>
                  </a:lnTo>
                  <a:lnTo>
                    <a:pt x="339" y="600"/>
                  </a:lnTo>
                  <a:lnTo>
                    <a:pt x="312" y="635"/>
                  </a:lnTo>
                  <a:lnTo>
                    <a:pt x="267" y="661"/>
                  </a:lnTo>
                  <a:lnTo>
                    <a:pt x="231" y="678"/>
                  </a:lnTo>
                  <a:lnTo>
                    <a:pt x="175" y="678"/>
                  </a:lnTo>
                  <a:lnTo>
                    <a:pt x="123" y="661"/>
                  </a:lnTo>
                  <a:lnTo>
                    <a:pt x="52" y="633"/>
                  </a:lnTo>
                  <a:lnTo>
                    <a:pt x="24" y="563"/>
                  </a:lnTo>
                  <a:lnTo>
                    <a:pt x="15" y="514"/>
                  </a:lnTo>
                  <a:lnTo>
                    <a:pt x="15" y="453"/>
                  </a:lnTo>
                  <a:lnTo>
                    <a:pt x="8" y="397"/>
                  </a:lnTo>
                  <a:lnTo>
                    <a:pt x="0" y="305"/>
                  </a:lnTo>
                  <a:lnTo>
                    <a:pt x="2" y="233"/>
                  </a:lnTo>
                  <a:lnTo>
                    <a:pt x="15" y="171"/>
                  </a:lnTo>
                  <a:lnTo>
                    <a:pt x="24" y="136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56"/>
            <p:cNvSpPr/>
            <p:nvPr/>
          </p:nvSpPr>
          <p:spPr>
            <a:xfrm>
              <a:off x="609600" y="3924300"/>
              <a:ext cx="833437" cy="319087"/>
            </a:xfrm>
            <a:custGeom>
              <a:rect b="b" l="l" r="r" t="t"/>
              <a:pathLst>
                <a:path extrusionOk="0" h="402" w="1049">
                  <a:moveTo>
                    <a:pt x="917" y="237"/>
                  </a:moveTo>
                  <a:lnTo>
                    <a:pt x="977" y="209"/>
                  </a:lnTo>
                  <a:lnTo>
                    <a:pt x="1029" y="196"/>
                  </a:lnTo>
                  <a:lnTo>
                    <a:pt x="1049" y="214"/>
                  </a:lnTo>
                  <a:lnTo>
                    <a:pt x="1049" y="259"/>
                  </a:lnTo>
                  <a:lnTo>
                    <a:pt x="1001" y="315"/>
                  </a:lnTo>
                  <a:lnTo>
                    <a:pt x="949" y="324"/>
                  </a:lnTo>
                  <a:lnTo>
                    <a:pt x="816" y="365"/>
                  </a:lnTo>
                  <a:lnTo>
                    <a:pt x="684" y="388"/>
                  </a:lnTo>
                  <a:lnTo>
                    <a:pt x="567" y="402"/>
                  </a:lnTo>
                  <a:lnTo>
                    <a:pt x="481" y="393"/>
                  </a:lnTo>
                  <a:lnTo>
                    <a:pt x="363" y="365"/>
                  </a:lnTo>
                  <a:lnTo>
                    <a:pt x="231" y="279"/>
                  </a:lnTo>
                  <a:lnTo>
                    <a:pt x="151" y="209"/>
                  </a:lnTo>
                  <a:lnTo>
                    <a:pt x="104" y="181"/>
                  </a:lnTo>
                  <a:lnTo>
                    <a:pt x="63" y="171"/>
                  </a:lnTo>
                  <a:lnTo>
                    <a:pt x="28" y="164"/>
                  </a:lnTo>
                  <a:lnTo>
                    <a:pt x="7" y="129"/>
                  </a:lnTo>
                  <a:lnTo>
                    <a:pt x="0" y="67"/>
                  </a:lnTo>
                  <a:lnTo>
                    <a:pt x="15" y="28"/>
                  </a:lnTo>
                  <a:lnTo>
                    <a:pt x="35" y="0"/>
                  </a:lnTo>
                  <a:lnTo>
                    <a:pt x="67" y="9"/>
                  </a:lnTo>
                  <a:lnTo>
                    <a:pt x="82" y="58"/>
                  </a:lnTo>
                  <a:lnTo>
                    <a:pt x="76" y="110"/>
                  </a:lnTo>
                  <a:lnTo>
                    <a:pt x="119" y="143"/>
                  </a:lnTo>
                  <a:lnTo>
                    <a:pt x="145" y="145"/>
                  </a:lnTo>
                  <a:lnTo>
                    <a:pt x="168" y="123"/>
                  </a:lnTo>
                  <a:lnTo>
                    <a:pt x="175" y="88"/>
                  </a:lnTo>
                  <a:lnTo>
                    <a:pt x="224" y="95"/>
                  </a:lnTo>
                  <a:lnTo>
                    <a:pt x="224" y="151"/>
                  </a:lnTo>
                  <a:lnTo>
                    <a:pt x="196" y="186"/>
                  </a:lnTo>
                  <a:lnTo>
                    <a:pt x="257" y="237"/>
                  </a:lnTo>
                  <a:lnTo>
                    <a:pt x="354" y="279"/>
                  </a:lnTo>
                  <a:lnTo>
                    <a:pt x="440" y="302"/>
                  </a:lnTo>
                  <a:lnTo>
                    <a:pt x="526" y="322"/>
                  </a:lnTo>
                  <a:lnTo>
                    <a:pt x="585" y="322"/>
                  </a:lnTo>
                  <a:lnTo>
                    <a:pt x="662" y="307"/>
                  </a:lnTo>
                  <a:lnTo>
                    <a:pt x="746" y="285"/>
                  </a:lnTo>
                  <a:lnTo>
                    <a:pt x="829" y="259"/>
                  </a:lnTo>
                  <a:lnTo>
                    <a:pt x="917" y="237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56"/>
            <p:cNvSpPr/>
            <p:nvPr/>
          </p:nvSpPr>
          <p:spPr>
            <a:xfrm>
              <a:off x="1485900" y="3933825"/>
              <a:ext cx="835025" cy="319087"/>
            </a:xfrm>
            <a:custGeom>
              <a:rect b="b" l="l" r="r" t="t"/>
              <a:pathLst>
                <a:path extrusionOk="0" h="403" w="1052">
                  <a:moveTo>
                    <a:pt x="133" y="237"/>
                  </a:moveTo>
                  <a:lnTo>
                    <a:pt x="73" y="209"/>
                  </a:lnTo>
                  <a:lnTo>
                    <a:pt x="21" y="196"/>
                  </a:lnTo>
                  <a:lnTo>
                    <a:pt x="0" y="214"/>
                  </a:lnTo>
                  <a:lnTo>
                    <a:pt x="0" y="259"/>
                  </a:lnTo>
                  <a:lnTo>
                    <a:pt x="49" y="315"/>
                  </a:lnTo>
                  <a:lnTo>
                    <a:pt x="101" y="324"/>
                  </a:lnTo>
                  <a:lnTo>
                    <a:pt x="233" y="365"/>
                  </a:lnTo>
                  <a:lnTo>
                    <a:pt x="368" y="388"/>
                  </a:lnTo>
                  <a:lnTo>
                    <a:pt x="483" y="403"/>
                  </a:lnTo>
                  <a:lnTo>
                    <a:pt x="571" y="393"/>
                  </a:lnTo>
                  <a:lnTo>
                    <a:pt x="686" y="365"/>
                  </a:lnTo>
                  <a:lnTo>
                    <a:pt x="821" y="280"/>
                  </a:lnTo>
                  <a:lnTo>
                    <a:pt x="901" y="209"/>
                  </a:lnTo>
                  <a:lnTo>
                    <a:pt x="947" y="181"/>
                  </a:lnTo>
                  <a:lnTo>
                    <a:pt x="988" y="172"/>
                  </a:lnTo>
                  <a:lnTo>
                    <a:pt x="1024" y="164"/>
                  </a:lnTo>
                  <a:lnTo>
                    <a:pt x="1044" y="129"/>
                  </a:lnTo>
                  <a:lnTo>
                    <a:pt x="1052" y="67"/>
                  </a:lnTo>
                  <a:lnTo>
                    <a:pt x="1037" y="28"/>
                  </a:lnTo>
                  <a:lnTo>
                    <a:pt x="1016" y="0"/>
                  </a:lnTo>
                  <a:lnTo>
                    <a:pt x="985" y="9"/>
                  </a:lnTo>
                  <a:lnTo>
                    <a:pt x="970" y="58"/>
                  </a:lnTo>
                  <a:lnTo>
                    <a:pt x="975" y="110"/>
                  </a:lnTo>
                  <a:lnTo>
                    <a:pt x="933" y="144"/>
                  </a:lnTo>
                  <a:lnTo>
                    <a:pt x="906" y="145"/>
                  </a:lnTo>
                  <a:lnTo>
                    <a:pt x="884" y="123"/>
                  </a:lnTo>
                  <a:lnTo>
                    <a:pt x="877" y="88"/>
                  </a:lnTo>
                  <a:lnTo>
                    <a:pt x="828" y="95"/>
                  </a:lnTo>
                  <a:lnTo>
                    <a:pt x="828" y="151"/>
                  </a:lnTo>
                  <a:lnTo>
                    <a:pt x="856" y="186"/>
                  </a:lnTo>
                  <a:lnTo>
                    <a:pt x="795" y="237"/>
                  </a:lnTo>
                  <a:lnTo>
                    <a:pt x="696" y="280"/>
                  </a:lnTo>
                  <a:lnTo>
                    <a:pt x="610" y="302"/>
                  </a:lnTo>
                  <a:lnTo>
                    <a:pt x="526" y="323"/>
                  </a:lnTo>
                  <a:lnTo>
                    <a:pt x="465" y="323"/>
                  </a:lnTo>
                  <a:lnTo>
                    <a:pt x="388" y="308"/>
                  </a:lnTo>
                  <a:lnTo>
                    <a:pt x="304" y="285"/>
                  </a:lnTo>
                  <a:lnTo>
                    <a:pt x="220" y="259"/>
                  </a:lnTo>
                  <a:lnTo>
                    <a:pt x="133" y="237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56"/>
            <p:cNvSpPr/>
            <p:nvPr/>
          </p:nvSpPr>
          <p:spPr>
            <a:xfrm>
              <a:off x="1065212" y="4341812"/>
              <a:ext cx="425450" cy="498475"/>
            </a:xfrm>
            <a:custGeom>
              <a:rect b="b" l="l" r="r" t="t"/>
              <a:pathLst>
                <a:path extrusionOk="0" h="628" w="537">
                  <a:moveTo>
                    <a:pt x="459" y="142"/>
                  </a:moveTo>
                  <a:lnTo>
                    <a:pt x="502" y="163"/>
                  </a:lnTo>
                  <a:lnTo>
                    <a:pt x="526" y="213"/>
                  </a:lnTo>
                  <a:lnTo>
                    <a:pt x="537" y="261"/>
                  </a:lnTo>
                  <a:lnTo>
                    <a:pt x="517" y="312"/>
                  </a:lnTo>
                  <a:lnTo>
                    <a:pt x="494" y="317"/>
                  </a:lnTo>
                  <a:lnTo>
                    <a:pt x="448" y="330"/>
                  </a:lnTo>
                  <a:lnTo>
                    <a:pt x="390" y="325"/>
                  </a:lnTo>
                  <a:lnTo>
                    <a:pt x="334" y="304"/>
                  </a:lnTo>
                  <a:lnTo>
                    <a:pt x="267" y="259"/>
                  </a:lnTo>
                  <a:lnTo>
                    <a:pt x="220" y="209"/>
                  </a:lnTo>
                  <a:lnTo>
                    <a:pt x="170" y="153"/>
                  </a:lnTo>
                  <a:lnTo>
                    <a:pt x="147" y="125"/>
                  </a:lnTo>
                  <a:lnTo>
                    <a:pt x="168" y="183"/>
                  </a:lnTo>
                  <a:lnTo>
                    <a:pt x="183" y="269"/>
                  </a:lnTo>
                  <a:lnTo>
                    <a:pt x="177" y="375"/>
                  </a:lnTo>
                  <a:lnTo>
                    <a:pt x="164" y="459"/>
                  </a:lnTo>
                  <a:lnTo>
                    <a:pt x="153" y="520"/>
                  </a:lnTo>
                  <a:lnTo>
                    <a:pt x="161" y="569"/>
                  </a:lnTo>
                  <a:lnTo>
                    <a:pt x="170" y="601"/>
                  </a:lnTo>
                  <a:lnTo>
                    <a:pt x="168" y="621"/>
                  </a:lnTo>
                  <a:lnTo>
                    <a:pt x="149" y="628"/>
                  </a:lnTo>
                  <a:lnTo>
                    <a:pt x="114" y="628"/>
                  </a:lnTo>
                  <a:lnTo>
                    <a:pt x="90" y="614"/>
                  </a:lnTo>
                  <a:lnTo>
                    <a:pt x="62" y="576"/>
                  </a:lnTo>
                  <a:lnTo>
                    <a:pt x="43" y="530"/>
                  </a:lnTo>
                  <a:lnTo>
                    <a:pt x="6" y="470"/>
                  </a:lnTo>
                  <a:lnTo>
                    <a:pt x="0" y="451"/>
                  </a:lnTo>
                  <a:lnTo>
                    <a:pt x="15" y="438"/>
                  </a:lnTo>
                  <a:lnTo>
                    <a:pt x="69" y="423"/>
                  </a:lnTo>
                  <a:lnTo>
                    <a:pt x="106" y="431"/>
                  </a:lnTo>
                  <a:lnTo>
                    <a:pt x="106" y="422"/>
                  </a:lnTo>
                  <a:lnTo>
                    <a:pt x="106" y="330"/>
                  </a:lnTo>
                  <a:lnTo>
                    <a:pt x="86" y="213"/>
                  </a:lnTo>
                  <a:lnTo>
                    <a:pt x="71" y="135"/>
                  </a:lnTo>
                  <a:lnTo>
                    <a:pt x="69" y="71"/>
                  </a:lnTo>
                  <a:lnTo>
                    <a:pt x="86" y="43"/>
                  </a:lnTo>
                  <a:lnTo>
                    <a:pt x="114" y="6"/>
                  </a:lnTo>
                  <a:lnTo>
                    <a:pt x="161" y="0"/>
                  </a:lnTo>
                  <a:lnTo>
                    <a:pt x="196" y="21"/>
                  </a:lnTo>
                  <a:lnTo>
                    <a:pt x="248" y="64"/>
                  </a:lnTo>
                  <a:lnTo>
                    <a:pt x="319" y="110"/>
                  </a:lnTo>
                  <a:lnTo>
                    <a:pt x="388" y="135"/>
                  </a:lnTo>
                  <a:lnTo>
                    <a:pt x="459" y="142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56"/>
            <p:cNvSpPr/>
            <p:nvPr/>
          </p:nvSpPr>
          <p:spPr>
            <a:xfrm>
              <a:off x="1344612" y="4487862"/>
              <a:ext cx="447675" cy="481012"/>
            </a:xfrm>
            <a:custGeom>
              <a:rect b="b" l="l" r="r" t="t"/>
              <a:pathLst>
                <a:path extrusionOk="0" h="606" w="564">
                  <a:moveTo>
                    <a:pt x="156" y="35"/>
                  </a:moveTo>
                  <a:lnTo>
                    <a:pt x="219" y="0"/>
                  </a:lnTo>
                  <a:lnTo>
                    <a:pt x="266" y="24"/>
                  </a:lnTo>
                  <a:lnTo>
                    <a:pt x="288" y="63"/>
                  </a:lnTo>
                  <a:lnTo>
                    <a:pt x="262" y="142"/>
                  </a:lnTo>
                  <a:lnTo>
                    <a:pt x="218" y="225"/>
                  </a:lnTo>
                  <a:lnTo>
                    <a:pt x="156" y="296"/>
                  </a:lnTo>
                  <a:lnTo>
                    <a:pt x="111" y="326"/>
                  </a:lnTo>
                  <a:lnTo>
                    <a:pt x="113" y="345"/>
                  </a:lnTo>
                  <a:lnTo>
                    <a:pt x="182" y="354"/>
                  </a:lnTo>
                  <a:lnTo>
                    <a:pt x="247" y="361"/>
                  </a:lnTo>
                  <a:lnTo>
                    <a:pt x="359" y="347"/>
                  </a:lnTo>
                  <a:lnTo>
                    <a:pt x="439" y="317"/>
                  </a:lnTo>
                  <a:lnTo>
                    <a:pt x="467" y="296"/>
                  </a:lnTo>
                  <a:lnTo>
                    <a:pt x="503" y="281"/>
                  </a:lnTo>
                  <a:lnTo>
                    <a:pt x="521" y="283"/>
                  </a:lnTo>
                  <a:lnTo>
                    <a:pt x="538" y="306"/>
                  </a:lnTo>
                  <a:lnTo>
                    <a:pt x="538" y="345"/>
                  </a:lnTo>
                  <a:lnTo>
                    <a:pt x="501" y="397"/>
                  </a:lnTo>
                  <a:lnTo>
                    <a:pt x="488" y="458"/>
                  </a:lnTo>
                  <a:lnTo>
                    <a:pt x="508" y="494"/>
                  </a:lnTo>
                  <a:lnTo>
                    <a:pt x="557" y="527"/>
                  </a:lnTo>
                  <a:lnTo>
                    <a:pt x="564" y="552"/>
                  </a:lnTo>
                  <a:lnTo>
                    <a:pt x="544" y="580"/>
                  </a:lnTo>
                  <a:lnTo>
                    <a:pt x="482" y="606"/>
                  </a:lnTo>
                  <a:lnTo>
                    <a:pt x="452" y="594"/>
                  </a:lnTo>
                  <a:lnTo>
                    <a:pt x="438" y="537"/>
                  </a:lnTo>
                  <a:lnTo>
                    <a:pt x="423" y="460"/>
                  </a:lnTo>
                  <a:lnTo>
                    <a:pt x="430" y="388"/>
                  </a:lnTo>
                  <a:lnTo>
                    <a:pt x="404" y="382"/>
                  </a:lnTo>
                  <a:lnTo>
                    <a:pt x="341" y="404"/>
                  </a:lnTo>
                  <a:lnTo>
                    <a:pt x="240" y="423"/>
                  </a:lnTo>
                  <a:lnTo>
                    <a:pt x="169" y="432"/>
                  </a:lnTo>
                  <a:lnTo>
                    <a:pt x="76" y="416"/>
                  </a:lnTo>
                  <a:lnTo>
                    <a:pt x="11" y="401"/>
                  </a:lnTo>
                  <a:lnTo>
                    <a:pt x="0" y="337"/>
                  </a:lnTo>
                  <a:lnTo>
                    <a:pt x="18" y="278"/>
                  </a:lnTo>
                  <a:lnTo>
                    <a:pt x="70" y="170"/>
                  </a:lnTo>
                  <a:lnTo>
                    <a:pt x="98" y="115"/>
                  </a:lnTo>
                  <a:lnTo>
                    <a:pt x="126" y="71"/>
                  </a:lnTo>
                  <a:lnTo>
                    <a:pt x="156" y="35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6" name="Google Shape;856;p56"/>
          <p:cNvGrpSpPr/>
          <p:nvPr/>
        </p:nvGrpSpPr>
        <p:grpSpPr>
          <a:xfrm>
            <a:off x="4429125" y="4795837"/>
            <a:ext cx="6350" cy="7937"/>
            <a:chOff x="6032500" y="3830637"/>
            <a:chExt cx="26987" cy="28575"/>
          </a:xfrm>
        </p:grpSpPr>
        <p:sp>
          <p:nvSpPr>
            <p:cNvPr id="857" name="Google Shape;857;p56"/>
            <p:cNvSpPr/>
            <p:nvPr/>
          </p:nvSpPr>
          <p:spPr>
            <a:xfrm>
              <a:off x="6032500" y="3830637"/>
              <a:ext cx="26987" cy="25400"/>
            </a:xfrm>
            <a:prstGeom prst="ellipse">
              <a:avLst/>
            </a:prstGeom>
            <a:solidFill>
              <a:srgbClr val="804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56"/>
            <p:cNvSpPr/>
            <p:nvPr/>
          </p:nvSpPr>
          <p:spPr>
            <a:xfrm>
              <a:off x="6035675" y="3836987"/>
              <a:ext cx="22225" cy="22225"/>
            </a:xfrm>
            <a:prstGeom prst="ellipse">
              <a:avLst/>
            </a:prstGeom>
            <a:solidFill>
              <a:srgbClr val="201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9" name="Google Shape;859;p56"/>
          <p:cNvGrpSpPr/>
          <p:nvPr/>
        </p:nvGrpSpPr>
        <p:grpSpPr>
          <a:xfrm>
            <a:off x="4279900" y="4781550"/>
            <a:ext cx="166687" cy="193675"/>
            <a:chOff x="5480050" y="3776662"/>
            <a:chExt cx="619124" cy="703263"/>
          </a:xfrm>
        </p:grpSpPr>
        <p:sp>
          <p:nvSpPr>
            <p:cNvPr id="860" name="Google Shape;860;p56"/>
            <p:cNvSpPr/>
            <p:nvPr/>
          </p:nvSpPr>
          <p:spPr>
            <a:xfrm>
              <a:off x="5824537" y="3776662"/>
              <a:ext cx="274637" cy="568325"/>
            </a:xfrm>
            <a:custGeom>
              <a:rect b="b" l="l" r="r" t="t"/>
              <a:pathLst>
                <a:path extrusionOk="0" h="1075" w="518">
                  <a:moveTo>
                    <a:pt x="61" y="755"/>
                  </a:moveTo>
                  <a:lnTo>
                    <a:pt x="49" y="778"/>
                  </a:lnTo>
                  <a:lnTo>
                    <a:pt x="43" y="802"/>
                  </a:lnTo>
                  <a:lnTo>
                    <a:pt x="41" y="834"/>
                  </a:lnTo>
                  <a:lnTo>
                    <a:pt x="43" y="889"/>
                  </a:lnTo>
                  <a:lnTo>
                    <a:pt x="74" y="1075"/>
                  </a:lnTo>
                  <a:lnTo>
                    <a:pt x="49" y="1029"/>
                  </a:lnTo>
                  <a:lnTo>
                    <a:pt x="42" y="1005"/>
                  </a:lnTo>
                  <a:lnTo>
                    <a:pt x="29" y="958"/>
                  </a:lnTo>
                  <a:lnTo>
                    <a:pt x="16" y="917"/>
                  </a:lnTo>
                  <a:lnTo>
                    <a:pt x="8" y="872"/>
                  </a:lnTo>
                  <a:lnTo>
                    <a:pt x="0" y="831"/>
                  </a:lnTo>
                  <a:lnTo>
                    <a:pt x="3" y="794"/>
                  </a:lnTo>
                  <a:lnTo>
                    <a:pt x="13" y="753"/>
                  </a:lnTo>
                  <a:lnTo>
                    <a:pt x="22" y="719"/>
                  </a:lnTo>
                  <a:lnTo>
                    <a:pt x="32" y="695"/>
                  </a:lnTo>
                  <a:lnTo>
                    <a:pt x="47" y="671"/>
                  </a:lnTo>
                  <a:lnTo>
                    <a:pt x="65" y="643"/>
                  </a:lnTo>
                  <a:lnTo>
                    <a:pt x="88" y="614"/>
                  </a:lnTo>
                  <a:lnTo>
                    <a:pt x="117" y="575"/>
                  </a:lnTo>
                  <a:lnTo>
                    <a:pt x="169" y="511"/>
                  </a:lnTo>
                  <a:lnTo>
                    <a:pt x="200" y="484"/>
                  </a:lnTo>
                  <a:lnTo>
                    <a:pt x="228" y="457"/>
                  </a:lnTo>
                  <a:lnTo>
                    <a:pt x="256" y="432"/>
                  </a:lnTo>
                  <a:lnTo>
                    <a:pt x="297" y="395"/>
                  </a:lnTo>
                  <a:lnTo>
                    <a:pt x="329" y="369"/>
                  </a:lnTo>
                  <a:lnTo>
                    <a:pt x="355" y="342"/>
                  </a:lnTo>
                  <a:lnTo>
                    <a:pt x="388" y="305"/>
                  </a:lnTo>
                  <a:lnTo>
                    <a:pt x="410" y="269"/>
                  </a:lnTo>
                  <a:lnTo>
                    <a:pt x="426" y="245"/>
                  </a:lnTo>
                  <a:lnTo>
                    <a:pt x="442" y="219"/>
                  </a:lnTo>
                  <a:lnTo>
                    <a:pt x="459" y="187"/>
                  </a:lnTo>
                  <a:lnTo>
                    <a:pt x="474" y="152"/>
                  </a:lnTo>
                  <a:lnTo>
                    <a:pt x="485" y="130"/>
                  </a:lnTo>
                  <a:lnTo>
                    <a:pt x="497" y="96"/>
                  </a:lnTo>
                  <a:lnTo>
                    <a:pt x="504" y="69"/>
                  </a:lnTo>
                  <a:lnTo>
                    <a:pt x="506" y="43"/>
                  </a:lnTo>
                  <a:lnTo>
                    <a:pt x="500" y="0"/>
                  </a:lnTo>
                  <a:lnTo>
                    <a:pt x="510" y="32"/>
                  </a:lnTo>
                  <a:lnTo>
                    <a:pt x="515" y="49"/>
                  </a:lnTo>
                  <a:lnTo>
                    <a:pt x="518" y="70"/>
                  </a:lnTo>
                  <a:lnTo>
                    <a:pt x="518" y="87"/>
                  </a:lnTo>
                  <a:lnTo>
                    <a:pt x="518" y="107"/>
                  </a:lnTo>
                  <a:lnTo>
                    <a:pt x="518" y="122"/>
                  </a:lnTo>
                  <a:lnTo>
                    <a:pt x="516" y="146"/>
                  </a:lnTo>
                  <a:lnTo>
                    <a:pt x="506" y="176"/>
                  </a:lnTo>
                  <a:lnTo>
                    <a:pt x="499" y="202"/>
                  </a:lnTo>
                  <a:lnTo>
                    <a:pt x="485" y="227"/>
                  </a:lnTo>
                  <a:lnTo>
                    <a:pt x="467" y="265"/>
                  </a:lnTo>
                  <a:lnTo>
                    <a:pt x="447" y="302"/>
                  </a:lnTo>
                  <a:lnTo>
                    <a:pt x="425" y="338"/>
                  </a:lnTo>
                  <a:lnTo>
                    <a:pt x="394" y="372"/>
                  </a:lnTo>
                  <a:lnTo>
                    <a:pt x="355" y="414"/>
                  </a:lnTo>
                  <a:lnTo>
                    <a:pt x="320" y="450"/>
                  </a:lnTo>
                  <a:lnTo>
                    <a:pt x="277" y="484"/>
                  </a:lnTo>
                  <a:lnTo>
                    <a:pt x="230" y="524"/>
                  </a:lnTo>
                  <a:lnTo>
                    <a:pt x="190" y="572"/>
                  </a:lnTo>
                  <a:lnTo>
                    <a:pt x="154" y="614"/>
                  </a:lnTo>
                  <a:lnTo>
                    <a:pt x="116" y="665"/>
                  </a:lnTo>
                  <a:lnTo>
                    <a:pt x="84" y="714"/>
                  </a:lnTo>
                  <a:lnTo>
                    <a:pt x="61" y="755"/>
                  </a:lnTo>
                  <a:close/>
                </a:path>
              </a:pathLst>
            </a:custGeom>
            <a:solidFill>
              <a:srgbClr val="804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56"/>
            <p:cNvSpPr/>
            <p:nvPr/>
          </p:nvSpPr>
          <p:spPr>
            <a:xfrm>
              <a:off x="5480050" y="3776662"/>
              <a:ext cx="612775" cy="649287"/>
            </a:xfrm>
            <a:custGeom>
              <a:rect b="b" l="l" r="r" t="t"/>
              <a:pathLst>
                <a:path extrusionOk="0" h="1226" w="1157">
                  <a:moveTo>
                    <a:pt x="153" y="676"/>
                  </a:moveTo>
                  <a:lnTo>
                    <a:pt x="0" y="830"/>
                  </a:lnTo>
                  <a:lnTo>
                    <a:pt x="580" y="1226"/>
                  </a:lnTo>
                  <a:lnTo>
                    <a:pt x="724" y="1075"/>
                  </a:lnTo>
                  <a:lnTo>
                    <a:pt x="699" y="1029"/>
                  </a:lnTo>
                  <a:lnTo>
                    <a:pt x="692" y="1005"/>
                  </a:lnTo>
                  <a:lnTo>
                    <a:pt x="678" y="958"/>
                  </a:lnTo>
                  <a:lnTo>
                    <a:pt x="666" y="919"/>
                  </a:lnTo>
                  <a:lnTo>
                    <a:pt x="657" y="873"/>
                  </a:lnTo>
                  <a:lnTo>
                    <a:pt x="650" y="832"/>
                  </a:lnTo>
                  <a:lnTo>
                    <a:pt x="652" y="794"/>
                  </a:lnTo>
                  <a:lnTo>
                    <a:pt x="662" y="753"/>
                  </a:lnTo>
                  <a:lnTo>
                    <a:pt x="672" y="719"/>
                  </a:lnTo>
                  <a:lnTo>
                    <a:pt x="682" y="695"/>
                  </a:lnTo>
                  <a:lnTo>
                    <a:pt x="697" y="671"/>
                  </a:lnTo>
                  <a:lnTo>
                    <a:pt x="715" y="643"/>
                  </a:lnTo>
                  <a:lnTo>
                    <a:pt x="737" y="614"/>
                  </a:lnTo>
                  <a:lnTo>
                    <a:pt x="767" y="575"/>
                  </a:lnTo>
                  <a:lnTo>
                    <a:pt x="820" y="511"/>
                  </a:lnTo>
                  <a:lnTo>
                    <a:pt x="851" y="484"/>
                  </a:lnTo>
                  <a:lnTo>
                    <a:pt x="878" y="457"/>
                  </a:lnTo>
                  <a:lnTo>
                    <a:pt x="906" y="432"/>
                  </a:lnTo>
                  <a:lnTo>
                    <a:pt x="947" y="395"/>
                  </a:lnTo>
                  <a:lnTo>
                    <a:pt x="979" y="369"/>
                  </a:lnTo>
                  <a:lnTo>
                    <a:pt x="1004" y="342"/>
                  </a:lnTo>
                  <a:lnTo>
                    <a:pt x="1038" y="306"/>
                  </a:lnTo>
                  <a:lnTo>
                    <a:pt x="1061" y="270"/>
                  </a:lnTo>
                  <a:lnTo>
                    <a:pt x="1077" y="245"/>
                  </a:lnTo>
                  <a:lnTo>
                    <a:pt x="1093" y="219"/>
                  </a:lnTo>
                  <a:lnTo>
                    <a:pt x="1110" y="187"/>
                  </a:lnTo>
                  <a:lnTo>
                    <a:pt x="1125" y="152"/>
                  </a:lnTo>
                  <a:lnTo>
                    <a:pt x="1136" y="130"/>
                  </a:lnTo>
                  <a:lnTo>
                    <a:pt x="1148" y="96"/>
                  </a:lnTo>
                  <a:lnTo>
                    <a:pt x="1155" y="69"/>
                  </a:lnTo>
                  <a:lnTo>
                    <a:pt x="1157" y="43"/>
                  </a:lnTo>
                  <a:lnTo>
                    <a:pt x="1157" y="20"/>
                  </a:lnTo>
                  <a:lnTo>
                    <a:pt x="1151" y="0"/>
                  </a:lnTo>
                  <a:lnTo>
                    <a:pt x="1134" y="4"/>
                  </a:lnTo>
                  <a:lnTo>
                    <a:pt x="1115" y="10"/>
                  </a:lnTo>
                  <a:lnTo>
                    <a:pt x="1093" y="17"/>
                  </a:lnTo>
                  <a:lnTo>
                    <a:pt x="1059" y="42"/>
                  </a:lnTo>
                  <a:lnTo>
                    <a:pt x="1029" y="65"/>
                  </a:lnTo>
                  <a:lnTo>
                    <a:pt x="975" y="113"/>
                  </a:lnTo>
                  <a:lnTo>
                    <a:pt x="951" y="135"/>
                  </a:lnTo>
                  <a:lnTo>
                    <a:pt x="918" y="163"/>
                  </a:lnTo>
                  <a:lnTo>
                    <a:pt x="894" y="190"/>
                  </a:lnTo>
                  <a:lnTo>
                    <a:pt x="868" y="221"/>
                  </a:lnTo>
                  <a:lnTo>
                    <a:pt x="831" y="265"/>
                  </a:lnTo>
                  <a:lnTo>
                    <a:pt x="805" y="301"/>
                  </a:lnTo>
                  <a:lnTo>
                    <a:pt x="779" y="338"/>
                  </a:lnTo>
                  <a:lnTo>
                    <a:pt x="761" y="369"/>
                  </a:lnTo>
                  <a:lnTo>
                    <a:pt x="744" y="395"/>
                  </a:lnTo>
                  <a:lnTo>
                    <a:pt x="714" y="433"/>
                  </a:lnTo>
                  <a:lnTo>
                    <a:pt x="678" y="476"/>
                  </a:lnTo>
                  <a:lnTo>
                    <a:pt x="613" y="546"/>
                  </a:lnTo>
                  <a:lnTo>
                    <a:pt x="575" y="582"/>
                  </a:lnTo>
                  <a:lnTo>
                    <a:pt x="542" y="611"/>
                  </a:lnTo>
                  <a:lnTo>
                    <a:pt x="495" y="641"/>
                  </a:lnTo>
                  <a:lnTo>
                    <a:pt x="459" y="653"/>
                  </a:lnTo>
                  <a:lnTo>
                    <a:pt x="403" y="664"/>
                  </a:lnTo>
                  <a:lnTo>
                    <a:pt x="366" y="669"/>
                  </a:lnTo>
                  <a:lnTo>
                    <a:pt x="334" y="670"/>
                  </a:lnTo>
                  <a:lnTo>
                    <a:pt x="299" y="671"/>
                  </a:lnTo>
                  <a:lnTo>
                    <a:pt x="253" y="676"/>
                  </a:lnTo>
                  <a:lnTo>
                    <a:pt x="201" y="676"/>
                  </a:lnTo>
                  <a:lnTo>
                    <a:pt x="153" y="676"/>
                  </a:lnTo>
                  <a:close/>
                </a:path>
              </a:pathLst>
            </a:custGeom>
            <a:solidFill>
              <a:srgbClr val="FF8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56"/>
            <p:cNvSpPr/>
            <p:nvPr/>
          </p:nvSpPr>
          <p:spPr>
            <a:xfrm>
              <a:off x="5784850" y="4346575"/>
              <a:ext cx="96837" cy="133350"/>
            </a:xfrm>
            <a:custGeom>
              <a:rect b="b" l="l" r="r" t="t"/>
              <a:pathLst>
                <a:path extrusionOk="0" h="252" w="181">
                  <a:moveTo>
                    <a:pt x="0" y="154"/>
                  </a:moveTo>
                  <a:lnTo>
                    <a:pt x="143" y="0"/>
                  </a:lnTo>
                  <a:lnTo>
                    <a:pt x="181" y="95"/>
                  </a:lnTo>
                  <a:lnTo>
                    <a:pt x="47" y="252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603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3" name="Google Shape;863;p56"/>
          <p:cNvGrpSpPr/>
          <p:nvPr/>
        </p:nvGrpSpPr>
        <p:grpSpPr>
          <a:xfrm>
            <a:off x="4298950" y="4816475"/>
            <a:ext cx="127000" cy="120650"/>
            <a:chOff x="5549900" y="3903662"/>
            <a:chExt cx="474662" cy="439738"/>
          </a:xfrm>
        </p:grpSpPr>
        <p:sp>
          <p:nvSpPr>
            <p:cNvPr id="864" name="Google Shape;864;p56"/>
            <p:cNvSpPr/>
            <p:nvPr/>
          </p:nvSpPr>
          <p:spPr>
            <a:xfrm>
              <a:off x="5549900" y="4159250"/>
              <a:ext cx="266700" cy="184150"/>
            </a:xfrm>
            <a:custGeom>
              <a:rect b="b" l="l" r="r" t="t"/>
              <a:pathLst>
                <a:path extrusionOk="0" h="348" w="502">
                  <a:moveTo>
                    <a:pt x="33" y="8"/>
                  </a:moveTo>
                  <a:lnTo>
                    <a:pt x="69" y="0"/>
                  </a:lnTo>
                  <a:lnTo>
                    <a:pt x="92" y="0"/>
                  </a:lnTo>
                  <a:lnTo>
                    <a:pt x="120" y="3"/>
                  </a:lnTo>
                  <a:lnTo>
                    <a:pt x="179" y="22"/>
                  </a:lnTo>
                  <a:lnTo>
                    <a:pt x="265" y="62"/>
                  </a:lnTo>
                  <a:lnTo>
                    <a:pt x="345" y="108"/>
                  </a:lnTo>
                  <a:lnTo>
                    <a:pt x="414" y="166"/>
                  </a:lnTo>
                  <a:lnTo>
                    <a:pt x="446" y="199"/>
                  </a:lnTo>
                  <a:lnTo>
                    <a:pt x="469" y="235"/>
                  </a:lnTo>
                  <a:lnTo>
                    <a:pt x="494" y="284"/>
                  </a:lnTo>
                  <a:lnTo>
                    <a:pt x="502" y="327"/>
                  </a:lnTo>
                  <a:lnTo>
                    <a:pt x="502" y="348"/>
                  </a:lnTo>
                  <a:lnTo>
                    <a:pt x="494" y="346"/>
                  </a:lnTo>
                  <a:lnTo>
                    <a:pt x="469" y="324"/>
                  </a:lnTo>
                  <a:lnTo>
                    <a:pt x="452" y="300"/>
                  </a:lnTo>
                  <a:lnTo>
                    <a:pt x="433" y="265"/>
                  </a:lnTo>
                  <a:lnTo>
                    <a:pt x="431" y="334"/>
                  </a:lnTo>
                  <a:lnTo>
                    <a:pt x="388" y="289"/>
                  </a:lnTo>
                  <a:lnTo>
                    <a:pt x="379" y="274"/>
                  </a:lnTo>
                  <a:lnTo>
                    <a:pt x="346" y="256"/>
                  </a:lnTo>
                  <a:lnTo>
                    <a:pt x="293" y="233"/>
                  </a:lnTo>
                  <a:lnTo>
                    <a:pt x="251" y="208"/>
                  </a:lnTo>
                  <a:lnTo>
                    <a:pt x="200" y="179"/>
                  </a:lnTo>
                  <a:lnTo>
                    <a:pt x="150" y="139"/>
                  </a:lnTo>
                  <a:lnTo>
                    <a:pt x="106" y="106"/>
                  </a:lnTo>
                  <a:lnTo>
                    <a:pt x="89" y="80"/>
                  </a:lnTo>
                  <a:lnTo>
                    <a:pt x="75" y="74"/>
                  </a:lnTo>
                  <a:lnTo>
                    <a:pt x="63" y="74"/>
                  </a:lnTo>
                  <a:lnTo>
                    <a:pt x="26" y="79"/>
                  </a:lnTo>
                  <a:lnTo>
                    <a:pt x="8" y="64"/>
                  </a:lnTo>
                  <a:lnTo>
                    <a:pt x="0" y="36"/>
                  </a:lnTo>
                  <a:lnTo>
                    <a:pt x="33" y="8"/>
                  </a:lnTo>
                  <a:close/>
                </a:path>
              </a:pathLst>
            </a:custGeom>
            <a:solidFill>
              <a:srgbClr val="FFC08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56"/>
            <p:cNvSpPr/>
            <p:nvPr/>
          </p:nvSpPr>
          <p:spPr>
            <a:xfrm>
              <a:off x="5808662" y="4081462"/>
              <a:ext cx="41275" cy="87312"/>
            </a:xfrm>
            <a:custGeom>
              <a:rect b="b" l="l" r="r" t="t"/>
              <a:pathLst>
                <a:path extrusionOk="0" h="166" w="78">
                  <a:moveTo>
                    <a:pt x="78" y="0"/>
                  </a:moveTo>
                  <a:lnTo>
                    <a:pt x="39" y="42"/>
                  </a:lnTo>
                  <a:lnTo>
                    <a:pt x="16" y="71"/>
                  </a:lnTo>
                  <a:lnTo>
                    <a:pt x="7" y="93"/>
                  </a:lnTo>
                  <a:lnTo>
                    <a:pt x="3" y="109"/>
                  </a:lnTo>
                  <a:lnTo>
                    <a:pt x="0" y="128"/>
                  </a:lnTo>
                  <a:lnTo>
                    <a:pt x="11" y="166"/>
                  </a:lnTo>
                  <a:lnTo>
                    <a:pt x="28" y="131"/>
                  </a:lnTo>
                  <a:lnTo>
                    <a:pt x="55" y="75"/>
                  </a:lnTo>
                  <a:lnTo>
                    <a:pt x="70" y="3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C08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56"/>
            <p:cNvSpPr/>
            <p:nvPr/>
          </p:nvSpPr>
          <p:spPr>
            <a:xfrm>
              <a:off x="5911850" y="3903662"/>
              <a:ext cx="112712" cy="107950"/>
            </a:xfrm>
            <a:custGeom>
              <a:rect b="b" l="l" r="r" t="t"/>
              <a:pathLst>
                <a:path extrusionOk="0" h="203" w="213">
                  <a:moveTo>
                    <a:pt x="213" y="0"/>
                  </a:moveTo>
                  <a:lnTo>
                    <a:pt x="157" y="30"/>
                  </a:lnTo>
                  <a:lnTo>
                    <a:pt x="115" y="66"/>
                  </a:lnTo>
                  <a:lnTo>
                    <a:pt x="84" y="98"/>
                  </a:lnTo>
                  <a:lnTo>
                    <a:pt x="53" y="135"/>
                  </a:lnTo>
                  <a:lnTo>
                    <a:pt x="24" y="171"/>
                  </a:lnTo>
                  <a:lnTo>
                    <a:pt x="0" y="203"/>
                  </a:lnTo>
                  <a:lnTo>
                    <a:pt x="55" y="167"/>
                  </a:lnTo>
                  <a:lnTo>
                    <a:pt x="106" y="135"/>
                  </a:lnTo>
                  <a:lnTo>
                    <a:pt x="159" y="91"/>
                  </a:lnTo>
                  <a:lnTo>
                    <a:pt x="180" y="65"/>
                  </a:lnTo>
                  <a:lnTo>
                    <a:pt x="200" y="35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C08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7" name="Google Shape;867;p56"/>
          <p:cNvGrpSpPr/>
          <p:nvPr/>
        </p:nvGrpSpPr>
        <p:grpSpPr>
          <a:xfrm>
            <a:off x="4144962" y="4962525"/>
            <a:ext cx="177800" cy="144462"/>
            <a:chOff x="4978400" y="4432300"/>
            <a:chExt cx="660399" cy="522287"/>
          </a:xfrm>
        </p:grpSpPr>
        <p:sp>
          <p:nvSpPr>
            <p:cNvPr id="868" name="Google Shape;868;p56"/>
            <p:cNvSpPr/>
            <p:nvPr/>
          </p:nvSpPr>
          <p:spPr>
            <a:xfrm>
              <a:off x="4978400" y="4633912"/>
              <a:ext cx="381000" cy="320675"/>
            </a:xfrm>
            <a:custGeom>
              <a:rect b="b" l="l" r="r" t="t"/>
              <a:pathLst>
                <a:path extrusionOk="0" h="607" w="722">
                  <a:moveTo>
                    <a:pt x="37" y="35"/>
                  </a:moveTo>
                  <a:lnTo>
                    <a:pt x="0" y="52"/>
                  </a:lnTo>
                  <a:lnTo>
                    <a:pt x="35" y="94"/>
                  </a:lnTo>
                  <a:lnTo>
                    <a:pt x="50" y="98"/>
                  </a:lnTo>
                  <a:lnTo>
                    <a:pt x="45" y="118"/>
                  </a:lnTo>
                  <a:lnTo>
                    <a:pt x="80" y="155"/>
                  </a:lnTo>
                  <a:lnTo>
                    <a:pt x="116" y="168"/>
                  </a:lnTo>
                  <a:lnTo>
                    <a:pt x="116" y="201"/>
                  </a:lnTo>
                  <a:lnTo>
                    <a:pt x="147" y="201"/>
                  </a:lnTo>
                  <a:lnTo>
                    <a:pt x="159" y="217"/>
                  </a:lnTo>
                  <a:lnTo>
                    <a:pt x="159" y="242"/>
                  </a:lnTo>
                  <a:lnTo>
                    <a:pt x="180" y="248"/>
                  </a:lnTo>
                  <a:lnTo>
                    <a:pt x="185" y="264"/>
                  </a:lnTo>
                  <a:lnTo>
                    <a:pt x="207" y="273"/>
                  </a:lnTo>
                  <a:lnTo>
                    <a:pt x="210" y="292"/>
                  </a:lnTo>
                  <a:lnTo>
                    <a:pt x="256" y="295"/>
                  </a:lnTo>
                  <a:lnTo>
                    <a:pt x="259" y="324"/>
                  </a:lnTo>
                  <a:lnTo>
                    <a:pt x="279" y="355"/>
                  </a:lnTo>
                  <a:lnTo>
                    <a:pt x="299" y="391"/>
                  </a:lnTo>
                  <a:lnTo>
                    <a:pt x="340" y="423"/>
                  </a:lnTo>
                  <a:lnTo>
                    <a:pt x="376" y="453"/>
                  </a:lnTo>
                  <a:lnTo>
                    <a:pt x="404" y="474"/>
                  </a:lnTo>
                  <a:lnTo>
                    <a:pt x="432" y="482"/>
                  </a:lnTo>
                  <a:lnTo>
                    <a:pt x="478" y="507"/>
                  </a:lnTo>
                  <a:lnTo>
                    <a:pt x="527" y="542"/>
                  </a:lnTo>
                  <a:lnTo>
                    <a:pt x="559" y="560"/>
                  </a:lnTo>
                  <a:lnTo>
                    <a:pt x="574" y="581"/>
                  </a:lnTo>
                  <a:lnTo>
                    <a:pt x="605" y="581"/>
                  </a:lnTo>
                  <a:lnTo>
                    <a:pt x="591" y="607"/>
                  </a:lnTo>
                  <a:lnTo>
                    <a:pt x="704" y="560"/>
                  </a:lnTo>
                  <a:lnTo>
                    <a:pt x="722" y="531"/>
                  </a:lnTo>
                  <a:lnTo>
                    <a:pt x="159" y="0"/>
                  </a:lnTo>
                  <a:lnTo>
                    <a:pt x="94" y="8"/>
                  </a:lnTo>
                  <a:lnTo>
                    <a:pt x="37" y="35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56"/>
            <p:cNvSpPr/>
            <p:nvPr/>
          </p:nvSpPr>
          <p:spPr>
            <a:xfrm>
              <a:off x="4989512" y="4435475"/>
              <a:ext cx="646112" cy="517525"/>
            </a:xfrm>
            <a:custGeom>
              <a:rect b="b" l="l" r="r" t="t"/>
              <a:pathLst>
                <a:path extrusionOk="0" h="979" w="1220">
                  <a:moveTo>
                    <a:pt x="599" y="0"/>
                  </a:moveTo>
                  <a:lnTo>
                    <a:pt x="551" y="64"/>
                  </a:lnTo>
                  <a:lnTo>
                    <a:pt x="532" y="80"/>
                  </a:lnTo>
                  <a:lnTo>
                    <a:pt x="510" y="98"/>
                  </a:lnTo>
                  <a:lnTo>
                    <a:pt x="483" y="128"/>
                  </a:lnTo>
                  <a:lnTo>
                    <a:pt x="459" y="162"/>
                  </a:lnTo>
                  <a:lnTo>
                    <a:pt x="427" y="202"/>
                  </a:lnTo>
                  <a:lnTo>
                    <a:pt x="392" y="238"/>
                  </a:lnTo>
                  <a:lnTo>
                    <a:pt x="352" y="281"/>
                  </a:lnTo>
                  <a:lnTo>
                    <a:pt x="304" y="319"/>
                  </a:lnTo>
                  <a:lnTo>
                    <a:pt x="257" y="344"/>
                  </a:lnTo>
                  <a:lnTo>
                    <a:pt x="227" y="351"/>
                  </a:lnTo>
                  <a:lnTo>
                    <a:pt x="193" y="362"/>
                  </a:lnTo>
                  <a:lnTo>
                    <a:pt x="153" y="369"/>
                  </a:lnTo>
                  <a:lnTo>
                    <a:pt x="115" y="376"/>
                  </a:lnTo>
                  <a:lnTo>
                    <a:pt x="81" y="380"/>
                  </a:lnTo>
                  <a:lnTo>
                    <a:pt x="38" y="384"/>
                  </a:lnTo>
                  <a:lnTo>
                    <a:pt x="16" y="389"/>
                  </a:lnTo>
                  <a:lnTo>
                    <a:pt x="0" y="398"/>
                  </a:lnTo>
                  <a:lnTo>
                    <a:pt x="0" y="405"/>
                  </a:lnTo>
                  <a:lnTo>
                    <a:pt x="21" y="420"/>
                  </a:lnTo>
                  <a:lnTo>
                    <a:pt x="25" y="433"/>
                  </a:lnTo>
                  <a:lnTo>
                    <a:pt x="55" y="431"/>
                  </a:lnTo>
                  <a:lnTo>
                    <a:pt x="73" y="444"/>
                  </a:lnTo>
                  <a:lnTo>
                    <a:pt x="64" y="459"/>
                  </a:lnTo>
                  <a:lnTo>
                    <a:pt x="85" y="464"/>
                  </a:lnTo>
                  <a:lnTo>
                    <a:pt x="87" y="483"/>
                  </a:lnTo>
                  <a:lnTo>
                    <a:pt x="109" y="483"/>
                  </a:lnTo>
                  <a:lnTo>
                    <a:pt x="104" y="502"/>
                  </a:lnTo>
                  <a:lnTo>
                    <a:pt x="130" y="502"/>
                  </a:lnTo>
                  <a:lnTo>
                    <a:pt x="126" y="526"/>
                  </a:lnTo>
                  <a:lnTo>
                    <a:pt x="198" y="511"/>
                  </a:lnTo>
                  <a:lnTo>
                    <a:pt x="151" y="535"/>
                  </a:lnTo>
                  <a:lnTo>
                    <a:pt x="171" y="538"/>
                  </a:lnTo>
                  <a:lnTo>
                    <a:pt x="171" y="558"/>
                  </a:lnTo>
                  <a:lnTo>
                    <a:pt x="198" y="558"/>
                  </a:lnTo>
                  <a:lnTo>
                    <a:pt x="193" y="569"/>
                  </a:lnTo>
                  <a:lnTo>
                    <a:pt x="163" y="597"/>
                  </a:lnTo>
                  <a:lnTo>
                    <a:pt x="189" y="591"/>
                  </a:lnTo>
                  <a:lnTo>
                    <a:pt x="171" y="599"/>
                  </a:lnTo>
                  <a:lnTo>
                    <a:pt x="217" y="586"/>
                  </a:lnTo>
                  <a:lnTo>
                    <a:pt x="237" y="588"/>
                  </a:lnTo>
                  <a:lnTo>
                    <a:pt x="226" y="603"/>
                  </a:lnTo>
                  <a:lnTo>
                    <a:pt x="251" y="612"/>
                  </a:lnTo>
                  <a:lnTo>
                    <a:pt x="225" y="650"/>
                  </a:lnTo>
                  <a:lnTo>
                    <a:pt x="221" y="658"/>
                  </a:lnTo>
                  <a:lnTo>
                    <a:pt x="253" y="658"/>
                  </a:lnTo>
                  <a:lnTo>
                    <a:pt x="333" y="658"/>
                  </a:lnTo>
                  <a:lnTo>
                    <a:pt x="291" y="689"/>
                  </a:lnTo>
                  <a:lnTo>
                    <a:pt x="337" y="674"/>
                  </a:lnTo>
                  <a:lnTo>
                    <a:pt x="331" y="694"/>
                  </a:lnTo>
                  <a:lnTo>
                    <a:pt x="316" y="722"/>
                  </a:lnTo>
                  <a:lnTo>
                    <a:pt x="364" y="704"/>
                  </a:lnTo>
                  <a:lnTo>
                    <a:pt x="408" y="694"/>
                  </a:lnTo>
                  <a:lnTo>
                    <a:pt x="372" y="724"/>
                  </a:lnTo>
                  <a:lnTo>
                    <a:pt x="349" y="746"/>
                  </a:lnTo>
                  <a:lnTo>
                    <a:pt x="395" y="746"/>
                  </a:lnTo>
                  <a:lnTo>
                    <a:pt x="363" y="785"/>
                  </a:lnTo>
                  <a:lnTo>
                    <a:pt x="430" y="765"/>
                  </a:lnTo>
                  <a:lnTo>
                    <a:pt x="422" y="781"/>
                  </a:lnTo>
                  <a:lnTo>
                    <a:pt x="459" y="784"/>
                  </a:lnTo>
                  <a:lnTo>
                    <a:pt x="408" y="810"/>
                  </a:lnTo>
                  <a:lnTo>
                    <a:pt x="508" y="813"/>
                  </a:lnTo>
                  <a:lnTo>
                    <a:pt x="466" y="839"/>
                  </a:lnTo>
                  <a:lnTo>
                    <a:pt x="510" y="832"/>
                  </a:lnTo>
                  <a:lnTo>
                    <a:pt x="483" y="858"/>
                  </a:lnTo>
                  <a:lnTo>
                    <a:pt x="520" y="853"/>
                  </a:lnTo>
                  <a:lnTo>
                    <a:pt x="491" y="885"/>
                  </a:lnTo>
                  <a:lnTo>
                    <a:pt x="561" y="883"/>
                  </a:lnTo>
                  <a:lnTo>
                    <a:pt x="564" y="907"/>
                  </a:lnTo>
                  <a:lnTo>
                    <a:pt x="558" y="938"/>
                  </a:lnTo>
                  <a:lnTo>
                    <a:pt x="585" y="927"/>
                  </a:lnTo>
                  <a:lnTo>
                    <a:pt x="553" y="957"/>
                  </a:lnTo>
                  <a:lnTo>
                    <a:pt x="583" y="952"/>
                  </a:lnTo>
                  <a:lnTo>
                    <a:pt x="569" y="979"/>
                  </a:lnTo>
                  <a:lnTo>
                    <a:pt x="657" y="945"/>
                  </a:lnTo>
                  <a:lnTo>
                    <a:pt x="683" y="929"/>
                  </a:lnTo>
                  <a:lnTo>
                    <a:pt x="700" y="909"/>
                  </a:lnTo>
                  <a:lnTo>
                    <a:pt x="801" y="860"/>
                  </a:lnTo>
                  <a:lnTo>
                    <a:pt x="723" y="924"/>
                  </a:lnTo>
                  <a:lnTo>
                    <a:pt x="846" y="851"/>
                  </a:lnTo>
                  <a:lnTo>
                    <a:pt x="872" y="824"/>
                  </a:lnTo>
                  <a:lnTo>
                    <a:pt x="908" y="786"/>
                  </a:lnTo>
                  <a:lnTo>
                    <a:pt x="935" y="775"/>
                  </a:lnTo>
                  <a:lnTo>
                    <a:pt x="956" y="765"/>
                  </a:lnTo>
                  <a:lnTo>
                    <a:pt x="1060" y="658"/>
                  </a:lnTo>
                  <a:lnTo>
                    <a:pt x="1143" y="585"/>
                  </a:lnTo>
                  <a:lnTo>
                    <a:pt x="1220" y="497"/>
                  </a:lnTo>
                  <a:lnTo>
                    <a:pt x="1113" y="395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07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56"/>
            <p:cNvSpPr/>
            <p:nvPr/>
          </p:nvSpPr>
          <p:spPr>
            <a:xfrm>
              <a:off x="5283200" y="4654550"/>
              <a:ext cx="352425" cy="295275"/>
            </a:xfrm>
            <a:custGeom>
              <a:rect b="b" l="l" r="r" t="t"/>
              <a:pathLst>
                <a:path extrusionOk="0" h="559" w="665">
                  <a:moveTo>
                    <a:pt x="491" y="93"/>
                  </a:moveTo>
                  <a:lnTo>
                    <a:pt x="456" y="141"/>
                  </a:lnTo>
                  <a:lnTo>
                    <a:pt x="358" y="234"/>
                  </a:lnTo>
                  <a:lnTo>
                    <a:pt x="269" y="312"/>
                  </a:lnTo>
                  <a:lnTo>
                    <a:pt x="220" y="352"/>
                  </a:lnTo>
                  <a:lnTo>
                    <a:pt x="133" y="414"/>
                  </a:lnTo>
                  <a:lnTo>
                    <a:pt x="81" y="449"/>
                  </a:lnTo>
                  <a:lnTo>
                    <a:pt x="11" y="486"/>
                  </a:lnTo>
                  <a:lnTo>
                    <a:pt x="5" y="519"/>
                  </a:lnTo>
                  <a:lnTo>
                    <a:pt x="32" y="507"/>
                  </a:lnTo>
                  <a:lnTo>
                    <a:pt x="0" y="537"/>
                  </a:lnTo>
                  <a:lnTo>
                    <a:pt x="29" y="534"/>
                  </a:lnTo>
                  <a:lnTo>
                    <a:pt x="16" y="559"/>
                  </a:lnTo>
                  <a:lnTo>
                    <a:pt x="103" y="524"/>
                  </a:lnTo>
                  <a:lnTo>
                    <a:pt x="129" y="509"/>
                  </a:lnTo>
                  <a:lnTo>
                    <a:pt x="146" y="488"/>
                  </a:lnTo>
                  <a:lnTo>
                    <a:pt x="246" y="441"/>
                  </a:lnTo>
                  <a:lnTo>
                    <a:pt x="168" y="504"/>
                  </a:lnTo>
                  <a:lnTo>
                    <a:pt x="291" y="433"/>
                  </a:lnTo>
                  <a:lnTo>
                    <a:pt x="317" y="406"/>
                  </a:lnTo>
                  <a:lnTo>
                    <a:pt x="353" y="370"/>
                  </a:lnTo>
                  <a:lnTo>
                    <a:pt x="381" y="358"/>
                  </a:lnTo>
                  <a:lnTo>
                    <a:pt x="402" y="347"/>
                  </a:lnTo>
                  <a:lnTo>
                    <a:pt x="505" y="240"/>
                  </a:lnTo>
                  <a:lnTo>
                    <a:pt x="588" y="163"/>
                  </a:lnTo>
                  <a:lnTo>
                    <a:pt x="665" y="79"/>
                  </a:lnTo>
                  <a:lnTo>
                    <a:pt x="587" y="0"/>
                  </a:lnTo>
                  <a:lnTo>
                    <a:pt x="491" y="93"/>
                  </a:lnTo>
                  <a:close/>
                </a:path>
              </a:pathLst>
            </a:custGeom>
            <a:solidFill>
              <a:srgbClr val="A05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71" name="Google Shape;871;p56"/>
            <p:cNvGrpSpPr/>
            <p:nvPr/>
          </p:nvGrpSpPr>
          <p:grpSpPr>
            <a:xfrm>
              <a:off x="5284787" y="4432300"/>
              <a:ext cx="354012" cy="446087"/>
              <a:chOff x="5284787" y="4432300"/>
              <a:chExt cx="354012" cy="446087"/>
            </a:xfrm>
          </p:grpSpPr>
          <p:sp>
            <p:nvSpPr>
              <p:cNvPr id="872" name="Google Shape;872;p56"/>
              <p:cNvSpPr/>
              <p:nvPr/>
            </p:nvSpPr>
            <p:spPr>
              <a:xfrm>
                <a:off x="5284787" y="4432300"/>
                <a:ext cx="354012" cy="409575"/>
              </a:xfrm>
              <a:custGeom>
                <a:rect b="b" l="l" r="r" t="t"/>
                <a:pathLst>
                  <a:path extrusionOk="0" h="773" w="669">
                    <a:moveTo>
                      <a:pt x="36" y="0"/>
                    </a:moveTo>
                    <a:lnTo>
                      <a:pt x="0" y="43"/>
                    </a:lnTo>
                    <a:lnTo>
                      <a:pt x="13" y="75"/>
                    </a:lnTo>
                    <a:lnTo>
                      <a:pt x="27" y="88"/>
                    </a:lnTo>
                    <a:lnTo>
                      <a:pt x="64" y="79"/>
                    </a:lnTo>
                    <a:lnTo>
                      <a:pt x="74" y="102"/>
                    </a:lnTo>
                    <a:lnTo>
                      <a:pt x="64" y="132"/>
                    </a:lnTo>
                    <a:lnTo>
                      <a:pt x="113" y="119"/>
                    </a:lnTo>
                    <a:lnTo>
                      <a:pt x="91" y="168"/>
                    </a:lnTo>
                    <a:lnTo>
                      <a:pt x="149" y="132"/>
                    </a:lnTo>
                    <a:lnTo>
                      <a:pt x="140" y="168"/>
                    </a:lnTo>
                    <a:lnTo>
                      <a:pt x="183" y="146"/>
                    </a:lnTo>
                    <a:lnTo>
                      <a:pt x="171" y="172"/>
                    </a:lnTo>
                    <a:lnTo>
                      <a:pt x="188" y="168"/>
                    </a:lnTo>
                    <a:lnTo>
                      <a:pt x="171" y="223"/>
                    </a:lnTo>
                    <a:lnTo>
                      <a:pt x="205" y="201"/>
                    </a:lnTo>
                    <a:lnTo>
                      <a:pt x="197" y="249"/>
                    </a:lnTo>
                    <a:lnTo>
                      <a:pt x="231" y="201"/>
                    </a:lnTo>
                    <a:lnTo>
                      <a:pt x="231" y="227"/>
                    </a:lnTo>
                    <a:lnTo>
                      <a:pt x="259" y="205"/>
                    </a:lnTo>
                    <a:lnTo>
                      <a:pt x="245" y="245"/>
                    </a:lnTo>
                    <a:lnTo>
                      <a:pt x="293" y="227"/>
                    </a:lnTo>
                    <a:lnTo>
                      <a:pt x="263" y="266"/>
                    </a:lnTo>
                    <a:lnTo>
                      <a:pt x="307" y="249"/>
                    </a:lnTo>
                    <a:lnTo>
                      <a:pt x="299" y="276"/>
                    </a:lnTo>
                    <a:lnTo>
                      <a:pt x="273" y="329"/>
                    </a:lnTo>
                    <a:lnTo>
                      <a:pt x="311" y="289"/>
                    </a:lnTo>
                    <a:lnTo>
                      <a:pt x="360" y="285"/>
                    </a:lnTo>
                    <a:lnTo>
                      <a:pt x="347" y="333"/>
                    </a:lnTo>
                    <a:lnTo>
                      <a:pt x="364" y="307"/>
                    </a:lnTo>
                    <a:lnTo>
                      <a:pt x="401" y="316"/>
                    </a:lnTo>
                    <a:lnTo>
                      <a:pt x="364" y="368"/>
                    </a:lnTo>
                    <a:lnTo>
                      <a:pt x="422" y="338"/>
                    </a:lnTo>
                    <a:lnTo>
                      <a:pt x="405" y="387"/>
                    </a:lnTo>
                    <a:lnTo>
                      <a:pt x="440" y="360"/>
                    </a:lnTo>
                    <a:lnTo>
                      <a:pt x="431" y="391"/>
                    </a:lnTo>
                    <a:lnTo>
                      <a:pt x="454" y="373"/>
                    </a:lnTo>
                    <a:lnTo>
                      <a:pt x="364" y="537"/>
                    </a:lnTo>
                    <a:lnTo>
                      <a:pt x="483" y="397"/>
                    </a:lnTo>
                    <a:lnTo>
                      <a:pt x="483" y="423"/>
                    </a:lnTo>
                    <a:lnTo>
                      <a:pt x="523" y="399"/>
                    </a:lnTo>
                    <a:lnTo>
                      <a:pt x="471" y="479"/>
                    </a:lnTo>
                    <a:lnTo>
                      <a:pt x="536" y="430"/>
                    </a:lnTo>
                    <a:lnTo>
                      <a:pt x="527" y="466"/>
                    </a:lnTo>
                    <a:lnTo>
                      <a:pt x="275" y="739"/>
                    </a:lnTo>
                    <a:lnTo>
                      <a:pt x="490" y="560"/>
                    </a:lnTo>
                    <a:lnTo>
                      <a:pt x="311" y="773"/>
                    </a:lnTo>
                    <a:lnTo>
                      <a:pt x="504" y="594"/>
                    </a:lnTo>
                    <a:lnTo>
                      <a:pt x="427" y="721"/>
                    </a:lnTo>
                    <a:lnTo>
                      <a:pt x="571" y="573"/>
                    </a:lnTo>
                    <a:lnTo>
                      <a:pt x="620" y="568"/>
                    </a:lnTo>
                    <a:lnTo>
                      <a:pt x="669" y="511"/>
                    </a:lnTo>
                    <a:lnTo>
                      <a:pt x="571" y="40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E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3" name="Google Shape;873;p56"/>
              <p:cNvSpPr/>
              <p:nvPr/>
            </p:nvSpPr>
            <p:spPr>
              <a:xfrm>
                <a:off x="5346700" y="4826000"/>
                <a:ext cx="80962" cy="52387"/>
              </a:xfrm>
              <a:custGeom>
                <a:rect b="b" l="l" r="r" t="t"/>
                <a:pathLst>
                  <a:path extrusionOk="0" h="98" w="153">
                    <a:moveTo>
                      <a:pt x="153" y="0"/>
                    </a:moveTo>
                    <a:lnTo>
                      <a:pt x="74" y="57"/>
                    </a:lnTo>
                    <a:lnTo>
                      <a:pt x="33" y="78"/>
                    </a:lnTo>
                    <a:lnTo>
                      <a:pt x="0" y="98"/>
                    </a:lnTo>
                    <a:lnTo>
                      <a:pt x="83" y="72"/>
                    </a:lnTo>
                    <a:lnTo>
                      <a:pt x="153" y="0"/>
                    </a:lnTo>
                    <a:close/>
                  </a:path>
                </a:pathLst>
              </a:custGeom>
              <a:solidFill>
                <a:srgbClr val="E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74" name="Google Shape;874;p56"/>
          <p:cNvGrpSpPr/>
          <p:nvPr/>
        </p:nvGrpSpPr>
        <p:grpSpPr>
          <a:xfrm>
            <a:off x="4157662" y="4981575"/>
            <a:ext cx="138112" cy="95250"/>
            <a:chOff x="5027612" y="4498975"/>
            <a:chExt cx="509587" cy="349249"/>
          </a:xfrm>
        </p:grpSpPr>
        <p:grpSp>
          <p:nvGrpSpPr>
            <p:cNvPr id="875" name="Google Shape;875;p56"/>
            <p:cNvGrpSpPr/>
            <p:nvPr/>
          </p:nvGrpSpPr>
          <p:grpSpPr>
            <a:xfrm>
              <a:off x="5140325" y="4498975"/>
              <a:ext cx="352425" cy="331787"/>
              <a:chOff x="5140325" y="4498975"/>
              <a:chExt cx="352425" cy="331787"/>
            </a:xfrm>
          </p:grpSpPr>
          <p:sp>
            <p:nvSpPr>
              <p:cNvPr id="876" name="Google Shape;876;p56"/>
              <p:cNvSpPr/>
              <p:nvPr/>
            </p:nvSpPr>
            <p:spPr>
              <a:xfrm>
                <a:off x="5291137" y="4533900"/>
                <a:ext cx="88900" cy="68262"/>
              </a:xfrm>
              <a:custGeom>
                <a:rect b="b" l="l" r="r" t="t"/>
                <a:pathLst>
                  <a:path extrusionOk="0" h="128" w="169">
                    <a:moveTo>
                      <a:pt x="169" y="0"/>
                    </a:moveTo>
                    <a:lnTo>
                      <a:pt x="131" y="10"/>
                    </a:lnTo>
                    <a:lnTo>
                      <a:pt x="58" y="91"/>
                    </a:lnTo>
                    <a:lnTo>
                      <a:pt x="40" y="99"/>
                    </a:lnTo>
                    <a:lnTo>
                      <a:pt x="0" y="128"/>
                    </a:lnTo>
                    <a:lnTo>
                      <a:pt x="62" y="101"/>
                    </a:lnTo>
                    <a:lnTo>
                      <a:pt x="56" y="122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rgbClr val="FFA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7" name="Google Shape;877;p56"/>
              <p:cNvSpPr/>
              <p:nvPr/>
            </p:nvSpPr>
            <p:spPr>
              <a:xfrm>
                <a:off x="5148262" y="4560887"/>
                <a:ext cx="130175" cy="85725"/>
              </a:xfrm>
              <a:custGeom>
                <a:rect b="b" l="l" r="r" t="t"/>
                <a:pathLst>
                  <a:path extrusionOk="0" h="162" w="245">
                    <a:moveTo>
                      <a:pt x="245" y="0"/>
                    </a:moveTo>
                    <a:lnTo>
                      <a:pt x="187" y="49"/>
                    </a:lnTo>
                    <a:lnTo>
                      <a:pt x="144" y="75"/>
                    </a:lnTo>
                    <a:lnTo>
                      <a:pt x="104" y="108"/>
                    </a:lnTo>
                    <a:lnTo>
                      <a:pt x="65" y="133"/>
                    </a:lnTo>
                    <a:lnTo>
                      <a:pt x="0" y="162"/>
                    </a:lnTo>
                    <a:lnTo>
                      <a:pt x="57" y="156"/>
                    </a:lnTo>
                    <a:lnTo>
                      <a:pt x="141" y="117"/>
                    </a:lnTo>
                    <a:lnTo>
                      <a:pt x="192" y="58"/>
                    </a:lnTo>
                    <a:lnTo>
                      <a:pt x="235" y="28"/>
                    </a:lnTo>
                    <a:lnTo>
                      <a:pt x="245" y="0"/>
                    </a:lnTo>
                    <a:close/>
                  </a:path>
                </a:pathLst>
              </a:custGeom>
              <a:solidFill>
                <a:srgbClr val="FFA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Google Shape;878;p56"/>
              <p:cNvSpPr/>
              <p:nvPr/>
            </p:nvSpPr>
            <p:spPr>
              <a:xfrm>
                <a:off x="5176837" y="4573587"/>
                <a:ext cx="193675" cy="174625"/>
              </a:xfrm>
              <a:custGeom>
                <a:rect b="b" l="l" r="r" t="t"/>
                <a:pathLst>
                  <a:path extrusionOk="0" h="331" w="366">
                    <a:moveTo>
                      <a:pt x="185" y="83"/>
                    </a:moveTo>
                    <a:lnTo>
                      <a:pt x="121" y="122"/>
                    </a:lnTo>
                    <a:lnTo>
                      <a:pt x="87" y="139"/>
                    </a:lnTo>
                    <a:lnTo>
                      <a:pt x="13" y="185"/>
                    </a:lnTo>
                    <a:lnTo>
                      <a:pt x="61" y="177"/>
                    </a:lnTo>
                    <a:lnTo>
                      <a:pt x="107" y="169"/>
                    </a:lnTo>
                    <a:lnTo>
                      <a:pt x="66" y="207"/>
                    </a:lnTo>
                    <a:lnTo>
                      <a:pt x="35" y="230"/>
                    </a:lnTo>
                    <a:lnTo>
                      <a:pt x="0" y="251"/>
                    </a:lnTo>
                    <a:lnTo>
                      <a:pt x="71" y="241"/>
                    </a:lnTo>
                    <a:lnTo>
                      <a:pt x="118" y="214"/>
                    </a:lnTo>
                    <a:lnTo>
                      <a:pt x="201" y="181"/>
                    </a:lnTo>
                    <a:lnTo>
                      <a:pt x="176" y="230"/>
                    </a:lnTo>
                    <a:lnTo>
                      <a:pt x="141" y="267"/>
                    </a:lnTo>
                    <a:lnTo>
                      <a:pt x="94" y="303"/>
                    </a:lnTo>
                    <a:lnTo>
                      <a:pt x="150" y="278"/>
                    </a:lnTo>
                    <a:lnTo>
                      <a:pt x="201" y="259"/>
                    </a:lnTo>
                    <a:lnTo>
                      <a:pt x="252" y="241"/>
                    </a:lnTo>
                    <a:lnTo>
                      <a:pt x="226" y="272"/>
                    </a:lnTo>
                    <a:lnTo>
                      <a:pt x="211" y="300"/>
                    </a:lnTo>
                    <a:lnTo>
                      <a:pt x="185" y="331"/>
                    </a:lnTo>
                    <a:lnTo>
                      <a:pt x="233" y="300"/>
                    </a:lnTo>
                    <a:lnTo>
                      <a:pt x="279" y="267"/>
                    </a:lnTo>
                    <a:lnTo>
                      <a:pt x="320" y="238"/>
                    </a:lnTo>
                    <a:lnTo>
                      <a:pt x="334" y="214"/>
                    </a:lnTo>
                    <a:lnTo>
                      <a:pt x="352" y="195"/>
                    </a:lnTo>
                    <a:lnTo>
                      <a:pt x="308" y="218"/>
                    </a:lnTo>
                    <a:lnTo>
                      <a:pt x="276" y="221"/>
                    </a:lnTo>
                    <a:lnTo>
                      <a:pt x="313" y="182"/>
                    </a:lnTo>
                    <a:lnTo>
                      <a:pt x="267" y="189"/>
                    </a:lnTo>
                    <a:lnTo>
                      <a:pt x="320" y="146"/>
                    </a:lnTo>
                    <a:lnTo>
                      <a:pt x="359" y="112"/>
                    </a:lnTo>
                    <a:lnTo>
                      <a:pt x="321" y="125"/>
                    </a:lnTo>
                    <a:lnTo>
                      <a:pt x="288" y="143"/>
                    </a:lnTo>
                    <a:lnTo>
                      <a:pt x="264" y="157"/>
                    </a:lnTo>
                    <a:lnTo>
                      <a:pt x="279" y="131"/>
                    </a:lnTo>
                    <a:lnTo>
                      <a:pt x="366" y="0"/>
                    </a:lnTo>
                    <a:lnTo>
                      <a:pt x="264" y="118"/>
                    </a:lnTo>
                    <a:lnTo>
                      <a:pt x="228" y="146"/>
                    </a:lnTo>
                    <a:lnTo>
                      <a:pt x="221" y="148"/>
                    </a:lnTo>
                    <a:lnTo>
                      <a:pt x="226" y="132"/>
                    </a:lnTo>
                    <a:lnTo>
                      <a:pt x="299" y="42"/>
                    </a:lnTo>
                    <a:lnTo>
                      <a:pt x="209" y="121"/>
                    </a:lnTo>
                    <a:lnTo>
                      <a:pt x="185" y="136"/>
                    </a:lnTo>
                    <a:lnTo>
                      <a:pt x="155" y="146"/>
                    </a:lnTo>
                    <a:lnTo>
                      <a:pt x="145" y="146"/>
                    </a:lnTo>
                    <a:lnTo>
                      <a:pt x="167" y="114"/>
                    </a:lnTo>
                    <a:lnTo>
                      <a:pt x="185" y="83"/>
                    </a:lnTo>
                    <a:close/>
                  </a:path>
                </a:pathLst>
              </a:custGeom>
              <a:solidFill>
                <a:srgbClr val="FFA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9" name="Google Shape;879;p56"/>
              <p:cNvSpPr/>
              <p:nvPr/>
            </p:nvSpPr>
            <p:spPr>
              <a:xfrm>
                <a:off x="5343525" y="4719637"/>
                <a:ext cx="149225" cy="111125"/>
              </a:xfrm>
              <a:custGeom>
                <a:rect b="b" l="l" r="r" t="t"/>
                <a:pathLst>
                  <a:path extrusionOk="0" h="210" w="282">
                    <a:moveTo>
                      <a:pt x="282" y="0"/>
                    </a:moveTo>
                    <a:lnTo>
                      <a:pt x="220" y="40"/>
                    </a:lnTo>
                    <a:lnTo>
                      <a:pt x="186" y="73"/>
                    </a:lnTo>
                    <a:lnTo>
                      <a:pt x="141" y="100"/>
                    </a:lnTo>
                    <a:lnTo>
                      <a:pt x="96" y="136"/>
                    </a:lnTo>
                    <a:lnTo>
                      <a:pt x="61" y="166"/>
                    </a:lnTo>
                    <a:lnTo>
                      <a:pt x="0" y="210"/>
                    </a:lnTo>
                    <a:lnTo>
                      <a:pt x="66" y="178"/>
                    </a:lnTo>
                    <a:lnTo>
                      <a:pt x="128" y="139"/>
                    </a:lnTo>
                    <a:lnTo>
                      <a:pt x="198" y="80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rgbClr val="FFA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0" name="Google Shape;880;p56"/>
              <p:cNvSpPr/>
              <p:nvPr/>
            </p:nvSpPr>
            <p:spPr>
              <a:xfrm>
                <a:off x="5140325" y="4498975"/>
                <a:ext cx="134937" cy="138112"/>
              </a:xfrm>
              <a:custGeom>
                <a:rect b="b" l="l" r="r" t="t"/>
                <a:pathLst>
                  <a:path extrusionOk="0" h="261" w="254">
                    <a:moveTo>
                      <a:pt x="249" y="0"/>
                    </a:moveTo>
                    <a:lnTo>
                      <a:pt x="176" y="61"/>
                    </a:lnTo>
                    <a:lnTo>
                      <a:pt x="121" y="108"/>
                    </a:lnTo>
                    <a:lnTo>
                      <a:pt x="57" y="182"/>
                    </a:lnTo>
                    <a:lnTo>
                      <a:pt x="91" y="161"/>
                    </a:lnTo>
                    <a:lnTo>
                      <a:pt x="49" y="207"/>
                    </a:lnTo>
                    <a:lnTo>
                      <a:pt x="0" y="261"/>
                    </a:lnTo>
                    <a:lnTo>
                      <a:pt x="70" y="209"/>
                    </a:lnTo>
                    <a:lnTo>
                      <a:pt x="127" y="166"/>
                    </a:lnTo>
                    <a:lnTo>
                      <a:pt x="76" y="219"/>
                    </a:lnTo>
                    <a:lnTo>
                      <a:pt x="161" y="149"/>
                    </a:lnTo>
                    <a:lnTo>
                      <a:pt x="236" y="71"/>
                    </a:lnTo>
                    <a:lnTo>
                      <a:pt x="195" y="91"/>
                    </a:lnTo>
                    <a:lnTo>
                      <a:pt x="254" y="31"/>
                    </a:lnTo>
                    <a:lnTo>
                      <a:pt x="211" y="49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rgbClr val="FFA0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81" name="Google Shape;881;p56"/>
            <p:cNvGrpSpPr/>
            <p:nvPr/>
          </p:nvGrpSpPr>
          <p:grpSpPr>
            <a:xfrm>
              <a:off x="5027612" y="4560887"/>
              <a:ext cx="509587" cy="287337"/>
              <a:chOff x="5027612" y="4560887"/>
              <a:chExt cx="509587" cy="287337"/>
            </a:xfrm>
          </p:grpSpPr>
          <p:sp>
            <p:nvSpPr>
              <p:cNvPr id="882" name="Google Shape;882;p56"/>
              <p:cNvSpPr/>
              <p:nvPr/>
            </p:nvSpPr>
            <p:spPr>
              <a:xfrm>
                <a:off x="5027612" y="4622800"/>
                <a:ext cx="120650" cy="41275"/>
              </a:xfrm>
              <a:custGeom>
                <a:rect b="b" l="l" r="r" t="t"/>
                <a:pathLst>
                  <a:path extrusionOk="0" h="76" w="228">
                    <a:moveTo>
                      <a:pt x="228" y="0"/>
                    </a:moveTo>
                    <a:lnTo>
                      <a:pt x="181" y="28"/>
                    </a:lnTo>
                    <a:lnTo>
                      <a:pt x="153" y="42"/>
                    </a:lnTo>
                    <a:lnTo>
                      <a:pt x="123" y="54"/>
                    </a:lnTo>
                    <a:lnTo>
                      <a:pt x="102" y="64"/>
                    </a:lnTo>
                    <a:lnTo>
                      <a:pt x="76" y="69"/>
                    </a:lnTo>
                    <a:lnTo>
                      <a:pt x="53" y="74"/>
                    </a:lnTo>
                    <a:lnTo>
                      <a:pt x="12" y="76"/>
                    </a:lnTo>
                    <a:lnTo>
                      <a:pt x="0" y="76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402000"/>
              </a:solidFill>
              <a:ln cap="flat" cmpd="sng" w="9525">
                <a:solidFill>
                  <a:srgbClr val="603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p56"/>
              <p:cNvSpPr/>
              <p:nvPr/>
            </p:nvSpPr>
            <p:spPr>
              <a:xfrm>
                <a:off x="5121275" y="4560887"/>
                <a:ext cx="192087" cy="125412"/>
              </a:xfrm>
              <a:custGeom>
                <a:rect b="b" l="l" r="r" t="t"/>
                <a:pathLst>
                  <a:path extrusionOk="0" h="238" w="365">
                    <a:moveTo>
                      <a:pt x="365" y="0"/>
                    </a:moveTo>
                    <a:lnTo>
                      <a:pt x="335" y="28"/>
                    </a:lnTo>
                    <a:lnTo>
                      <a:pt x="297" y="59"/>
                    </a:lnTo>
                    <a:lnTo>
                      <a:pt x="251" y="104"/>
                    </a:lnTo>
                    <a:lnTo>
                      <a:pt x="221" y="130"/>
                    </a:lnTo>
                    <a:lnTo>
                      <a:pt x="182" y="157"/>
                    </a:lnTo>
                    <a:lnTo>
                      <a:pt x="130" y="186"/>
                    </a:lnTo>
                    <a:lnTo>
                      <a:pt x="81" y="208"/>
                    </a:lnTo>
                    <a:lnTo>
                      <a:pt x="33" y="230"/>
                    </a:lnTo>
                    <a:lnTo>
                      <a:pt x="0" y="238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402000"/>
              </a:solidFill>
              <a:ln cap="flat" cmpd="sng" w="9525">
                <a:solidFill>
                  <a:srgbClr val="603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" name="Google Shape;884;p56"/>
              <p:cNvSpPr/>
              <p:nvPr/>
            </p:nvSpPr>
            <p:spPr>
              <a:xfrm>
                <a:off x="5378450" y="4573587"/>
                <a:ext cx="71437" cy="65087"/>
              </a:xfrm>
              <a:custGeom>
                <a:rect b="b" l="l" r="r" t="t"/>
                <a:pathLst>
                  <a:path extrusionOk="0" h="123" w="137">
                    <a:moveTo>
                      <a:pt x="137" y="0"/>
                    </a:moveTo>
                    <a:lnTo>
                      <a:pt x="94" y="45"/>
                    </a:lnTo>
                    <a:lnTo>
                      <a:pt x="62" y="73"/>
                    </a:lnTo>
                    <a:lnTo>
                      <a:pt x="34" y="95"/>
                    </a:lnTo>
                    <a:lnTo>
                      <a:pt x="14" y="114"/>
                    </a:lnTo>
                    <a:lnTo>
                      <a:pt x="0" y="12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402000"/>
              </a:solidFill>
              <a:ln cap="flat" cmpd="sng" w="9525">
                <a:solidFill>
                  <a:srgbClr val="603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" name="Google Shape;885;p56"/>
              <p:cNvSpPr/>
              <p:nvPr/>
            </p:nvSpPr>
            <p:spPr>
              <a:xfrm>
                <a:off x="5110162" y="4719637"/>
                <a:ext cx="100012" cy="60325"/>
              </a:xfrm>
              <a:custGeom>
                <a:rect b="b" l="l" r="r" t="t"/>
                <a:pathLst>
                  <a:path extrusionOk="0" h="116" w="188">
                    <a:moveTo>
                      <a:pt x="188" y="0"/>
                    </a:moveTo>
                    <a:lnTo>
                      <a:pt x="130" y="43"/>
                    </a:lnTo>
                    <a:lnTo>
                      <a:pt x="82" y="75"/>
                    </a:lnTo>
                    <a:lnTo>
                      <a:pt x="50" y="97"/>
                    </a:lnTo>
                    <a:lnTo>
                      <a:pt x="18" y="113"/>
                    </a:lnTo>
                    <a:lnTo>
                      <a:pt x="0" y="116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rgbClr val="402000"/>
              </a:solidFill>
              <a:ln cap="flat" cmpd="sng" w="9525">
                <a:solidFill>
                  <a:srgbClr val="603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p56"/>
              <p:cNvSpPr/>
              <p:nvPr/>
            </p:nvSpPr>
            <p:spPr>
              <a:xfrm>
                <a:off x="5207000" y="4732337"/>
                <a:ext cx="109537" cy="77787"/>
              </a:xfrm>
              <a:custGeom>
                <a:rect b="b" l="l" r="r" t="t"/>
                <a:pathLst>
                  <a:path extrusionOk="0" h="147" w="206">
                    <a:moveTo>
                      <a:pt x="206" y="0"/>
                    </a:moveTo>
                    <a:lnTo>
                      <a:pt x="133" y="63"/>
                    </a:lnTo>
                    <a:lnTo>
                      <a:pt x="92" y="96"/>
                    </a:lnTo>
                    <a:lnTo>
                      <a:pt x="57" y="115"/>
                    </a:lnTo>
                    <a:lnTo>
                      <a:pt x="30" y="128"/>
                    </a:lnTo>
                    <a:lnTo>
                      <a:pt x="0" y="147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402000"/>
              </a:solidFill>
              <a:ln cap="flat" cmpd="sng" w="9525">
                <a:solidFill>
                  <a:srgbClr val="603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56"/>
              <p:cNvSpPr/>
              <p:nvPr/>
            </p:nvSpPr>
            <p:spPr>
              <a:xfrm>
                <a:off x="5207000" y="4732337"/>
                <a:ext cx="152400" cy="98425"/>
              </a:xfrm>
              <a:custGeom>
                <a:rect b="b" l="l" r="r" t="t"/>
                <a:pathLst>
                  <a:path extrusionOk="0" h="187" w="290">
                    <a:moveTo>
                      <a:pt x="290" y="0"/>
                    </a:moveTo>
                    <a:lnTo>
                      <a:pt x="233" y="42"/>
                    </a:lnTo>
                    <a:lnTo>
                      <a:pt x="195" y="79"/>
                    </a:lnTo>
                    <a:lnTo>
                      <a:pt x="159" y="112"/>
                    </a:lnTo>
                    <a:lnTo>
                      <a:pt x="132" y="131"/>
                    </a:lnTo>
                    <a:lnTo>
                      <a:pt x="106" y="144"/>
                    </a:lnTo>
                    <a:lnTo>
                      <a:pt x="75" y="162"/>
                    </a:lnTo>
                    <a:lnTo>
                      <a:pt x="47" y="173"/>
                    </a:lnTo>
                    <a:lnTo>
                      <a:pt x="27" y="178"/>
                    </a:lnTo>
                    <a:lnTo>
                      <a:pt x="0" y="187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rgbClr val="402000"/>
              </a:solidFill>
              <a:ln cap="flat" cmpd="sng" w="9525">
                <a:solidFill>
                  <a:srgbClr val="603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" name="Google Shape;888;p56"/>
              <p:cNvSpPr/>
              <p:nvPr/>
            </p:nvSpPr>
            <p:spPr>
              <a:xfrm>
                <a:off x="5243512" y="4745037"/>
                <a:ext cx="134937" cy="103187"/>
              </a:xfrm>
              <a:custGeom>
                <a:rect b="b" l="l" r="r" t="t"/>
                <a:pathLst>
                  <a:path extrusionOk="0" h="193" w="253">
                    <a:moveTo>
                      <a:pt x="253" y="0"/>
                    </a:moveTo>
                    <a:lnTo>
                      <a:pt x="206" y="44"/>
                    </a:lnTo>
                    <a:lnTo>
                      <a:pt x="157" y="96"/>
                    </a:lnTo>
                    <a:lnTo>
                      <a:pt x="123" y="137"/>
                    </a:lnTo>
                    <a:lnTo>
                      <a:pt x="91" y="159"/>
                    </a:lnTo>
                    <a:lnTo>
                      <a:pt x="61" y="173"/>
                    </a:lnTo>
                    <a:lnTo>
                      <a:pt x="24" y="187"/>
                    </a:lnTo>
                    <a:lnTo>
                      <a:pt x="0" y="193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rgbClr val="402000"/>
              </a:solidFill>
              <a:ln cap="flat" cmpd="sng" w="9525">
                <a:solidFill>
                  <a:srgbClr val="603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9" name="Google Shape;889;p56"/>
              <p:cNvSpPr/>
              <p:nvPr/>
            </p:nvSpPr>
            <p:spPr>
              <a:xfrm>
                <a:off x="5378450" y="4581525"/>
                <a:ext cx="98425" cy="90487"/>
              </a:xfrm>
              <a:custGeom>
                <a:rect b="b" l="l" r="r" t="t"/>
                <a:pathLst>
                  <a:path extrusionOk="0" h="172" w="186">
                    <a:moveTo>
                      <a:pt x="186" y="0"/>
                    </a:moveTo>
                    <a:lnTo>
                      <a:pt x="128" y="53"/>
                    </a:lnTo>
                    <a:lnTo>
                      <a:pt x="100" y="89"/>
                    </a:lnTo>
                    <a:lnTo>
                      <a:pt x="75" y="118"/>
                    </a:lnTo>
                    <a:lnTo>
                      <a:pt x="47" y="139"/>
                    </a:lnTo>
                    <a:lnTo>
                      <a:pt x="32" y="155"/>
                    </a:lnTo>
                    <a:lnTo>
                      <a:pt x="0" y="172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rgbClr val="402000"/>
              </a:solidFill>
              <a:ln cap="flat" cmpd="sng" w="9525">
                <a:solidFill>
                  <a:srgbClr val="603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Google Shape;890;p56"/>
              <p:cNvSpPr/>
              <p:nvPr/>
            </p:nvSpPr>
            <p:spPr>
              <a:xfrm>
                <a:off x="5375275" y="4592637"/>
                <a:ext cx="120650" cy="104775"/>
              </a:xfrm>
              <a:custGeom>
                <a:rect b="b" l="l" r="r" t="t"/>
                <a:pathLst>
                  <a:path extrusionOk="0" h="197" w="228">
                    <a:moveTo>
                      <a:pt x="228" y="0"/>
                    </a:moveTo>
                    <a:lnTo>
                      <a:pt x="176" y="64"/>
                    </a:lnTo>
                    <a:lnTo>
                      <a:pt x="132" y="104"/>
                    </a:lnTo>
                    <a:lnTo>
                      <a:pt x="86" y="140"/>
                    </a:lnTo>
                    <a:lnTo>
                      <a:pt x="46" y="176"/>
                    </a:lnTo>
                    <a:lnTo>
                      <a:pt x="0" y="197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402000"/>
              </a:solidFill>
              <a:ln cap="flat" cmpd="sng" w="9525">
                <a:solidFill>
                  <a:srgbClr val="603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p56"/>
              <p:cNvSpPr/>
              <p:nvPr/>
            </p:nvSpPr>
            <p:spPr>
              <a:xfrm>
                <a:off x="5383212" y="4606925"/>
                <a:ext cx="128587" cy="109537"/>
              </a:xfrm>
              <a:custGeom>
                <a:rect b="b" l="l" r="r" t="t"/>
                <a:pathLst>
                  <a:path extrusionOk="0" h="208" w="243">
                    <a:moveTo>
                      <a:pt x="243" y="0"/>
                    </a:moveTo>
                    <a:lnTo>
                      <a:pt x="189" y="49"/>
                    </a:lnTo>
                    <a:lnTo>
                      <a:pt x="149" y="87"/>
                    </a:lnTo>
                    <a:lnTo>
                      <a:pt x="99" y="130"/>
                    </a:lnTo>
                    <a:lnTo>
                      <a:pt x="49" y="172"/>
                    </a:lnTo>
                    <a:lnTo>
                      <a:pt x="0" y="208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rgbClr val="402000"/>
              </a:solidFill>
              <a:ln cap="flat" cmpd="sng" w="9525">
                <a:solidFill>
                  <a:srgbClr val="603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892;p56"/>
              <p:cNvSpPr/>
              <p:nvPr/>
            </p:nvSpPr>
            <p:spPr>
              <a:xfrm>
                <a:off x="5394325" y="4616450"/>
                <a:ext cx="123825" cy="127000"/>
              </a:xfrm>
              <a:custGeom>
                <a:rect b="b" l="l" r="r" t="t"/>
                <a:pathLst>
                  <a:path extrusionOk="0" h="241" w="235">
                    <a:moveTo>
                      <a:pt x="235" y="0"/>
                    </a:moveTo>
                    <a:lnTo>
                      <a:pt x="183" y="59"/>
                    </a:lnTo>
                    <a:lnTo>
                      <a:pt x="139" y="110"/>
                    </a:lnTo>
                    <a:lnTo>
                      <a:pt x="81" y="168"/>
                    </a:lnTo>
                    <a:lnTo>
                      <a:pt x="34" y="209"/>
                    </a:lnTo>
                    <a:lnTo>
                      <a:pt x="0" y="241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402000"/>
              </a:solidFill>
              <a:ln cap="flat" cmpd="sng" w="9525">
                <a:solidFill>
                  <a:srgbClr val="603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893;p56"/>
              <p:cNvSpPr/>
              <p:nvPr/>
            </p:nvSpPr>
            <p:spPr>
              <a:xfrm>
                <a:off x="5354637" y="4625975"/>
                <a:ext cx="182562" cy="176212"/>
              </a:xfrm>
              <a:custGeom>
                <a:rect b="b" l="l" r="r" t="t"/>
                <a:pathLst>
                  <a:path extrusionOk="0" h="335" w="344">
                    <a:moveTo>
                      <a:pt x="344" y="0"/>
                    </a:moveTo>
                    <a:lnTo>
                      <a:pt x="291" y="61"/>
                    </a:lnTo>
                    <a:lnTo>
                      <a:pt x="240" y="130"/>
                    </a:lnTo>
                    <a:lnTo>
                      <a:pt x="176" y="188"/>
                    </a:lnTo>
                    <a:lnTo>
                      <a:pt x="124" y="238"/>
                    </a:lnTo>
                    <a:lnTo>
                      <a:pt x="61" y="287"/>
                    </a:lnTo>
                    <a:lnTo>
                      <a:pt x="0" y="335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rgbClr val="402000"/>
              </a:solidFill>
              <a:ln cap="flat" cmpd="sng" w="9525">
                <a:solidFill>
                  <a:srgbClr val="603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94" name="Google Shape;894;p56"/>
          <p:cNvGrpSpPr/>
          <p:nvPr/>
        </p:nvGrpSpPr>
        <p:grpSpPr>
          <a:xfrm>
            <a:off x="4229100" y="4902200"/>
            <a:ext cx="141287" cy="134937"/>
            <a:chOff x="5289550" y="4216400"/>
            <a:chExt cx="523874" cy="485775"/>
          </a:xfrm>
        </p:grpSpPr>
        <p:sp>
          <p:nvSpPr>
            <p:cNvPr id="895" name="Google Shape;895;p56"/>
            <p:cNvSpPr/>
            <p:nvPr/>
          </p:nvSpPr>
          <p:spPr>
            <a:xfrm>
              <a:off x="5586412" y="4425950"/>
              <a:ext cx="227012" cy="276225"/>
            </a:xfrm>
            <a:custGeom>
              <a:rect b="b" l="l" r="r" t="t"/>
              <a:pathLst>
                <a:path extrusionOk="0" h="522" w="428">
                  <a:moveTo>
                    <a:pt x="0" y="422"/>
                  </a:moveTo>
                  <a:lnTo>
                    <a:pt x="92" y="522"/>
                  </a:lnTo>
                  <a:lnTo>
                    <a:pt x="428" y="105"/>
                  </a:lnTo>
                  <a:lnTo>
                    <a:pt x="375" y="0"/>
                  </a:lnTo>
                  <a:lnTo>
                    <a:pt x="0" y="422"/>
                  </a:lnTo>
                  <a:close/>
                </a:path>
              </a:pathLst>
            </a:custGeom>
            <a:solidFill>
              <a:srgbClr val="404040"/>
            </a:solidFill>
            <a:ln cap="flat" cmpd="sng" w="9525">
              <a:solidFill>
                <a:srgbClr val="A0A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56"/>
            <p:cNvSpPr/>
            <p:nvPr/>
          </p:nvSpPr>
          <p:spPr>
            <a:xfrm>
              <a:off x="5289550" y="4216400"/>
              <a:ext cx="496887" cy="431800"/>
            </a:xfrm>
            <a:custGeom>
              <a:rect b="b" l="l" r="r" t="t"/>
              <a:pathLst>
                <a:path extrusionOk="0" h="817" w="939">
                  <a:moveTo>
                    <a:pt x="362" y="0"/>
                  </a:moveTo>
                  <a:lnTo>
                    <a:pt x="939" y="398"/>
                  </a:lnTo>
                  <a:lnTo>
                    <a:pt x="562" y="817"/>
                  </a:lnTo>
                  <a:lnTo>
                    <a:pt x="0" y="401"/>
                  </a:lnTo>
                  <a:lnTo>
                    <a:pt x="135" y="264"/>
                  </a:lnTo>
                  <a:lnTo>
                    <a:pt x="154" y="258"/>
                  </a:lnTo>
                  <a:lnTo>
                    <a:pt x="166" y="247"/>
                  </a:lnTo>
                  <a:lnTo>
                    <a:pt x="166" y="218"/>
                  </a:lnTo>
                  <a:lnTo>
                    <a:pt x="362" y="0"/>
                  </a:lnTo>
                  <a:close/>
                </a:path>
              </a:pathLst>
            </a:custGeom>
            <a:solidFill>
              <a:srgbClr val="808080"/>
            </a:solidFill>
            <a:ln cap="flat" cmpd="sng" w="9525">
              <a:solidFill>
                <a:srgbClr val="A0A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7" name="Google Shape;897;p56"/>
          <p:cNvGrpSpPr/>
          <p:nvPr/>
        </p:nvGrpSpPr>
        <p:grpSpPr>
          <a:xfrm>
            <a:off x="4233862" y="4908550"/>
            <a:ext cx="117475" cy="111125"/>
            <a:chOff x="5310187" y="4240212"/>
            <a:chExt cx="433387" cy="396875"/>
          </a:xfrm>
        </p:grpSpPr>
        <p:sp>
          <p:nvSpPr>
            <p:cNvPr id="898" name="Google Shape;898;p56"/>
            <p:cNvSpPr/>
            <p:nvPr/>
          </p:nvSpPr>
          <p:spPr>
            <a:xfrm>
              <a:off x="5462587" y="4240212"/>
              <a:ext cx="280987" cy="196850"/>
            </a:xfrm>
            <a:custGeom>
              <a:rect b="b" l="l" r="r" t="t"/>
              <a:pathLst>
                <a:path extrusionOk="0" h="372" w="532">
                  <a:moveTo>
                    <a:pt x="30" y="0"/>
                  </a:moveTo>
                  <a:lnTo>
                    <a:pt x="0" y="30"/>
                  </a:lnTo>
                  <a:lnTo>
                    <a:pt x="532" y="372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56"/>
            <p:cNvSpPr/>
            <p:nvPr/>
          </p:nvSpPr>
          <p:spPr>
            <a:xfrm>
              <a:off x="5430837" y="4281487"/>
              <a:ext cx="292100" cy="192087"/>
            </a:xfrm>
            <a:custGeom>
              <a:rect b="b" l="l" r="r" t="t"/>
              <a:pathLst>
                <a:path extrusionOk="0" h="362" w="551">
                  <a:moveTo>
                    <a:pt x="23" y="0"/>
                  </a:moveTo>
                  <a:lnTo>
                    <a:pt x="0" y="24"/>
                  </a:lnTo>
                  <a:lnTo>
                    <a:pt x="396" y="288"/>
                  </a:lnTo>
                  <a:lnTo>
                    <a:pt x="551" y="362"/>
                  </a:lnTo>
                  <a:lnTo>
                    <a:pt x="372" y="222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56"/>
            <p:cNvSpPr/>
            <p:nvPr/>
          </p:nvSpPr>
          <p:spPr>
            <a:xfrm>
              <a:off x="5375275" y="4344987"/>
              <a:ext cx="333375" cy="273050"/>
            </a:xfrm>
            <a:custGeom>
              <a:rect b="b" l="l" r="r" t="t"/>
              <a:pathLst>
                <a:path extrusionOk="0" h="514" w="629">
                  <a:moveTo>
                    <a:pt x="9" y="0"/>
                  </a:moveTo>
                  <a:lnTo>
                    <a:pt x="201" y="144"/>
                  </a:lnTo>
                  <a:lnTo>
                    <a:pt x="294" y="219"/>
                  </a:lnTo>
                  <a:lnTo>
                    <a:pt x="419" y="295"/>
                  </a:lnTo>
                  <a:lnTo>
                    <a:pt x="537" y="372"/>
                  </a:lnTo>
                  <a:lnTo>
                    <a:pt x="550" y="386"/>
                  </a:lnTo>
                  <a:lnTo>
                    <a:pt x="629" y="492"/>
                  </a:lnTo>
                  <a:lnTo>
                    <a:pt x="612" y="514"/>
                  </a:lnTo>
                  <a:lnTo>
                    <a:pt x="532" y="397"/>
                  </a:lnTo>
                  <a:lnTo>
                    <a:pt x="388" y="307"/>
                  </a:lnTo>
                  <a:lnTo>
                    <a:pt x="246" y="219"/>
                  </a:lnTo>
                  <a:lnTo>
                    <a:pt x="91" y="97"/>
                  </a:lnTo>
                  <a:lnTo>
                    <a:pt x="0" y="17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56"/>
            <p:cNvSpPr/>
            <p:nvPr/>
          </p:nvSpPr>
          <p:spPr>
            <a:xfrm>
              <a:off x="5310187" y="4408487"/>
              <a:ext cx="293687" cy="228600"/>
            </a:xfrm>
            <a:custGeom>
              <a:rect b="b" l="l" r="r" t="t"/>
              <a:pathLst>
                <a:path extrusionOk="0" h="432" w="554">
                  <a:moveTo>
                    <a:pt x="31" y="0"/>
                  </a:moveTo>
                  <a:lnTo>
                    <a:pt x="0" y="31"/>
                  </a:lnTo>
                  <a:lnTo>
                    <a:pt x="229" y="213"/>
                  </a:lnTo>
                  <a:lnTo>
                    <a:pt x="447" y="375"/>
                  </a:lnTo>
                  <a:lnTo>
                    <a:pt x="526" y="432"/>
                  </a:lnTo>
                  <a:lnTo>
                    <a:pt x="554" y="401"/>
                  </a:lnTo>
                  <a:lnTo>
                    <a:pt x="353" y="261"/>
                  </a:lnTo>
                  <a:lnTo>
                    <a:pt x="208" y="150"/>
                  </a:lnTo>
                  <a:lnTo>
                    <a:pt x="119" y="8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404040"/>
            </a:solidFill>
            <a:ln cap="flat" cmpd="sng" w="9525">
              <a:solidFill>
                <a:srgbClr val="A0A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56"/>
            <p:cNvSpPr/>
            <p:nvPr/>
          </p:nvSpPr>
          <p:spPr>
            <a:xfrm>
              <a:off x="5346700" y="4368800"/>
              <a:ext cx="274637" cy="206375"/>
            </a:xfrm>
            <a:custGeom>
              <a:rect b="b" l="l" r="r" t="t"/>
              <a:pathLst>
                <a:path extrusionOk="0" h="390" w="517">
                  <a:moveTo>
                    <a:pt x="26" y="0"/>
                  </a:moveTo>
                  <a:lnTo>
                    <a:pt x="0" y="28"/>
                  </a:lnTo>
                  <a:lnTo>
                    <a:pt x="220" y="216"/>
                  </a:lnTo>
                  <a:lnTo>
                    <a:pt x="435" y="354"/>
                  </a:lnTo>
                  <a:lnTo>
                    <a:pt x="517" y="390"/>
                  </a:lnTo>
                  <a:lnTo>
                    <a:pt x="348" y="260"/>
                  </a:lnTo>
                  <a:lnTo>
                    <a:pt x="200" y="155"/>
                  </a:lnTo>
                  <a:lnTo>
                    <a:pt x="116" y="8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3" name="Google Shape;903;p56"/>
          <p:cNvGrpSpPr/>
          <p:nvPr/>
        </p:nvGrpSpPr>
        <p:grpSpPr>
          <a:xfrm>
            <a:off x="4241800" y="5180012"/>
            <a:ext cx="242887" cy="274637"/>
            <a:chOff x="3492500" y="3397250"/>
            <a:chExt cx="898525" cy="992187"/>
          </a:xfrm>
        </p:grpSpPr>
        <p:sp>
          <p:nvSpPr>
            <p:cNvPr id="904" name="Google Shape;904;p56"/>
            <p:cNvSpPr/>
            <p:nvPr/>
          </p:nvSpPr>
          <p:spPr>
            <a:xfrm>
              <a:off x="3492500" y="4184650"/>
              <a:ext cx="898525" cy="204787"/>
            </a:xfrm>
            <a:prstGeom prst="ellipse">
              <a:avLst/>
            </a:prstGeom>
            <a:solidFill>
              <a:srgbClr val="A0A0A0"/>
            </a:solidFill>
            <a:ln cap="flat" cmpd="sng" w="9525">
              <a:solidFill>
                <a:srgbClr val="C0C0C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56"/>
            <p:cNvSpPr/>
            <p:nvPr/>
          </p:nvSpPr>
          <p:spPr>
            <a:xfrm>
              <a:off x="3492500" y="3397250"/>
              <a:ext cx="896937" cy="981075"/>
            </a:xfrm>
            <a:custGeom>
              <a:rect b="b" l="l" r="r" t="t"/>
              <a:pathLst>
                <a:path extrusionOk="0" h="1855" w="1695">
                  <a:moveTo>
                    <a:pt x="0" y="0"/>
                  </a:moveTo>
                  <a:lnTo>
                    <a:pt x="1695" y="5"/>
                  </a:lnTo>
                  <a:lnTo>
                    <a:pt x="1694" y="1656"/>
                  </a:lnTo>
                  <a:lnTo>
                    <a:pt x="1695" y="1665"/>
                  </a:lnTo>
                  <a:lnTo>
                    <a:pt x="1693" y="1670"/>
                  </a:lnTo>
                  <a:lnTo>
                    <a:pt x="1691" y="1676"/>
                  </a:lnTo>
                  <a:lnTo>
                    <a:pt x="1690" y="1682"/>
                  </a:lnTo>
                  <a:lnTo>
                    <a:pt x="1686" y="1687"/>
                  </a:lnTo>
                  <a:lnTo>
                    <a:pt x="1680" y="1696"/>
                  </a:lnTo>
                  <a:lnTo>
                    <a:pt x="1674" y="1702"/>
                  </a:lnTo>
                  <a:lnTo>
                    <a:pt x="1668" y="1708"/>
                  </a:lnTo>
                  <a:lnTo>
                    <a:pt x="1661" y="1714"/>
                  </a:lnTo>
                  <a:lnTo>
                    <a:pt x="1654" y="1719"/>
                  </a:lnTo>
                  <a:lnTo>
                    <a:pt x="1645" y="1725"/>
                  </a:lnTo>
                  <a:lnTo>
                    <a:pt x="1633" y="1731"/>
                  </a:lnTo>
                  <a:lnTo>
                    <a:pt x="1624" y="1739"/>
                  </a:lnTo>
                  <a:lnTo>
                    <a:pt x="1613" y="1744"/>
                  </a:lnTo>
                  <a:lnTo>
                    <a:pt x="1598" y="1750"/>
                  </a:lnTo>
                  <a:lnTo>
                    <a:pt x="1583" y="1757"/>
                  </a:lnTo>
                  <a:lnTo>
                    <a:pt x="1569" y="1762"/>
                  </a:lnTo>
                  <a:lnTo>
                    <a:pt x="1557" y="1767"/>
                  </a:lnTo>
                  <a:lnTo>
                    <a:pt x="1541" y="1771"/>
                  </a:lnTo>
                  <a:lnTo>
                    <a:pt x="1525" y="1777"/>
                  </a:lnTo>
                  <a:lnTo>
                    <a:pt x="1510" y="1780"/>
                  </a:lnTo>
                  <a:lnTo>
                    <a:pt x="1497" y="1784"/>
                  </a:lnTo>
                  <a:lnTo>
                    <a:pt x="1482" y="1789"/>
                  </a:lnTo>
                  <a:lnTo>
                    <a:pt x="1465" y="1794"/>
                  </a:lnTo>
                  <a:lnTo>
                    <a:pt x="1444" y="1798"/>
                  </a:lnTo>
                  <a:lnTo>
                    <a:pt x="1426" y="1803"/>
                  </a:lnTo>
                  <a:lnTo>
                    <a:pt x="1411" y="1806"/>
                  </a:lnTo>
                  <a:lnTo>
                    <a:pt x="1394" y="1809"/>
                  </a:lnTo>
                  <a:lnTo>
                    <a:pt x="1365" y="1815"/>
                  </a:lnTo>
                  <a:lnTo>
                    <a:pt x="1341" y="1820"/>
                  </a:lnTo>
                  <a:lnTo>
                    <a:pt x="1317" y="1822"/>
                  </a:lnTo>
                  <a:lnTo>
                    <a:pt x="1298" y="1825"/>
                  </a:lnTo>
                  <a:lnTo>
                    <a:pt x="1277" y="1828"/>
                  </a:lnTo>
                  <a:lnTo>
                    <a:pt x="1252" y="1831"/>
                  </a:lnTo>
                  <a:lnTo>
                    <a:pt x="1229" y="1833"/>
                  </a:lnTo>
                  <a:lnTo>
                    <a:pt x="1199" y="1837"/>
                  </a:lnTo>
                  <a:lnTo>
                    <a:pt x="1167" y="1841"/>
                  </a:lnTo>
                  <a:lnTo>
                    <a:pt x="1133" y="1843"/>
                  </a:lnTo>
                  <a:lnTo>
                    <a:pt x="1101" y="1846"/>
                  </a:lnTo>
                  <a:lnTo>
                    <a:pt x="1067" y="1848"/>
                  </a:lnTo>
                  <a:lnTo>
                    <a:pt x="1030" y="1851"/>
                  </a:lnTo>
                  <a:lnTo>
                    <a:pt x="990" y="1852"/>
                  </a:lnTo>
                  <a:lnTo>
                    <a:pt x="950" y="1853"/>
                  </a:lnTo>
                  <a:lnTo>
                    <a:pt x="909" y="1854"/>
                  </a:lnTo>
                  <a:lnTo>
                    <a:pt x="882" y="1855"/>
                  </a:lnTo>
                  <a:lnTo>
                    <a:pt x="848" y="1855"/>
                  </a:lnTo>
                  <a:lnTo>
                    <a:pt x="813" y="1855"/>
                  </a:lnTo>
                  <a:lnTo>
                    <a:pt x="766" y="1853"/>
                  </a:lnTo>
                  <a:lnTo>
                    <a:pt x="711" y="1852"/>
                  </a:lnTo>
                  <a:lnTo>
                    <a:pt x="658" y="1849"/>
                  </a:lnTo>
                  <a:lnTo>
                    <a:pt x="602" y="1846"/>
                  </a:lnTo>
                  <a:lnTo>
                    <a:pt x="554" y="1843"/>
                  </a:lnTo>
                  <a:lnTo>
                    <a:pt x="504" y="1838"/>
                  </a:lnTo>
                  <a:lnTo>
                    <a:pt x="453" y="1833"/>
                  </a:lnTo>
                  <a:lnTo>
                    <a:pt x="413" y="1828"/>
                  </a:lnTo>
                  <a:lnTo>
                    <a:pt x="389" y="1825"/>
                  </a:lnTo>
                  <a:lnTo>
                    <a:pt x="362" y="1820"/>
                  </a:lnTo>
                  <a:lnTo>
                    <a:pt x="333" y="1815"/>
                  </a:lnTo>
                  <a:lnTo>
                    <a:pt x="306" y="1809"/>
                  </a:lnTo>
                  <a:lnTo>
                    <a:pt x="279" y="1804"/>
                  </a:lnTo>
                  <a:lnTo>
                    <a:pt x="255" y="1799"/>
                  </a:lnTo>
                  <a:lnTo>
                    <a:pt x="223" y="1791"/>
                  </a:lnTo>
                  <a:lnTo>
                    <a:pt x="192" y="1782"/>
                  </a:lnTo>
                  <a:lnTo>
                    <a:pt x="159" y="1774"/>
                  </a:lnTo>
                  <a:lnTo>
                    <a:pt x="127" y="1762"/>
                  </a:lnTo>
                  <a:lnTo>
                    <a:pt x="99" y="1751"/>
                  </a:lnTo>
                  <a:lnTo>
                    <a:pt x="78" y="1742"/>
                  </a:lnTo>
                  <a:lnTo>
                    <a:pt x="57" y="1731"/>
                  </a:lnTo>
                  <a:lnTo>
                    <a:pt x="40" y="1720"/>
                  </a:lnTo>
                  <a:lnTo>
                    <a:pt x="28" y="1709"/>
                  </a:lnTo>
                  <a:lnTo>
                    <a:pt x="15" y="1697"/>
                  </a:lnTo>
                  <a:lnTo>
                    <a:pt x="7" y="1687"/>
                  </a:lnTo>
                  <a:lnTo>
                    <a:pt x="0" y="1672"/>
                  </a:lnTo>
                  <a:lnTo>
                    <a:pt x="0" y="1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56"/>
            <p:cNvSpPr/>
            <p:nvPr/>
          </p:nvSpPr>
          <p:spPr>
            <a:xfrm>
              <a:off x="3683000" y="3484562"/>
              <a:ext cx="117475" cy="887412"/>
            </a:xfrm>
            <a:custGeom>
              <a:rect b="b" l="l" r="r" t="t"/>
              <a:pathLst>
                <a:path extrusionOk="0" h="1677" w="222">
                  <a:moveTo>
                    <a:pt x="0" y="0"/>
                  </a:moveTo>
                  <a:lnTo>
                    <a:pt x="36" y="5"/>
                  </a:lnTo>
                  <a:lnTo>
                    <a:pt x="67" y="8"/>
                  </a:lnTo>
                  <a:lnTo>
                    <a:pt x="107" y="12"/>
                  </a:lnTo>
                  <a:lnTo>
                    <a:pt x="139" y="16"/>
                  </a:lnTo>
                  <a:lnTo>
                    <a:pt x="177" y="21"/>
                  </a:lnTo>
                  <a:lnTo>
                    <a:pt x="222" y="24"/>
                  </a:lnTo>
                  <a:lnTo>
                    <a:pt x="222" y="1677"/>
                  </a:lnTo>
                  <a:lnTo>
                    <a:pt x="205" y="1677"/>
                  </a:lnTo>
                  <a:lnTo>
                    <a:pt x="188" y="1676"/>
                  </a:lnTo>
                  <a:lnTo>
                    <a:pt x="176" y="1675"/>
                  </a:lnTo>
                  <a:lnTo>
                    <a:pt x="162" y="1673"/>
                  </a:lnTo>
                  <a:lnTo>
                    <a:pt x="148" y="1672"/>
                  </a:lnTo>
                  <a:lnTo>
                    <a:pt x="134" y="1670"/>
                  </a:lnTo>
                  <a:lnTo>
                    <a:pt x="120" y="1669"/>
                  </a:lnTo>
                  <a:lnTo>
                    <a:pt x="100" y="1666"/>
                  </a:lnTo>
                  <a:lnTo>
                    <a:pt x="86" y="1664"/>
                  </a:lnTo>
                  <a:lnTo>
                    <a:pt x="70" y="1664"/>
                  </a:lnTo>
                  <a:lnTo>
                    <a:pt x="54" y="1661"/>
                  </a:lnTo>
                  <a:lnTo>
                    <a:pt x="35" y="1659"/>
                  </a:lnTo>
                  <a:lnTo>
                    <a:pt x="19" y="1656"/>
                  </a:lnTo>
                  <a:lnTo>
                    <a:pt x="0" y="16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7" name="Google Shape;907;p56"/>
          <p:cNvGrpSpPr/>
          <p:nvPr/>
        </p:nvGrpSpPr>
        <p:grpSpPr>
          <a:xfrm>
            <a:off x="4241800" y="5262562"/>
            <a:ext cx="241300" cy="152400"/>
            <a:chOff x="3492500" y="3690937"/>
            <a:chExt cx="896937" cy="554037"/>
          </a:xfrm>
        </p:grpSpPr>
        <p:sp>
          <p:nvSpPr>
            <p:cNvPr id="908" name="Google Shape;908;p56"/>
            <p:cNvSpPr/>
            <p:nvPr/>
          </p:nvSpPr>
          <p:spPr>
            <a:xfrm>
              <a:off x="3492500" y="3690937"/>
              <a:ext cx="896937" cy="554037"/>
            </a:xfrm>
            <a:custGeom>
              <a:rect b="b" l="l" r="r" t="t"/>
              <a:pathLst>
                <a:path extrusionOk="0" h="1047" w="1695">
                  <a:moveTo>
                    <a:pt x="0" y="0"/>
                  </a:moveTo>
                  <a:lnTo>
                    <a:pt x="3" y="11"/>
                  </a:lnTo>
                  <a:lnTo>
                    <a:pt x="9" y="20"/>
                  </a:lnTo>
                  <a:lnTo>
                    <a:pt x="18" y="31"/>
                  </a:lnTo>
                  <a:lnTo>
                    <a:pt x="28" y="38"/>
                  </a:lnTo>
                  <a:lnTo>
                    <a:pt x="44" y="49"/>
                  </a:lnTo>
                  <a:lnTo>
                    <a:pt x="64" y="63"/>
                  </a:lnTo>
                  <a:lnTo>
                    <a:pt x="89" y="76"/>
                  </a:lnTo>
                  <a:lnTo>
                    <a:pt x="112" y="86"/>
                  </a:lnTo>
                  <a:lnTo>
                    <a:pt x="137" y="94"/>
                  </a:lnTo>
                  <a:lnTo>
                    <a:pt x="165" y="104"/>
                  </a:lnTo>
                  <a:lnTo>
                    <a:pt x="197" y="113"/>
                  </a:lnTo>
                  <a:lnTo>
                    <a:pt x="231" y="121"/>
                  </a:lnTo>
                  <a:lnTo>
                    <a:pt x="270" y="130"/>
                  </a:lnTo>
                  <a:lnTo>
                    <a:pt x="311" y="140"/>
                  </a:lnTo>
                  <a:lnTo>
                    <a:pt x="336" y="143"/>
                  </a:lnTo>
                  <a:lnTo>
                    <a:pt x="362" y="147"/>
                  </a:lnTo>
                  <a:lnTo>
                    <a:pt x="386" y="150"/>
                  </a:lnTo>
                  <a:lnTo>
                    <a:pt x="411" y="154"/>
                  </a:lnTo>
                  <a:lnTo>
                    <a:pt x="446" y="159"/>
                  </a:lnTo>
                  <a:lnTo>
                    <a:pt x="489" y="163"/>
                  </a:lnTo>
                  <a:lnTo>
                    <a:pt x="537" y="169"/>
                  </a:lnTo>
                  <a:lnTo>
                    <a:pt x="580" y="172"/>
                  </a:lnTo>
                  <a:lnTo>
                    <a:pt x="619" y="174"/>
                  </a:lnTo>
                  <a:lnTo>
                    <a:pt x="676" y="178"/>
                  </a:lnTo>
                  <a:lnTo>
                    <a:pt x="729" y="180"/>
                  </a:lnTo>
                  <a:lnTo>
                    <a:pt x="789" y="180"/>
                  </a:lnTo>
                  <a:lnTo>
                    <a:pt x="848" y="180"/>
                  </a:lnTo>
                  <a:lnTo>
                    <a:pt x="894" y="180"/>
                  </a:lnTo>
                  <a:lnTo>
                    <a:pt x="948" y="180"/>
                  </a:lnTo>
                  <a:lnTo>
                    <a:pt x="1013" y="178"/>
                  </a:lnTo>
                  <a:lnTo>
                    <a:pt x="1070" y="174"/>
                  </a:lnTo>
                  <a:lnTo>
                    <a:pt x="1129" y="169"/>
                  </a:lnTo>
                  <a:lnTo>
                    <a:pt x="1163" y="168"/>
                  </a:lnTo>
                  <a:lnTo>
                    <a:pt x="1205" y="163"/>
                  </a:lnTo>
                  <a:lnTo>
                    <a:pt x="1252" y="159"/>
                  </a:lnTo>
                  <a:lnTo>
                    <a:pt x="1286" y="154"/>
                  </a:lnTo>
                  <a:lnTo>
                    <a:pt x="1330" y="147"/>
                  </a:lnTo>
                  <a:lnTo>
                    <a:pt x="1373" y="141"/>
                  </a:lnTo>
                  <a:lnTo>
                    <a:pt x="1411" y="134"/>
                  </a:lnTo>
                  <a:lnTo>
                    <a:pt x="1434" y="129"/>
                  </a:lnTo>
                  <a:lnTo>
                    <a:pt x="1457" y="122"/>
                  </a:lnTo>
                  <a:lnTo>
                    <a:pt x="1492" y="114"/>
                  </a:lnTo>
                  <a:lnTo>
                    <a:pt x="1524" y="105"/>
                  </a:lnTo>
                  <a:lnTo>
                    <a:pt x="1551" y="95"/>
                  </a:lnTo>
                  <a:lnTo>
                    <a:pt x="1581" y="86"/>
                  </a:lnTo>
                  <a:lnTo>
                    <a:pt x="1600" y="77"/>
                  </a:lnTo>
                  <a:lnTo>
                    <a:pt x="1615" y="70"/>
                  </a:lnTo>
                  <a:lnTo>
                    <a:pt x="1631" y="61"/>
                  </a:lnTo>
                  <a:lnTo>
                    <a:pt x="1645" y="54"/>
                  </a:lnTo>
                  <a:lnTo>
                    <a:pt x="1658" y="44"/>
                  </a:lnTo>
                  <a:lnTo>
                    <a:pt x="1672" y="34"/>
                  </a:lnTo>
                  <a:lnTo>
                    <a:pt x="1679" y="25"/>
                  </a:lnTo>
                  <a:lnTo>
                    <a:pt x="1685" y="18"/>
                  </a:lnTo>
                  <a:lnTo>
                    <a:pt x="1690" y="9"/>
                  </a:lnTo>
                  <a:lnTo>
                    <a:pt x="1695" y="1"/>
                  </a:lnTo>
                  <a:lnTo>
                    <a:pt x="1694" y="849"/>
                  </a:lnTo>
                  <a:lnTo>
                    <a:pt x="1695" y="859"/>
                  </a:lnTo>
                  <a:lnTo>
                    <a:pt x="1693" y="864"/>
                  </a:lnTo>
                  <a:lnTo>
                    <a:pt x="1691" y="869"/>
                  </a:lnTo>
                  <a:lnTo>
                    <a:pt x="1690" y="876"/>
                  </a:lnTo>
                  <a:lnTo>
                    <a:pt x="1686" y="880"/>
                  </a:lnTo>
                  <a:lnTo>
                    <a:pt x="1680" y="887"/>
                  </a:lnTo>
                  <a:lnTo>
                    <a:pt x="1674" y="896"/>
                  </a:lnTo>
                  <a:lnTo>
                    <a:pt x="1668" y="901"/>
                  </a:lnTo>
                  <a:lnTo>
                    <a:pt x="1661" y="906"/>
                  </a:lnTo>
                  <a:lnTo>
                    <a:pt x="1654" y="912"/>
                  </a:lnTo>
                  <a:lnTo>
                    <a:pt x="1645" y="918"/>
                  </a:lnTo>
                  <a:lnTo>
                    <a:pt x="1633" y="924"/>
                  </a:lnTo>
                  <a:lnTo>
                    <a:pt x="1624" y="932"/>
                  </a:lnTo>
                  <a:lnTo>
                    <a:pt x="1613" y="937"/>
                  </a:lnTo>
                  <a:lnTo>
                    <a:pt x="1598" y="943"/>
                  </a:lnTo>
                  <a:lnTo>
                    <a:pt x="1583" y="950"/>
                  </a:lnTo>
                  <a:lnTo>
                    <a:pt x="1569" y="955"/>
                  </a:lnTo>
                  <a:lnTo>
                    <a:pt x="1557" y="960"/>
                  </a:lnTo>
                  <a:lnTo>
                    <a:pt x="1541" y="964"/>
                  </a:lnTo>
                  <a:lnTo>
                    <a:pt x="1525" y="969"/>
                  </a:lnTo>
                  <a:lnTo>
                    <a:pt x="1510" y="975"/>
                  </a:lnTo>
                  <a:lnTo>
                    <a:pt x="1497" y="978"/>
                  </a:lnTo>
                  <a:lnTo>
                    <a:pt x="1482" y="982"/>
                  </a:lnTo>
                  <a:lnTo>
                    <a:pt x="1465" y="987"/>
                  </a:lnTo>
                  <a:lnTo>
                    <a:pt x="1444" y="992"/>
                  </a:lnTo>
                  <a:lnTo>
                    <a:pt x="1426" y="996"/>
                  </a:lnTo>
                  <a:lnTo>
                    <a:pt x="1411" y="999"/>
                  </a:lnTo>
                  <a:lnTo>
                    <a:pt x="1394" y="1002"/>
                  </a:lnTo>
                  <a:lnTo>
                    <a:pt x="1365" y="1008"/>
                  </a:lnTo>
                  <a:lnTo>
                    <a:pt x="1341" y="1013"/>
                  </a:lnTo>
                  <a:lnTo>
                    <a:pt x="1317" y="1014"/>
                  </a:lnTo>
                  <a:lnTo>
                    <a:pt x="1298" y="1018"/>
                  </a:lnTo>
                  <a:lnTo>
                    <a:pt x="1277" y="1022"/>
                  </a:lnTo>
                  <a:lnTo>
                    <a:pt x="1252" y="1024"/>
                  </a:lnTo>
                  <a:lnTo>
                    <a:pt x="1229" y="1026"/>
                  </a:lnTo>
                  <a:lnTo>
                    <a:pt x="1199" y="1030"/>
                  </a:lnTo>
                  <a:lnTo>
                    <a:pt x="1167" y="1033"/>
                  </a:lnTo>
                  <a:lnTo>
                    <a:pt x="1133" y="1036"/>
                  </a:lnTo>
                  <a:lnTo>
                    <a:pt x="1101" y="1040"/>
                  </a:lnTo>
                  <a:lnTo>
                    <a:pt x="1067" y="1042"/>
                  </a:lnTo>
                  <a:lnTo>
                    <a:pt x="1030" y="1044"/>
                  </a:lnTo>
                  <a:lnTo>
                    <a:pt x="990" y="1045"/>
                  </a:lnTo>
                  <a:lnTo>
                    <a:pt x="950" y="1045"/>
                  </a:lnTo>
                  <a:lnTo>
                    <a:pt x="909" y="1047"/>
                  </a:lnTo>
                  <a:lnTo>
                    <a:pt x="882" y="1047"/>
                  </a:lnTo>
                  <a:lnTo>
                    <a:pt x="848" y="1047"/>
                  </a:lnTo>
                  <a:lnTo>
                    <a:pt x="813" y="1047"/>
                  </a:lnTo>
                  <a:lnTo>
                    <a:pt x="766" y="1045"/>
                  </a:lnTo>
                  <a:lnTo>
                    <a:pt x="711" y="1045"/>
                  </a:lnTo>
                  <a:lnTo>
                    <a:pt x="658" y="1042"/>
                  </a:lnTo>
                  <a:lnTo>
                    <a:pt x="602" y="1040"/>
                  </a:lnTo>
                  <a:lnTo>
                    <a:pt x="554" y="1036"/>
                  </a:lnTo>
                  <a:lnTo>
                    <a:pt x="504" y="1031"/>
                  </a:lnTo>
                  <a:lnTo>
                    <a:pt x="453" y="1026"/>
                  </a:lnTo>
                  <a:lnTo>
                    <a:pt x="413" y="1022"/>
                  </a:lnTo>
                  <a:lnTo>
                    <a:pt x="389" y="1017"/>
                  </a:lnTo>
                  <a:lnTo>
                    <a:pt x="362" y="1013"/>
                  </a:lnTo>
                  <a:lnTo>
                    <a:pt x="333" y="1008"/>
                  </a:lnTo>
                  <a:lnTo>
                    <a:pt x="306" y="1002"/>
                  </a:lnTo>
                  <a:lnTo>
                    <a:pt x="279" y="996"/>
                  </a:lnTo>
                  <a:lnTo>
                    <a:pt x="255" y="993"/>
                  </a:lnTo>
                  <a:lnTo>
                    <a:pt x="223" y="985"/>
                  </a:lnTo>
                  <a:lnTo>
                    <a:pt x="192" y="976"/>
                  </a:lnTo>
                  <a:lnTo>
                    <a:pt x="159" y="967"/>
                  </a:lnTo>
                  <a:lnTo>
                    <a:pt x="127" y="955"/>
                  </a:lnTo>
                  <a:lnTo>
                    <a:pt x="99" y="945"/>
                  </a:lnTo>
                  <a:lnTo>
                    <a:pt x="78" y="934"/>
                  </a:lnTo>
                  <a:lnTo>
                    <a:pt x="57" y="924"/>
                  </a:lnTo>
                  <a:lnTo>
                    <a:pt x="40" y="913"/>
                  </a:lnTo>
                  <a:lnTo>
                    <a:pt x="28" y="902"/>
                  </a:lnTo>
                  <a:lnTo>
                    <a:pt x="15" y="889"/>
                  </a:lnTo>
                  <a:lnTo>
                    <a:pt x="7" y="880"/>
                  </a:lnTo>
                  <a:lnTo>
                    <a:pt x="0" y="865"/>
                  </a:lnTo>
                  <a:lnTo>
                    <a:pt x="0" y="8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56"/>
            <p:cNvSpPr/>
            <p:nvPr/>
          </p:nvSpPr>
          <p:spPr>
            <a:xfrm>
              <a:off x="3683000" y="3768725"/>
              <a:ext cx="117475" cy="471487"/>
            </a:xfrm>
            <a:custGeom>
              <a:rect b="b" l="l" r="r" t="t"/>
              <a:pathLst>
                <a:path extrusionOk="0" h="892" w="222">
                  <a:moveTo>
                    <a:pt x="0" y="0"/>
                  </a:moveTo>
                  <a:lnTo>
                    <a:pt x="19" y="3"/>
                  </a:lnTo>
                  <a:lnTo>
                    <a:pt x="36" y="5"/>
                  </a:lnTo>
                  <a:lnTo>
                    <a:pt x="51" y="9"/>
                  </a:lnTo>
                  <a:lnTo>
                    <a:pt x="67" y="10"/>
                  </a:lnTo>
                  <a:lnTo>
                    <a:pt x="91" y="12"/>
                  </a:lnTo>
                  <a:lnTo>
                    <a:pt x="119" y="16"/>
                  </a:lnTo>
                  <a:lnTo>
                    <a:pt x="141" y="20"/>
                  </a:lnTo>
                  <a:lnTo>
                    <a:pt x="160" y="21"/>
                  </a:lnTo>
                  <a:lnTo>
                    <a:pt x="177" y="22"/>
                  </a:lnTo>
                  <a:lnTo>
                    <a:pt x="200" y="25"/>
                  </a:lnTo>
                  <a:lnTo>
                    <a:pt x="222" y="26"/>
                  </a:lnTo>
                  <a:lnTo>
                    <a:pt x="222" y="892"/>
                  </a:lnTo>
                  <a:lnTo>
                    <a:pt x="205" y="892"/>
                  </a:lnTo>
                  <a:lnTo>
                    <a:pt x="189" y="889"/>
                  </a:lnTo>
                  <a:lnTo>
                    <a:pt x="174" y="887"/>
                  </a:lnTo>
                  <a:lnTo>
                    <a:pt x="162" y="887"/>
                  </a:lnTo>
                  <a:lnTo>
                    <a:pt x="148" y="886"/>
                  </a:lnTo>
                  <a:lnTo>
                    <a:pt x="134" y="883"/>
                  </a:lnTo>
                  <a:lnTo>
                    <a:pt x="120" y="882"/>
                  </a:lnTo>
                  <a:lnTo>
                    <a:pt x="104" y="881"/>
                  </a:lnTo>
                  <a:lnTo>
                    <a:pt x="88" y="879"/>
                  </a:lnTo>
                  <a:lnTo>
                    <a:pt x="71" y="877"/>
                  </a:lnTo>
                  <a:lnTo>
                    <a:pt x="52" y="875"/>
                  </a:lnTo>
                  <a:lnTo>
                    <a:pt x="34" y="871"/>
                  </a:lnTo>
                  <a:lnTo>
                    <a:pt x="19" y="868"/>
                  </a:lnTo>
                  <a:lnTo>
                    <a:pt x="1" y="8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0" name="Google Shape;910;p56"/>
          <p:cNvSpPr/>
          <p:nvPr/>
        </p:nvSpPr>
        <p:spPr>
          <a:xfrm>
            <a:off x="4367212" y="5181600"/>
            <a:ext cx="117475" cy="163512"/>
          </a:xfrm>
          <a:custGeom>
            <a:rect b="b" l="l" r="r" t="t"/>
            <a:pathLst>
              <a:path extrusionOk="0" h="1117" w="833">
                <a:moveTo>
                  <a:pt x="0" y="2"/>
                </a:moveTo>
                <a:lnTo>
                  <a:pt x="823" y="0"/>
                </a:lnTo>
                <a:lnTo>
                  <a:pt x="829" y="128"/>
                </a:lnTo>
                <a:lnTo>
                  <a:pt x="829" y="295"/>
                </a:lnTo>
                <a:lnTo>
                  <a:pt x="833" y="498"/>
                </a:lnTo>
                <a:lnTo>
                  <a:pt x="833" y="679"/>
                </a:lnTo>
                <a:lnTo>
                  <a:pt x="833" y="834"/>
                </a:lnTo>
                <a:lnTo>
                  <a:pt x="829" y="1022"/>
                </a:lnTo>
                <a:lnTo>
                  <a:pt x="822" y="1025"/>
                </a:lnTo>
                <a:lnTo>
                  <a:pt x="822" y="1059"/>
                </a:lnTo>
                <a:lnTo>
                  <a:pt x="813" y="1080"/>
                </a:lnTo>
                <a:lnTo>
                  <a:pt x="802" y="1105"/>
                </a:lnTo>
                <a:lnTo>
                  <a:pt x="786" y="1112"/>
                </a:lnTo>
                <a:lnTo>
                  <a:pt x="758" y="1117"/>
                </a:lnTo>
                <a:lnTo>
                  <a:pt x="733" y="1106"/>
                </a:lnTo>
                <a:lnTo>
                  <a:pt x="718" y="1084"/>
                </a:lnTo>
                <a:lnTo>
                  <a:pt x="713" y="1063"/>
                </a:lnTo>
                <a:lnTo>
                  <a:pt x="711" y="1036"/>
                </a:lnTo>
                <a:lnTo>
                  <a:pt x="715" y="1006"/>
                </a:lnTo>
                <a:lnTo>
                  <a:pt x="717" y="976"/>
                </a:lnTo>
                <a:lnTo>
                  <a:pt x="723" y="944"/>
                </a:lnTo>
                <a:lnTo>
                  <a:pt x="732" y="920"/>
                </a:lnTo>
                <a:lnTo>
                  <a:pt x="737" y="894"/>
                </a:lnTo>
                <a:lnTo>
                  <a:pt x="737" y="859"/>
                </a:lnTo>
                <a:lnTo>
                  <a:pt x="737" y="833"/>
                </a:lnTo>
                <a:lnTo>
                  <a:pt x="732" y="803"/>
                </a:lnTo>
                <a:lnTo>
                  <a:pt x="726" y="775"/>
                </a:lnTo>
                <a:lnTo>
                  <a:pt x="718" y="749"/>
                </a:lnTo>
                <a:lnTo>
                  <a:pt x="705" y="732"/>
                </a:lnTo>
                <a:lnTo>
                  <a:pt x="693" y="728"/>
                </a:lnTo>
                <a:lnTo>
                  <a:pt x="675" y="730"/>
                </a:lnTo>
                <a:lnTo>
                  <a:pt x="662" y="739"/>
                </a:lnTo>
                <a:lnTo>
                  <a:pt x="653" y="767"/>
                </a:lnTo>
                <a:lnTo>
                  <a:pt x="649" y="807"/>
                </a:lnTo>
                <a:lnTo>
                  <a:pt x="643" y="844"/>
                </a:lnTo>
                <a:lnTo>
                  <a:pt x="636" y="886"/>
                </a:lnTo>
                <a:lnTo>
                  <a:pt x="626" y="912"/>
                </a:lnTo>
                <a:lnTo>
                  <a:pt x="616" y="944"/>
                </a:lnTo>
                <a:lnTo>
                  <a:pt x="600" y="963"/>
                </a:lnTo>
                <a:lnTo>
                  <a:pt x="579" y="974"/>
                </a:lnTo>
                <a:lnTo>
                  <a:pt x="554" y="983"/>
                </a:lnTo>
                <a:lnTo>
                  <a:pt x="531" y="982"/>
                </a:lnTo>
                <a:lnTo>
                  <a:pt x="514" y="974"/>
                </a:lnTo>
                <a:lnTo>
                  <a:pt x="498" y="957"/>
                </a:lnTo>
                <a:lnTo>
                  <a:pt x="488" y="935"/>
                </a:lnTo>
                <a:lnTo>
                  <a:pt x="486" y="918"/>
                </a:lnTo>
                <a:lnTo>
                  <a:pt x="478" y="891"/>
                </a:lnTo>
                <a:lnTo>
                  <a:pt x="476" y="858"/>
                </a:lnTo>
                <a:lnTo>
                  <a:pt x="478" y="828"/>
                </a:lnTo>
                <a:lnTo>
                  <a:pt x="483" y="794"/>
                </a:lnTo>
                <a:lnTo>
                  <a:pt x="483" y="759"/>
                </a:lnTo>
                <a:lnTo>
                  <a:pt x="478" y="737"/>
                </a:lnTo>
                <a:lnTo>
                  <a:pt x="470" y="695"/>
                </a:lnTo>
                <a:lnTo>
                  <a:pt x="460" y="662"/>
                </a:lnTo>
                <a:lnTo>
                  <a:pt x="448" y="644"/>
                </a:lnTo>
                <a:lnTo>
                  <a:pt x="426" y="635"/>
                </a:lnTo>
                <a:lnTo>
                  <a:pt x="410" y="644"/>
                </a:lnTo>
                <a:lnTo>
                  <a:pt x="396" y="667"/>
                </a:lnTo>
                <a:lnTo>
                  <a:pt x="390" y="693"/>
                </a:lnTo>
                <a:lnTo>
                  <a:pt x="379" y="716"/>
                </a:lnTo>
                <a:lnTo>
                  <a:pt x="364" y="752"/>
                </a:lnTo>
                <a:lnTo>
                  <a:pt x="350" y="776"/>
                </a:lnTo>
                <a:lnTo>
                  <a:pt x="327" y="798"/>
                </a:lnTo>
                <a:lnTo>
                  <a:pt x="314" y="807"/>
                </a:lnTo>
                <a:lnTo>
                  <a:pt x="284" y="821"/>
                </a:lnTo>
                <a:lnTo>
                  <a:pt x="248" y="826"/>
                </a:lnTo>
                <a:lnTo>
                  <a:pt x="218" y="810"/>
                </a:lnTo>
                <a:lnTo>
                  <a:pt x="200" y="798"/>
                </a:lnTo>
                <a:lnTo>
                  <a:pt x="183" y="787"/>
                </a:lnTo>
                <a:lnTo>
                  <a:pt x="161" y="763"/>
                </a:lnTo>
                <a:lnTo>
                  <a:pt x="147" y="742"/>
                </a:lnTo>
                <a:lnTo>
                  <a:pt x="131" y="711"/>
                </a:lnTo>
                <a:lnTo>
                  <a:pt x="119" y="679"/>
                </a:lnTo>
                <a:lnTo>
                  <a:pt x="101" y="642"/>
                </a:lnTo>
                <a:lnTo>
                  <a:pt x="83" y="592"/>
                </a:lnTo>
                <a:lnTo>
                  <a:pt x="70" y="553"/>
                </a:lnTo>
                <a:lnTo>
                  <a:pt x="51" y="506"/>
                </a:lnTo>
                <a:lnTo>
                  <a:pt x="37" y="449"/>
                </a:lnTo>
                <a:lnTo>
                  <a:pt x="15" y="367"/>
                </a:lnTo>
                <a:lnTo>
                  <a:pt x="5" y="314"/>
                </a:lnTo>
                <a:lnTo>
                  <a:pt x="0" y="248"/>
                </a:lnTo>
                <a:lnTo>
                  <a:pt x="0" y="2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1" name="Google Shape;911;p56"/>
          <p:cNvGrpSpPr/>
          <p:nvPr/>
        </p:nvGrpSpPr>
        <p:grpSpPr>
          <a:xfrm>
            <a:off x="4241800" y="5208587"/>
            <a:ext cx="120650" cy="114300"/>
            <a:chOff x="3490912" y="3497262"/>
            <a:chExt cx="446087" cy="411163"/>
          </a:xfrm>
        </p:grpSpPr>
        <p:grpSp>
          <p:nvGrpSpPr>
            <p:cNvPr id="912" name="Google Shape;912;p56"/>
            <p:cNvGrpSpPr/>
            <p:nvPr/>
          </p:nvGrpSpPr>
          <p:grpSpPr>
            <a:xfrm>
              <a:off x="3490912" y="3497262"/>
              <a:ext cx="428625" cy="411163"/>
              <a:chOff x="3490912" y="3497262"/>
              <a:chExt cx="428625" cy="411163"/>
            </a:xfrm>
          </p:grpSpPr>
          <p:sp>
            <p:nvSpPr>
              <p:cNvPr id="913" name="Google Shape;913;p56"/>
              <p:cNvSpPr/>
              <p:nvPr/>
            </p:nvSpPr>
            <p:spPr>
              <a:xfrm>
                <a:off x="3522662" y="3497262"/>
                <a:ext cx="396875" cy="409575"/>
              </a:xfrm>
              <a:custGeom>
                <a:rect b="b" l="l" r="r" t="t"/>
                <a:pathLst>
                  <a:path extrusionOk="0" fill="none" h="21600" w="2160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600"/>
                    </a:cubicBezTo>
                  </a:path>
                  <a:path extrusionOk="0" h="21600" w="2160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600"/>
                    </a:cubicBezTo>
                    <a:lnTo>
                      <a:pt x="0" y="0"/>
                    </a:lnTo>
                    <a:lnTo>
                      <a:pt x="21600" y="0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E0E0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" name="Google Shape;914;p56"/>
              <p:cNvSpPr/>
              <p:nvPr/>
            </p:nvSpPr>
            <p:spPr>
              <a:xfrm>
                <a:off x="3490912" y="3879850"/>
                <a:ext cx="31750" cy="28575"/>
              </a:xfrm>
              <a:custGeom>
                <a:rect b="b" l="l" r="r" t="t"/>
                <a:pathLst>
                  <a:path extrusionOk="0" fill="none" h="22749" w="21600">
                    <a:moveTo>
                      <a:pt x="20551" y="22748"/>
                    </a:moveTo>
                    <a:cubicBezTo>
                      <a:pt x="9043" y="22188"/>
                      <a:pt x="0" y="12695"/>
                      <a:pt x="0" y="1174"/>
                    </a:cubicBezTo>
                    <a:cubicBezTo>
                      <a:pt x="-1" y="782"/>
                      <a:pt x="10" y="390"/>
                      <a:pt x="31" y="-1"/>
                    </a:cubicBezTo>
                  </a:path>
                  <a:path extrusionOk="0" h="22749" w="21600">
                    <a:moveTo>
                      <a:pt x="20551" y="22748"/>
                    </a:moveTo>
                    <a:cubicBezTo>
                      <a:pt x="9043" y="22188"/>
                      <a:pt x="0" y="12695"/>
                      <a:pt x="0" y="1174"/>
                    </a:cubicBezTo>
                    <a:cubicBezTo>
                      <a:pt x="-1" y="782"/>
                      <a:pt x="10" y="390"/>
                      <a:pt x="31" y="-1"/>
                    </a:cubicBezTo>
                    <a:lnTo>
                      <a:pt x="21600" y="1174"/>
                    </a:lnTo>
                    <a:lnTo>
                      <a:pt x="20551" y="22748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rgbClr val="E0E0E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15" name="Google Shape;915;p56"/>
            <p:cNvSpPr txBox="1"/>
            <p:nvPr/>
          </p:nvSpPr>
          <p:spPr>
            <a:xfrm>
              <a:off x="3900487" y="3502025"/>
              <a:ext cx="36512" cy="23812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6" name="Google Shape;916;p56"/>
          <p:cNvSpPr/>
          <p:nvPr/>
        </p:nvSpPr>
        <p:spPr>
          <a:xfrm>
            <a:off x="4241800" y="5153025"/>
            <a:ext cx="242887" cy="57150"/>
          </a:xfrm>
          <a:prstGeom prst="ellipse">
            <a:avLst/>
          </a:prstGeom>
          <a:solidFill>
            <a:srgbClr val="C0C0C0"/>
          </a:solidFill>
          <a:ln cap="flat" cmpd="sng" w="9525">
            <a:solidFill>
              <a:srgbClr val="A0A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56"/>
          <p:cNvSpPr/>
          <p:nvPr/>
        </p:nvSpPr>
        <p:spPr>
          <a:xfrm>
            <a:off x="4246562" y="5156200"/>
            <a:ext cx="233362" cy="49212"/>
          </a:xfrm>
          <a:prstGeom prst="ellipse">
            <a:avLst/>
          </a:prstGeom>
          <a:solidFill>
            <a:srgbClr val="606060"/>
          </a:solidFill>
          <a:ln cap="flat" cmpd="sng" w="9525">
            <a:solidFill>
              <a:srgbClr val="A0A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56"/>
          <p:cNvSpPr/>
          <p:nvPr/>
        </p:nvSpPr>
        <p:spPr>
          <a:xfrm>
            <a:off x="4294187" y="5157787"/>
            <a:ext cx="31750" cy="46037"/>
          </a:xfrm>
          <a:custGeom>
            <a:rect b="b" l="l" r="r" t="t"/>
            <a:pathLst>
              <a:path extrusionOk="0" h="315" w="223">
                <a:moveTo>
                  <a:pt x="0" y="25"/>
                </a:moveTo>
                <a:lnTo>
                  <a:pt x="32" y="20"/>
                </a:lnTo>
                <a:lnTo>
                  <a:pt x="59" y="16"/>
                </a:lnTo>
                <a:lnTo>
                  <a:pt x="95" y="11"/>
                </a:lnTo>
                <a:lnTo>
                  <a:pt x="131" y="9"/>
                </a:lnTo>
                <a:lnTo>
                  <a:pt x="160" y="5"/>
                </a:lnTo>
                <a:lnTo>
                  <a:pt x="185" y="1"/>
                </a:lnTo>
                <a:lnTo>
                  <a:pt x="223" y="0"/>
                </a:lnTo>
                <a:lnTo>
                  <a:pt x="223" y="315"/>
                </a:lnTo>
                <a:lnTo>
                  <a:pt x="207" y="313"/>
                </a:lnTo>
                <a:lnTo>
                  <a:pt x="190" y="313"/>
                </a:lnTo>
                <a:lnTo>
                  <a:pt x="176" y="310"/>
                </a:lnTo>
                <a:lnTo>
                  <a:pt x="164" y="309"/>
                </a:lnTo>
                <a:lnTo>
                  <a:pt x="149" y="309"/>
                </a:lnTo>
                <a:lnTo>
                  <a:pt x="136" y="308"/>
                </a:lnTo>
                <a:lnTo>
                  <a:pt x="121" y="306"/>
                </a:lnTo>
                <a:lnTo>
                  <a:pt x="101" y="303"/>
                </a:lnTo>
                <a:lnTo>
                  <a:pt x="88" y="301"/>
                </a:lnTo>
                <a:lnTo>
                  <a:pt x="72" y="300"/>
                </a:lnTo>
                <a:lnTo>
                  <a:pt x="56" y="298"/>
                </a:lnTo>
                <a:lnTo>
                  <a:pt x="36" y="297"/>
                </a:lnTo>
                <a:lnTo>
                  <a:pt x="20" y="293"/>
                </a:lnTo>
                <a:lnTo>
                  <a:pt x="0" y="292"/>
                </a:lnTo>
                <a:lnTo>
                  <a:pt x="0" y="25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56"/>
          <p:cNvSpPr/>
          <p:nvPr/>
        </p:nvSpPr>
        <p:spPr>
          <a:xfrm>
            <a:off x="4262437" y="5178425"/>
            <a:ext cx="201612" cy="26987"/>
          </a:xfrm>
          <a:custGeom>
            <a:rect b="b" l="l" r="r" t="t"/>
            <a:pathLst>
              <a:path extrusionOk="0" h="181" w="1413">
                <a:moveTo>
                  <a:pt x="706" y="0"/>
                </a:moveTo>
                <a:lnTo>
                  <a:pt x="683" y="0"/>
                </a:lnTo>
                <a:lnTo>
                  <a:pt x="662" y="0"/>
                </a:lnTo>
                <a:lnTo>
                  <a:pt x="642" y="0"/>
                </a:lnTo>
                <a:lnTo>
                  <a:pt x="617" y="0"/>
                </a:lnTo>
                <a:lnTo>
                  <a:pt x="596" y="0"/>
                </a:lnTo>
                <a:lnTo>
                  <a:pt x="564" y="2"/>
                </a:lnTo>
                <a:lnTo>
                  <a:pt x="541" y="2"/>
                </a:lnTo>
                <a:lnTo>
                  <a:pt x="508" y="5"/>
                </a:lnTo>
                <a:lnTo>
                  <a:pt x="480" y="6"/>
                </a:lnTo>
                <a:lnTo>
                  <a:pt x="450" y="8"/>
                </a:lnTo>
                <a:lnTo>
                  <a:pt x="418" y="11"/>
                </a:lnTo>
                <a:lnTo>
                  <a:pt x="383" y="15"/>
                </a:lnTo>
                <a:lnTo>
                  <a:pt x="353" y="19"/>
                </a:lnTo>
                <a:lnTo>
                  <a:pt x="327" y="22"/>
                </a:lnTo>
                <a:lnTo>
                  <a:pt x="288" y="26"/>
                </a:lnTo>
                <a:lnTo>
                  <a:pt x="260" y="32"/>
                </a:lnTo>
                <a:lnTo>
                  <a:pt x="234" y="35"/>
                </a:lnTo>
                <a:lnTo>
                  <a:pt x="209" y="39"/>
                </a:lnTo>
                <a:lnTo>
                  <a:pt x="187" y="43"/>
                </a:lnTo>
                <a:lnTo>
                  <a:pt x="164" y="48"/>
                </a:lnTo>
                <a:lnTo>
                  <a:pt x="146" y="51"/>
                </a:lnTo>
                <a:lnTo>
                  <a:pt x="126" y="56"/>
                </a:lnTo>
                <a:lnTo>
                  <a:pt x="106" y="63"/>
                </a:lnTo>
                <a:lnTo>
                  <a:pt x="86" y="69"/>
                </a:lnTo>
                <a:lnTo>
                  <a:pt x="68" y="72"/>
                </a:lnTo>
                <a:lnTo>
                  <a:pt x="50" y="77"/>
                </a:lnTo>
                <a:lnTo>
                  <a:pt x="36" y="83"/>
                </a:lnTo>
                <a:lnTo>
                  <a:pt x="23" y="87"/>
                </a:lnTo>
                <a:lnTo>
                  <a:pt x="11" y="93"/>
                </a:lnTo>
                <a:lnTo>
                  <a:pt x="0" y="99"/>
                </a:lnTo>
                <a:lnTo>
                  <a:pt x="6" y="101"/>
                </a:lnTo>
                <a:lnTo>
                  <a:pt x="14" y="103"/>
                </a:lnTo>
                <a:lnTo>
                  <a:pt x="22" y="106"/>
                </a:lnTo>
                <a:lnTo>
                  <a:pt x="32" y="109"/>
                </a:lnTo>
                <a:lnTo>
                  <a:pt x="41" y="113"/>
                </a:lnTo>
                <a:lnTo>
                  <a:pt x="52" y="115"/>
                </a:lnTo>
                <a:lnTo>
                  <a:pt x="63" y="117"/>
                </a:lnTo>
                <a:lnTo>
                  <a:pt x="78" y="120"/>
                </a:lnTo>
                <a:lnTo>
                  <a:pt x="95" y="125"/>
                </a:lnTo>
                <a:lnTo>
                  <a:pt x="110" y="129"/>
                </a:lnTo>
                <a:lnTo>
                  <a:pt x="126" y="133"/>
                </a:lnTo>
                <a:lnTo>
                  <a:pt x="151" y="135"/>
                </a:lnTo>
                <a:lnTo>
                  <a:pt x="170" y="139"/>
                </a:lnTo>
                <a:lnTo>
                  <a:pt x="187" y="142"/>
                </a:lnTo>
                <a:lnTo>
                  <a:pt x="204" y="146"/>
                </a:lnTo>
                <a:lnTo>
                  <a:pt x="220" y="149"/>
                </a:lnTo>
                <a:lnTo>
                  <a:pt x="242" y="151"/>
                </a:lnTo>
                <a:lnTo>
                  <a:pt x="263" y="154"/>
                </a:lnTo>
                <a:lnTo>
                  <a:pt x="299" y="157"/>
                </a:lnTo>
                <a:lnTo>
                  <a:pt x="324" y="161"/>
                </a:lnTo>
                <a:lnTo>
                  <a:pt x="349" y="165"/>
                </a:lnTo>
                <a:lnTo>
                  <a:pt x="373" y="166"/>
                </a:lnTo>
                <a:lnTo>
                  <a:pt x="400" y="168"/>
                </a:lnTo>
                <a:lnTo>
                  <a:pt x="431" y="171"/>
                </a:lnTo>
                <a:lnTo>
                  <a:pt x="459" y="173"/>
                </a:lnTo>
                <a:lnTo>
                  <a:pt x="489" y="173"/>
                </a:lnTo>
                <a:lnTo>
                  <a:pt x="518" y="176"/>
                </a:lnTo>
                <a:lnTo>
                  <a:pt x="546" y="176"/>
                </a:lnTo>
                <a:lnTo>
                  <a:pt x="580" y="178"/>
                </a:lnTo>
                <a:lnTo>
                  <a:pt x="612" y="179"/>
                </a:lnTo>
                <a:lnTo>
                  <a:pt x="646" y="181"/>
                </a:lnTo>
                <a:lnTo>
                  <a:pt x="668" y="181"/>
                </a:lnTo>
                <a:lnTo>
                  <a:pt x="706" y="181"/>
                </a:lnTo>
                <a:lnTo>
                  <a:pt x="738" y="181"/>
                </a:lnTo>
                <a:lnTo>
                  <a:pt x="762" y="181"/>
                </a:lnTo>
                <a:lnTo>
                  <a:pt x="792" y="179"/>
                </a:lnTo>
                <a:lnTo>
                  <a:pt x="818" y="179"/>
                </a:lnTo>
                <a:lnTo>
                  <a:pt x="843" y="178"/>
                </a:lnTo>
                <a:lnTo>
                  <a:pt x="868" y="177"/>
                </a:lnTo>
                <a:lnTo>
                  <a:pt x="893" y="177"/>
                </a:lnTo>
                <a:lnTo>
                  <a:pt x="908" y="176"/>
                </a:lnTo>
                <a:lnTo>
                  <a:pt x="918" y="176"/>
                </a:lnTo>
                <a:lnTo>
                  <a:pt x="941" y="173"/>
                </a:lnTo>
                <a:lnTo>
                  <a:pt x="977" y="170"/>
                </a:lnTo>
                <a:lnTo>
                  <a:pt x="1007" y="167"/>
                </a:lnTo>
                <a:lnTo>
                  <a:pt x="1028" y="166"/>
                </a:lnTo>
                <a:lnTo>
                  <a:pt x="1058" y="165"/>
                </a:lnTo>
                <a:lnTo>
                  <a:pt x="1079" y="162"/>
                </a:lnTo>
                <a:lnTo>
                  <a:pt x="1099" y="160"/>
                </a:lnTo>
                <a:lnTo>
                  <a:pt x="1117" y="157"/>
                </a:lnTo>
                <a:lnTo>
                  <a:pt x="1138" y="155"/>
                </a:lnTo>
                <a:lnTo>
                  <a:pt x="1160" y="152"/>
                </a:lnTo>
                <a:lnTo>
                  <a:pt x="1184" y="149"/>
                </a:lnTo>
                <a:lnTo>
                  <a:pt x="1206" y="146"/>
                </a:lnTo>
                <a:lnTo>
                  <a:pt x="1227" y="142"/>
                </a:lnTo>
                <a:lnTo>
                  <a:pt x="1244" y="139"/>
                </a:lnTo>
                <a:lnTo>
                  <a:pt x="1261" y="138"/>
                </a:lnTo>
                <a:lnTo>
                  <a:pt x="1281" y="134"/>
                </a:lnTo>
                <a:lnTo>
                  <a:pt x="1299" y="131"/>
                </a:lnTo>
                <a:lnTo>
                  <a:pt x="1317" y="125"/>
                </a:lnTo>
                <a:lnTo>
                  <a:pt x="1335" y="122"/>
                </a:lnTo>
                <a:lnTo>
                  <a:pt x="1351" y="117"/>
                </a:lnTo>
                <a:lnTo>
                  <a:pt x="1363" y="114"/>
                </a:lnTo>
                <a:lnTo>
                  <a:pt x="1376" y="110"/>
                </a:lnTo>
                <a:lnTo>
                  <a:pt x="1387" y="107"/>
                </a:lnTo>
                <a:lnTo>
                  <a:pt x="1399" y="103"/>
                </a:lnTo>
                <a:lnTo>
                  <a:pt x="1413" y="99"/>
                </a:lnTo>
                <a:lnTo>
                  <a:pt x="1402" y="94"/>
                </a:lnTo>
                <a:lnTo>
                  <a:pt x="1393" y="90"/>
                </a:lnTo>
                <a:lnTo>
                  <a:pt x="1387" y="87"/>
                </a:lnTo>
                <a:lnTo>
                  <a:pt x="1379" y="85"/>
                </a:lnTo>
                <a:lnTo>
                  <a:pt x="1370" y="81"/>
                </a:lnTo>
                <a:lnTo>
                  <a:pt x="1361" y="77"/>
                </a:lnTo>
                <a:lnTo>
                  <a:pt x="1347" y="74"/>
                </a:lnTo>
                <a:lnTo>
                  <a:pt x="1333" y="69"/>
                </a:lnTo>
                <a:lnTo>
                  <a:pt x="1319" y="66"/>
                </a:lnTo>
                <a:lnTo>
                  <a:pt x="1306" y="63"/>
                </a:lnTo>
                <a:lnTo>
                  <a:pt x="1292" y="59"/>
                </a:lnTo>
                <a:lnTo>
                  <a:pt x="1281" y="55"/>
                </a:lnTo>
                <a:lnTo>
                  <a:pt x="1269" y="51"/>
                </a:lnTo>
                <a:lnTo>
                  <a:pt x="1253" y="50"/>
                </a:lnTo>
                <a:lnTo>
                  <a:pt x="1236" y="45"/>
                </a:lnTo>
                <a:lnTo>
                  <a:pt x="1216" y="42"/>
                </a:lnTo>
                <a:lnTo>
                  <a:pt x="1199" y="39"/>
                </a:lnTo>
                <a:lnTo>
                  <a:pt x="1178" y="34"/>
                </a:lnTo>
                <a:lnTo>
                  <a:pt x="1162" y="33"/>
                </a:lnTo>
                <a:lnTo>
                  <a:pt x="1143" y="31"/>
                </a:lnTo>
                <a:lnTo>
                  <a:pt x="1131" y="28"/>
                </a:lnTo>
                <a:lnTo>
                  <a:pt x="1110" y="23"/>
                </a:lnTo>
                <a:lnTo>
                  <a:pt x="1090" y="22"/>
                </a:lnTo>
                <a:lnTo>
                  <a:pt x="1074" y="21"/>
                </a:lnTo>
                <a:lnTo>
                  <a:pt x="1060" y="18"/>
                </a:lnTo>
                <a:lnTo>
                  <a:pt x="1039" y="15"/>
                </a:lnTo>
                <a:lnTo>
                  <a:pt x="1014" y="13"/>
                </a:lnTo>
                <a:lnTo>
                  <a:pt x="988" y="11"/>
                </a:lnTo>
                <a:lnTo>
                  <a:pt x="961" y="7"/>
                </a:lnTo>
                <a:lnTo>
                  <a:pt x="940" y="6"/>
                </a:lnTo>
                <a:lnTo>
                  <a:pt x="925" y="5"/>
                </a:lnTo>
                <a:lnTo>
                  <a:pt x="912" y="5"/>
                </a:lnTo>
                <a:lnTo>
                  <a:pt x="892" y="5"/>
                </a:lnTo>
                <a:lnTo>
                  <a:pt x="868" y="5"/>
                </a:lnTo>
                <a:lnTo>
                  <a:pt x="838" y="2"/>
                </a:lnTo>
                <a:lnTo>
                  <a:pt x="813" y="2"/>
                </a:lnTo>
                <a:lnTo>
                  <a:pt x="788" y="0"/>
                </a:lnTo>
                <a:lnTo>
                  <a:pt x="757" y="0"/>
                </a:lnTo>
                <a:lnTo>
                  <a:pt x="733" y="0"/>
                </a:lnTo>
                <a:lnTo>
                  <a:pt x="70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0" name="Google Shape;920;p56"/>
          <p:cNvGrpSpPr/>
          <p:nvPr/>
        </p:nvGrpSpPr>
        <p:grpSpPr>
          <a:xfrm flipH="1">
            <a:off x="4367212" y="4495800"/>
            <a:ext cx="1565275" cy="654050"/>
            <a:chOff x="304800" y="2573337"/>
            <a:chExt cx="1565275" cy="654050"/>
          </a:xfrm>
        </p:grpSpPr>
        <p:sp>
          <p:nvSpPr>
            <p:cNvPr id="921" name="Google Shape;921;p56"/>
            <p:cNvSpPr/>
            <p:nvPr/>
          </p:nvSpPr>
          <p:spPr>
            <a:xfrm>
              <a:off x="647700" y="2573337"/>
              <a:ext cx="561975" cy="360362"/>
            </a:xfrm>
            <a:custGeom>
              <a:rect b="b" l="l" r="r" t="t"/>
              <a:pathLst>
                <a:path extrusionOk="0" h="227" w="354">
                  <a:moveTo>
                    <a:pt x="22" y="27"/>
                  </a:moveTo>
                  <a:lnTo>
                    <a:pt x="39" y="13"/>
                  </a:lnTo>
                  <a:lnTo>
                    <a:pt x="54" y="4"/>
                  </a:lnTo>
                  <a:lnTo>
                    <a:pt x="76" y="1"/>
                  </a:lnTo>
                  <a:lnTo>
                    <a:pt x="97" y="0"/>
                  </a:lnTo>
                  <a:lnTo>
                    <a:pt x="124" y="4"/>
                  </a:lnTo>
                  <a:lnTo>
                    <a:pt x="153" y="13"/>
                  </a:lnTo>
                  <a:lnTo>
                    <a:pt x="190" y="30"/>
                  </a:lnTo>
                  <a:lnTo>
                    <a:pt x="226" y="56"/>
                  </a:lnTo>
                  <a:lnTo>
                    <a:pt x="256" y="89"/>
                  </a:lnTo>
                  <a:lnTo>
                    <a:pt x="280" y="103"/>
                  </a:lnTo>
                  <a:lnTo>
                    <a:pt x="311" y="117"/>
                  </a:lnTo>
                  <a:lnTo>
                    <a:pt x="334" y="130"/>
                  </a:lnTo>
                  <a:lnTo>
                    <a:pt x="347" y="142"/>
                  </a:lnTo>
                  <a:lnTo>
                    <a:pt x="354" y="160"/>
                  </a:lnTo>
                  <a:lnTo>
                    <a:pt x="353" y="179"/>
                  </a:lnTo>
                  <a:lnTo>
                    <a:pt x="342" y="199"/>
                  </a:lnTo>
                  <a:lnTo>
                    <a:pt x="325" y="212"/>
                  </a:lnTo>
                  <a:lnTo>
                    <a:pt x="302" y="224"/>
                  </a:lnTo>
                  <a:lnTo>
                    <a:pt x="277" y="227"/>
                  </a:lnTo>
                  <a:lnTo>
                    <a:pt x="251" y="226"/>
                  </a:lnTo>
                  <a:lnTo>
                    <a:pt x="220" y="220"/>
                  </a:lnTo>
                  <a:lnTo>
                    <a:pt x="199" y="209"/>
                  </a:lnTo>
                  <a:lnTo>
                    <a:pt x="178" y="191"/>
                  </a:lnTo>
                  <a:lnTo>
                    <a:pt x="165" y="177"/>
                  </a:lnTo>
                  <a:lnTo>
                    <a:pt x="148" y="151"/>
                  </a:lnTo>
                  <a:lnTo>
                    <a:pt x="136" y="124"/>
                  </a:lnTo>
                  <a:lnTo>
                    <a:pt x="127" y="116"/>
                  </a:lnTo>
                  <a:lnTo>
                    <a:pt x="113" y="112"/>
                  </a:lnTo>
                  <a:lnTo>
                    <a:pt x="98" y="110"/>
                  </a:lnTo>
                  <a:lnTo>
                    <a:pt x="84" y="114"/>
                  </a:lnTo>
                  <a:lnTo>
                    <a:pt x="70" y="130"/>
                  </a:lnTo>
                  <a:lnTo>
                    <a:pt x="62" y="142"/>
                  </a:lnTo>
                  <a:lnTo>
                    <a:pt x="45" y="145"/>
                  </a:lnTo>
                  <a:lnTo>
                    <a:pt x="29" y="142"/>
                  </a:lnTo>
                  <a:lnTo>
                    <a:pt x="14" y="133"/>
                  </a:lnTo>
                  <a:lnTo>
                    <a:pt x="6" y="121"/>
                  </a:lnTo>
                  <a:lnTo>
                    <a:pt x="3" y="107"/>
                  </a:lnTo>
                  <a:lnTo>
                    <a:pt x="0" y="88"/>
                  </a:lnTo>
                  <a:lnTo>
                    <a:pt x="1" y="67"/>
                  </a:lnTo>
                  <a:lnTo>
                    <a:pt x="6" y="46"/>
                  </a:lnTo>
                  <a:lnTo>
                    <a:pt x="13" y="34"/>
                  </a:lnTo>
                  <a:lnTo>
                    <a:pt x="22" y="27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56"/>
            <p:cNvSpPr/>
            <p:nvPr/>
          </p:nvSpPr>
          <p:spPr>
            <a:xfrm>
              <a:off x="512762" y="2684462"/>
              <a:ext cx="349250" cy="446087"/>
            </a:xfrm>
            <a:custGeom>
              <a:rect b="b" l="l" r="r" t="t"/>
              <a:pathLst>
                <a:path extrusionOk="0" h="281" w="220">
                  <a:moveTo>
                    <a:pt x="93" y="36"/>
                  </a:moveTo>
                  <a:lnTo>
                    <a:pt x="107" y="92"/>
                  </a:lnTo>
                  <a:lnTo>
                    <a:pt x="120" y="131"/>
                  </a:lnTo>
                  <a:lnTo>
                    <a:pt x="136" y="164"/>
                  </a:lnTo>
                  <a:lnTo>
                    <a:pt x="160" y="207"/>
                  </a:lnTo>
                  <a:lnTo>
                    <a:pt x="179" y="236"/>
                  </a:lnTo>
                  <a:lnTo>
                    <a:pt x="179" y="241"/>
                  </a:lnTo>
                  <a:lnTo>
                    <a:pt x="171" y="239"/>
                  </a:lnTo>
                  <a:lnTo>
                    <a:pt x="146" y="201"/>
                  </a:lnTo>
                  <a:lnTo>
                    <a:pt x="120" y="165"/>
                  </a:lnTo>
                  <a:lnTo>
                    <a:pt x="102" y="146"/>
                  </a:lnTo>
                  <a:lnTo>
                    <a:pt x="85" y="136"/>
                  </a:lnTo>
                  <a:lnTo>
                    <a:pt x="67" y="119"/>
                  </a:lnTo>
                  <a:lnTo>
                    <a:pt x="47" y="92"/>
                  </a:lnTo>
                  <a:lnTo>
                    <a:pt x="31" y="73"/>
                  </a:lnTo>
                  <a:lnTo>
                    <a:pt x="23" y="64"/>
                  </a:lnTo>
                  <a:lnTo>
                    <a:pt x="10" y="64"/>
                  </a:lnTo>
                  <a:lnTo>
                    <a:pt x="3" y="71"/>
                  </a:lnTo>
                  <a:lnTo>
                    <a:pt x="0" y="85"/>
                  </a:lnTo>
                  <a:lnTo>
                    <a:pt x="4" y="112"/>
                  </a:lnTo>
                  <a:lnTo>
                    <a:pt x="17" y="146"/>
                  </a:lnTo>
                  <a:lnTo>
                    <a:pt x="23" y="175"/>
                  </a:lnTo>
                  <a:lnTo>
                    <a:pt x="21" y="207"/>
                  </a:lnTo>
                  <a:lnTo>
                    <a:pt x="12" y="232"/>
                  </a:lnTo>
                  <a:lnTo>
                    <a:pt x="10" y="256"/>
                  </a:lnTo>
                  <a:lnTo>
                    <a:pt x="20" y="274"/>
                  </a:lnTo>
                  <a:lnTo>
                    <a:pt x="42" y="277"/>
                  </a:lnTo>
                  <a:lnTo>
                    <a:pt x="52" y="275"/>
                  </a:lnTo>
                  <a:lnTo>
                    <a:pt x="52" y="269"/>
                  </a:lnTo>
                  <a:lnTo>
                    <a:pt x="50" y="259"/>
                  </a:lnTo>
                  <a:lnTo>
                    <a:pt x="37" y="251"/>
                  </a:lnTo>
                  <a:lnTo>
                    <a:pt x="33" y="239"/>
                  </a:lnTo>
                  <a:lnTo>
                    <a:pt x="39" y="225"/>
                  </a:lnTo>
                  <a:lnTo>
                    <a:pt x="44" y="208"/>
                  </a:lnTo>
                  <a:lnTo>
                    <a:pt x="47" y="181"/>
                  </a:lnTo>
                  <a:lnTo>
                    <a:pt x="48" y="158"/>
                  </a:lnTo>
                  <a:lnTo>
                    <a:pt x="44" y="136"/>
                  </a:lnTo>
                  <a:lnTo>
                    <a:pt x="50" y="135"/>
                  </a:lnTo>
                  <a:lnTo>
                    <a:pt x="64" y="153"/>
                  </a:lnTo>
                  <a:lnTo>
                    <a:pt x="85" y="184"/>
                  </a:lnTo>
                  <a:lnTo>
                    <a:pt x="107" y="220"/>
                  </a:lnTo>
                  <a:lnTo>
                    <a:pt x="121" y="244"/>
                  </a:lnTo>
                  <a:lnTo>
                    <a:pt x="138" y="266"/>
                  </a:lnTo>
                  <a:lnTo>
                    <a:pt x="157" y="280"/>
                  </a:lnTo>
                  <a:lnTo>
                    <a:pt x="170" y="281"/>
                  </a:lnTo>
                  <a:lnTo>
                    <a:pt x="187" y="281"/>
                  </a:lnTo>
                  <a:lnTo>
                    <a:pt x="203" y="277"/>
                  </a:lnTo>
                  <a:lnTo>
                    <a:pt x="215" y="260"/>
                  </a:lnTo>
                  <a:lnTo>
                    <a:pt x="220" y="242"/>
                  </a:lnTo>
                  <a:lnTo>
                    <a:pt x="220" y="225"/>
                  </a:lnTo>
                  <a:lnTo>
                    <a:pt x="215" y="201"/>
                  </a:lnTo>
                  <a:lnTo>
                    <a:pt x="204" y="175"/>
                  </a:lnTo>
                  <a:lnTo>
                    <a:pt x="181" y="128"/>
                  </a:lnTo>
                  <a:lnTo>
                    <a:pt x="159" y="88"/>
                  </a:lnTo>
                  <a:lnTo>
                    <a:pt x="152" y="67"/>
                  </a:lnTo>
                  <a:lnTo>
                    <a:pt x="151" y="46"/>
                  </a:lnTo>
                  <a:lnTo>
                    <a:pt x="146" y="18"/>
                  </a:lnTo>
                  <a:lnTo>
                    <a:pt x="124" y="0"/>
                  </a:lnTo>
                  <a:lnTo>
                    <a:pt x="104" y="4"/>
                  </a:lnTo>
                  <a:lnTo>
                    <a:pt x="97" y="16"/>
                  </a:lnTo>
                  <a:lnTo>
                    <a:pt x="93" y="36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56"/>
            <p:cNvSpPr/>
            <p:nvPr/>
          </p:nvSpPr>
          <p:spPr>
            <a:xfrm>
              <a:off x="304800" y="2676525"/>
              <a:ext cx="614362" cy="449262"/>
            </a:xfrm>
            <a:custGeom>
              <a:rect b="b" l="l" r="r" t="t"/>
              <a:pathLst>
                <a:path extrusionOk="0" h="283" w="387">
                  <a:moveTo>
                    <a:pt x="265" y="23"/>
                  </a:moveTo>
                  <a:lnTo>
                    <a:pt x="272" y="0"/>
                  </a:lnTo>
                  <a:lnTo>
                    <a:pt x="288" y="0"/>
                  </a:lnTo>
                  <a:lnTo>
                    <a:pt x="305" y="4"/>
                  </a:lnTo>
                  <a:lnTo>
                    <a:pt x="318" y="35"/>
                  </a:lnTo>
                  <a:lnTo>
                    <a:pt x="341" y="89"/>
                  </a:lnTo>
                  <a:lnTo>
                    <a:pt x="366" y="161"/>
                  </a:lnTo>
                  <a:lnTo>
                    <a:pt x="386" y="218"/>
                  </a:lnTo>
                  <a:lnTo>
                    <a:pt x="387" y="246"/>
                  </a:lnTo>
                  <a:lnTo>
                    <a:pt x="383" y="258"/>
                  </a:lnTo>
                  <a:lnTo>
                    <a:pt x="375" y="271"/>
                  </a:lnTo>
                  <a:lnTo>
                    <a:pt x="358" y="276"/>
                  </a:lnTo>
                  <a:lnTo>
                    <a:pt x="333" y="278"/>
                  </a:lnTo>
                  <a:lnTo>
                    <a:pt x="297" y="273"/>
                  </a:lnTo>
                  <a:lnTo>
                    <a:pt x="236" y="251"/>
                  </a:lnTo>
                  <a:lnTo>
                    <a:pt x="189" y="232"/>
                  </a:lnTo>
                  <a:lnTo>
                    <a:pt x="136" y="208"/>
                  </a:lnTo>
                  <a:lnTo>
                    <a:pt x="105" y="198"/>
                  </a:lnTo>
                  <a:lnTo>
                    <a:pt x="83" y="198"/>
                  </a:lnTo>
                  <a:lnTo>
                    <a:pt x="83" y="215"/>
                  </a:lnTo>
                  <a:lnTo>
                    <a:pt x="77" y="241"/>
                  </a:lnTo>
                  <a:lnTo>
                    <a:pt x="65" y="255"/>
                  </a:lnTo>
                  <a:lnTo>
                    <a:pt x="46" y="271"/>
                  </a:lnTo>
                  <a:lnTo>
                    <a:pt x="28" y="279"/>
                  </a:lnTo>
                  <a:lnTo>
                    <a:pt x="14" y="283"/>
                  </a:lnTo>
                  <a:lnTo>
                    <a:pt x="0" y="276"/>
                  </a:lnTo>
                  <a:lnTo>
                    <a:pt x="0" y="264"/>
                  </a:lnTo>
                  <a:lnTo>
                    <a:pt x="14" y="254"/>
                  </a:lnTo>
                  <a:lnTo>
                    <a:pt x="37" y="236"/>
                  </a:lnTo>
                  <a:lnTo>
                    <a:pt x="49" y="215"/>
                  </a:lnTo>
                  <a:lnTo>
                    <a:pt x="51" y="189"/>
                  </a:lnTo>
                  <a:lnTo>
                    <a:pt x="42" y="166"/>
                  </a:lnTo>
                  <a:lnTo>
                    <a:pt x="42" y="156"/>
                  </a:lnTo>
                  <a:lnTo>
                    <a:pt x="48" y="143"/>
                  </a:lnTo>
                  <a:lnTo>
                    <a:pt x="63" y="141"/>
                  </a:lnTo>
                  <a:lnTo>
                    <a:pt x="75" y="150"/>
                  </a:lnTo>
                  <a:lnTo>
                    <a:pt x="88" y="168"/>
                  </a:lnTo>
                  <a:lnTo>
                    <a:pt x="108" y="175"/>
                  </a:lnTo>
                  <a:lnTo>
                    <a:pt x="128" y="178"/>
                  </a:lnTo>
                  <a:lnTo>
                    <a:pt x="150" y="187"/>
                  </a:lnTo>
                  <a:lnTo>
                    <a:pt x="181" y="194"/>
                  </a:lnTo>
                  <a:lnTo>
                    <a:pt x="206" y="198"/>
                  </a:lnTo>
                  <a:lnTo>
                    <a:pt x="234" y="203"/>
                  </a:lnTo>
                  <a:lnTo>
                    <a:pt x="274" y="215"/>
                  </a:lnTo>
                  <a:lnTo>
                    <a:pt x="299" y="224"/>
                  </a:lnTo>
                  <a:lnTo>
                    <a:pt x="325" y="230"/>
                  </a:lnTo>
                  <a:lnTo>
                    <a:pt x="342" y="233"/>
                  </a:lnTo>
                  <a:lnTo>
                    <a:pt x="345" y="226"/>
                  </a:lnTo>
                  <a:lnTo>
                    <a:pt x="333" y="196"/>
                  </a:lnTo>
                  <a:lnTo>
                    <a:pt x="307" y="161"/>
                  </a:lnTo>
                  <a:lnTo>
                    <a:pt x="286" y="123"/>
                  </a:lnTo>
                  <a:lnTo>
                    <a:pt x="276" y="100"/>
                  </a:lnTo>
                  <a:lnTo>
                    <a:pt x="269" y="70"/>
                  </a:lnTo>
                  <a:lnTo>
                    <a:pt x="267" y="46"/>
                  </a:lnTo>
                  <a:lnTo>
                    <a:pt x="265" y="23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56"/>
            <p:cNvSpPr/>
            <p:nvPr/>
          </p:nvSpPr>
          <p:spPr>
            <a:xfrm>
              <a:off x="1179512" y="2782887"/>
              <a:ext cx="317500" cy="231775"/>
            </a:xfrm>
            <a:custGeom>
              <a:rect b="b" l="l" r="r" t="t"/>
              <a:pathLst>
                <a:path extrusionOk="0" h="146" w="200">
                  <a:moveTo>
                    <a:pt x="153" y="96"/>
                  </a:moveTo>
                  <a:lnTo>
                    <a:pt x="162" y="84"/>
                  </a:lnTo>
                  <a:lnTo>
                    <a:pt x="171" y="64"/>
                  </a:lnTo>
                  <a:lnTo>
                    <a:pt x="171" y="47"/>
                  </a:lnTo>
                  <a:lnTo>
                    <a:pt x="166" y="26"/>
                  </a:lnTo>
                  <a:lnTo>
                    <a:pt x="155" y="14"/>
                  </a:lnTo>
                  <a:lnTo>
                    <a:pt x="138" y="5"/>
                  </a:lnTo>
                  <a:lnTo>
                    <a:pt x="113" y="2"/>
                  </a:lnTo>
                  <a:lnTo>
                    <a:pt x="106" y="0"/>
                  </a:lnTo>
                  <a:lnTo>
                    <a:pt x="68" y="8"/>
                  </a:lnTo>
                  <a:lnTo>
                    <a:pt x="45" y="23"/>
                  </a:lnTo>
                  <a:lnTo>
                    <a:pt x="26" y="38"/>
                  </a:lnTo>
                  <a:lnTo>
                    <a:pt x="9" y="58"/>
                  </a:lnTo>
                  <a:lnTo>
                    <a:pt x="0" y="87"/>
                  </a:lnTo>
                  <a:lnTo>
                    <a:pt x="1" y="110"/>
                  </a:lnTo>
                  <a:lnTo>
                    <a:pt x="11" y="129"/>
                  </a:lnTo>
                  <a:lnTo>
                    <a:pt x="18" y="137"/>
                  </a:lnTo>
                  <a:lnTo>
                    <a:pt x="26" y="143"/>
                  </a:lnTo>
                  <a:lnTo>
                    <a:pt x="41" y="146"/>
                  </a:lnTo>
                  <a:lnTo>
                    <a:pt x="55" y="146"/>
                  </a:lnTo>
                  <a:lnTo>
                    <a:pt x="89" y="140"/>
                  </a:lnTo>
                  <a:lnTo>
                    <a:pt x="112" y="131"/>
                  </a:lnTo>
                  <a:lnTo>
                    <a:pt x="131" y="127"/>
                  </a:lnTo>
                  <a:lnTo>
                    <a:pt x="150" y="124"/>
                  </a:lnTo>
                  <a:lnTo>
                    <a:pt x="164" y="129"/>
                  </a:lnTo>
                  <a:lnTo>
                    <a:pt x="178" y="132"/>
                  </a:lnTo>
                  <a:lnTo>
                    <a:pt x="194" y="129"/>
                  </a:lnTo>
                  <a:lnTo>
                    <a:pt x="200" y="118"/>
                  </a:lnTo>
                  <a:lnTo>
                    <a:pt x="198" y="108"/>
                  </a:lnTo>
                  <a:lnTo>
                    <a:pt x="170" y="104"/>
                  </a:lnTo>
                  <a:lnTo>
                    <a:pt x="153" y="96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56"/>
            <p:cNvSpPr/>
            <p:nvPr/>
          </p:nvSpPr>
          <p:spPr>
            <a:xfrm>
              <a:off x="1143000" y="2727325"/>
              <a:ext cx="727075" cy="233362"/>
            </a:xfrm>
            <a:custGeom>
              <a:rect b="b" l="l" r="r" t="t"/>
              <a:pathLst>
                <a:path extrusionOk="0" h="147" w="458">
                  <a:moveTo>
                    <a:pt x="12" y="21"/>
                  </a:moveTo>
                  <a:lnTo>
                    <a:pt x="0" y="33"/>
                  </a:lnTo>
                  <a:lnTo>
                    <a:pt x="6" y="65"/>
                  </a:lnTo>
                  <a:lnTo>
                    <a:pt x="28" y="68"/>
                  </a:lnTo>
                  <a:lnTo>
                    <a:pt x="55" y="51"/>
                  </a:lnTo>
                  <a:lnTo>
                    <a:pt x="103" y="28"/>
                  </a:lnTo>
                  <a:lnTo>
                    <a:pt x="143" y="24"/>
                  </a:lnTo>
                  <a:lnTo>
                    <a:pt x="202" y="23"/>
                  </a:lnTo>
                  <a:lnTo>
                    <a:pt x="253" y="28"/>
                  </a:lnTo>
                  <a:lnTo>
                    <a:pt x="280" y="37"/>
                  </a:lnTo>
                  <a:lnTo>
                    <a:pt x="314" y="49"/>
                  </a:lnTo>
                  <a:lnTo>
                    <a:pt x="347" y="72"/>
                  </a:lnTo>
                  <a:lnTo>
                    <a:pt x="375" y="95"/>
                  </a:lnTo>
                  <a:lnTo>
                    <a:pt x="385" y="113"/>
                  </a:lnTo>
                  <a:lnTo>
                    <a:pt x="390" y="135"/>
                  </a:lnTo>
                  <a:lnTo>
                    <a:pt x="395" y="145"/>
                  </a:lnTo>
                  <a:lnTo>
                    <a:pt x="403" y="147"/>
                  </a:lnTo>
                  <a:lnTo>
                    <a:pt x="408" y="141"/>
                  </a:lnTo>
                  <a:lnTo>
                    <a:pt x="408" y="135"/>
                  </a:lnTo>
                  <a:lnTo>
                    <a:pt x="402" y="126"/>
                  </a:lnTo>
                  <a:lnTo>
                    <a:pt x="393" y="112"/>
                  </a:lnTo>
                  <a:lnTo>
                    <a:pt x="393" y="104"/>
                  </a:lnTo>
                  <a:lnTo>
                    <a:pt x="397" y="101"/>
                  </a:lnTo>
                  <a:lnTo>
                    <a:pt x="427" y="98"/>
                  </a:lnTo>
                  <a:lnTo>
                    <a:pt x="451" y="100"/>
                  </a:lnTo>
                  <a:lnTo>
                    <a:pt x="456" y="98"/>
                  </a:lnTo>
                  <a:lnTo>
                    <a:pt x="458" y="93"/>
                  </a:lnTo>
                  <a:lnTo>
                    <a:pt x="456" y="84"/>
                  </a:lnTo>
                  <a:lnTo>
                    <a:pt x="445" y="83"/>
                  </a:lnTo>
                  <a:lnTo>
                    <a:pt x="429" y="84"/>
                  </a:lnTo>
                  <a:lnTo>
                    <a:pt x="410" y="84"/>
                  </a:lnTo>
                  <a:lnTo>
                    <a:pt x="410" y="80"/>
                  </a:lnTo>
                  <a:lnTo>
                    <a:pt x="413" y="77"/>
                  </a:lnTo>
                  <a:lnTo>
                    <a:pt x="432" y="72"/>
                  </a:lnTo>
                  <a:lnTo>
                    <a:pt x="446" y="72"/>
                  </a:lnTo>
                  <a:lnTo>
                    <a:pt x="449" y="63"/>
                  </a:lnTo>
                  <a:lnTo>
                    <a:pt x="442" y="54"/>
                  </a:lnTo>
                  <a:lnTo>
                    <a:pt x="435" y="56"/>
                  </a:lnTo>
                  <a:lnTo>
                    <a:pt x="420" y="63"/>
                  </a:lnTo>
                  <a:lnTo>
                    <a:pt x="405" y="68"/>
                  </a:lnTo>
                  <a:lnTo>
                    <a:pt x="393" y="75"/>
                  </a:lnTo>
                  <a:lnTo>
                    <a:pt x="375" y="74"/>
                  </a:lnTo>
                  <a:lnTo>
                    <a:pt x="360" y="58"/>
                  </a:lnTo>
                  <a:lnTo>
                    <a:pt x="331" y="35"/>
                  </a:lnTo>
                  <a:lnTo>
                    <a:pt x="301" y="19"/>
                  </a:lnTo>
                  <a:lnTo>
                    <a:pt x="277" y="12"/>
                  </a:lnTo>
                  <a:lnTo>
                    <a:pt x="251" y="5"/>
                  </a:lnTo>
                  <a:lnTo>
                    <a:pt x="216" y="3"/>
                  </a:lnTo>
                  <a:lnTo>
                    <a:pt x="177" y="0"/>
                  </a:lnTo>
                  <a:lnTo>
                    <a:pt x="133" y="0"/>
                  </a:lnTo>
                  <a:lnTo>
                    <a:pt x="90" y="3"/>
                  </a:lnTo>
                  <a:lnTo>
                    <a:pt x="53" y="5"/>
                  </a:lnTo>
                  <a:lnTo>
                    <a:pt x="27" y="12"/>
                  </a:lnTo>
                  <a:lnTo>
                    <a:pt x="12" y="2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56"/>
            <p:cNvSpPr/>
            <p:nvPr/>
          </p:nvSpPr>
          <p:spPr>
            <a:xfrm>
              <a:off x="1030287" y="2871787"/>
              <a:ext cx="498475" cy="355600"/>
            </a:xfrm>
            <a:custGeom>
              <a:rect b="b" l="l" r="r" t="t"/>
              <a:pathLst>
                <a:path extrusionOk="0" h="224" w="314">
                  <a:moveTo>
                    <a:pt x="21" y="21"/>
                  </a:moveTo>
                  <a:lnTo>
                    <a:pt x="26" y="4"/>
                  </a:lnTo>
                  <a:lnTo>
                    <a:pt x="35" y="0"/>
                  </a:lnTo>
                  <a:lnTo>
                    <a:pt x="54" y="0"/>
                  </a:lnTo>
                  <a:lnTo>
                    <a:pt x="67" y="12"/>
                  </a:lnTo>
                  <a:lnTo>
                    <a:pt x="66" y="21"/>
                  </a:lnTo>
                  <a:lnTo>
                    <a:pt x="59" y="44"/>
                  </a:lnTo>
                  <a:lnTo>
                    <a:pt x="45" y="68"/>
                  </a:lnTo>
                  <a:lnTo>
                    <a:pt x="35" y="88"/>
                  </a:lnTo>
                  <a:lnTo>
                    <a:pt x="30" y="111"/>
                  </a:lnTo>
                  <a:lnTo>
                    <a:pt x="32" y="122"/>
                  </a:lnTo>
                  <a:lnTo>
                    <a:pt x="38" y="129"/>
                  </a:lnTo>
                  <a:lnTo>
                    <a:pt x="57" y="140"/>
                  </a:lnTo>
                  <a:lnTo>
                    <a:pt x="97" y="148"/>
                  </a:lnTo>
                  <a:lnTo>
                    <a:pt x="141" y="155"/>
                  </a:lnTo>
                  <a:lnTo>
                    <a:pt x="185" y="162"/>
                  </a:lnTo>
                  <a:lnTo>
                    <a:pt x="211" y="163"/>
                  </a:lnTo>
                  <a:lnTo>
                    <a:pt x="231" y="158"/>
                  </a:lnTo>
                  <a:lnTo>
                    <a:pt x="248" y="155"/>
                  </a:lnTo>
                  <a:lnTo>
                    <a:pt x="262" y="140"/>
                  </a:lnTo>
                  <a:lnTo>
                    <a:pt x="267" y="128"/>
                  </a:lnTo>
                  <a:lnTo>
                    <a:pt x="275" y="125"/>
                  </a:lnTo>
                  <a:lnTo>
                    <a:pt x="282" y="128"/>
                  </a:lnTo>
                  <a:lnTo>
                    <a:pt x="283" y="137"/>
                  </a:lnTo>
                  <a:lnTo>
                    <a:pt x="278" y="144"/>
                  </a:lnTo>
                  <a:lnTo>
                    <a:pt x="261" y="158"/>
                  </a:lnTo>
                  <a:lnTo>
                    <a:pt x="252" y="165"/>
                  </a:lnTo>
                  <a:lnTo>
                    <a:pt x="252" y="171"/>
                  </a:lnTo>
                  <a:lnTo>
                    <a:pt x="258" y="174"/>
                  </a:lnTo>
                  <a:lnTo>
                    <a:pt x="279" y="174"/>
                  </a:lnTo>
                  <a:lnTo>
                    <a:pt x="303" y="173"/>
                  </a:lnTo>
                  <a:lnTo>
                    <a:pt x="314" y="176"/>
                  </a:lnTo>
                  <a:lnTo>
                    <a:pt x="314" y="185"/>
                  </a:lnTo>
                  <a:lnTo>
                    <a:pt x="303" y="188"/>
                  </a:lnTo>
                  <a:lnTo>
                    <a:pt x="288" y="187"/>
                  </a:lnTo>
                  <a:lnTo>
                    <a:pt x="272" y="185"/>
                  </a:lnTo>
                  <a:lnTo>
                    <a:pt x="250" y="183"/>
                  </a:lnTo>
                  <a:lnTo>
                    <a:pt x="248" y="185"/>
                  </a:lnTo>
                  <a:lnTo>
                    <a:pt x="250" y="194"/>
                  </a:lnTo>
                  <a:lnTo>
                    <a:pt x="260" y="200"/>
                  </a:lnTo>
                  <a:lnTo>
                    <a:pt x="270" y="203"/>
                  </a:lnTo>
                  <a:lnTo>
                    <a:pt x="282" y="212"/>
                  </a:lnTo>
                  <a:lnTo>
                    <a:pt x="280" y="220"/>
                  </a:lnTo>
                  <a:lnTo>
                    <a:pt x="272" y="224"/>
                  </a:lnTo>
                  <a:lnTo>
                    <a:pt x="264" y="220"/>
                  </a:lnTo>
                  <a:lnTo>
                    <a:pt x="252" y="209"/>
                  </a:lnTo>
                  <a:lnTo>
                    <a:pt x="237" y="196"/>
                  </a:lnTo>
                  <a:lnTo>
                    <a:pt x="214" y="185"/>
                  </a:lnTo>
                  <a:lnTo>
                    <a:pt x="188" y="180"/>
                  </a:lnTo>
                  <a:lnTo>
                    <a:pt x="144" y="178"/>
                  </a:lnTo>
                  <a:lnTo>
                    <a:pt x="96" y="174"/>
                  </a:lnTo>
                  <a:lnTo>
                    <a:pt x="64" y="168"/>
                  </a:lnTo>
                  <a:lnTo>
                    <a:pt x="35" y="161"/>
                  </a:lnTo>
                  <a:lnTo>
                    <a:pt x="16" y="153"/>
                  </a:lnTo>
                  <a:lnTo>
                    <a:pt x="4" y="144"/>
                  </a:lnTo>
                  <a:lnTo>
                    <a:pt x="3" y="135"/>
                  </a:lnTo>
                  <a:lnTo>
                    <a:pt x="0" y="123"/>
                  </a:lnTo>
                  <a:lnTo>
                    <a:pt x="4" y="95"/>
                  </a:lnTo>
                  <a:lnTo>
                    <a:pt x="11" y="65"/>
                  </a:lnTo>
                  <a:lnTo>
                    <a:pt x="14" y="46"/>
                  </a:lnTo>
                  <a:lnTo>
                    <a:pt x="21" y="2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7" name="Google Shape;927;p56"/>
          <p:cNvGrpSpPr/>
          <p:nvPr/>
        </p:nvGrpSpPr>
        <p:grpSpPr>
          <a:xfrm>
            <a:off x="3418878" y="5004412"/>
            <a:ext cx="816571" cy="640737"/>
            <a:chOff x="3418878" y="5004412"/>
            <a:chExt cx="816571" cy="640737"/>
          </a:xfrm>
        </p:grpSpPr>
        <p:sp>
          <p:nvSpPr>
            <p:cNvPr id="928" name="Google Shape;928;p56"/>
            <p:cNvSpPr/>
            <p:nvPr/>
          </p:nvSpPr>
          <p:spPr>
            <a:xfrm rot="-4440000">
              <a:off x="3789362" y="5276850"/>
              <a:ext cx="630237" cy="84137"/>
            </a:xfrm>
            <a:custGeom>
              <a:rect b="b" l="l" r="r" t="t"/>
              <a:pathLst>
                <a:path extrusionOk="0" h="580" w="4425">
                  <a:moveTo>
                    <a:pt x="34" y="109"/>
                  </a:moveTo>
                  <a:lnTo>
                    <a:pt x="27" y="133"/>
                  </a:lnTo>
                  <a:lnTo>
                    <a:pt x="27" y="148"/>
                  </a:lnTo>
                  <a:lnTo>
                    <a:pt x="34" y="166"/>
                  </a:lnTo>
                  <a:lnTo>
                    <a:pt x="44" y="181"/>
                  </a:lnTo>
                  <a:lnTo>
                    <a:pt x="63" y="186"/>
                  </a:lnTo>
                  <a:lnTo>
                    <a:pt x="124" y="183"/>
                  </a:lnTo>
                  <a:lnTo>
                    <a:pt x="33" y="200"/>
                  </a:lnTo>
                  <a:lnTo>
                    <a:pt x="12" y="212"/>
                  </a:lnTo>
                  <a:lnTo>
                    <a:pt x="0" y="224"/>
                  </a:lnTo>
                  <a:lnTo>
                    <a:pt x="0" y="236"/>
                  </a:lnTo>
                  <a:lnTo>
                    <a:pt x="2" y="255"/>
                  </a:lnTo>
                  <a:lnTo>
                    <a:pt x="16" y="263"/>
                  </a:lnTo>
                  <a:lnTo>
                    <a:pt x="33" y="263"/>
                  </a:lnTo>
                  <a:lnTo>
                    <a:pt x="66" y="268"/>
                  </a:lnTo>
                  <a:lnTo>
                    <a:pt x="116" y="264"/>
                  </a:lnTo>
                  <a:lnTo>
                    <a:pt x="86" y="255"/>
                  </a:lnTo>
                  <a:lnTo>
                    <a:pt x="94" y="239"/>
                  </a:lnTo>
                  <a:lnTo>
                    <a:pt x="114" y="229"/>
                  </a:lnTo>
                  <a:lnTo>
                    <a:pt x="132" y="224"/>
                  </a:lnTo>
                  <a:lnTo>
                    <a:pt x="151" y="224"/>
                  </a:lnTo>
                  <a:lnTo>
                    <a:pt x="170" y="229"/>
                  </a:lnTo>
                  <a:lnTo>
                    <a:pt x="190" y="235"/>
                  </a:lnTo>
                  <a:lnTo>
                    <a:pt x="215" y="242"/>
                  </a:lnTo>
                  <a:lnTo>
                    <a:pt x="135" y="261"/>
                  </a:lnTo>
                  <a:lnTo>
                    <a:pt x="80" y="279"/>
                  </a:lnTo>
                  <a:lnTo>
                    <a:pt x="54" y="288"/>
                  </a:lnTo>
                  <a:lnTo>
                    <a:pt x="38" y="296"/>
                  </a:lnTo>
                  <a:lnTo>
                    <a:pt x="17" y="314"/>
                  </a:lnTo>
                  <a:lnTo>
                    <a:pt x="10" y="333"/>
                  </a:lnTo>
                  <a:lnTo>
                    <a:pt x="10" y="348"/>
                  </a:lnTo>
                  <a:lnTo>
                    <a:pt x="18" y="363"/>
                  </a:lnTo>
                  <a:lnTo>
                    <a:pt x="34" y="375"/>
                  </a:lnTo>
                  <a:lnTo>
                    <a:pt x="52" y="378"/>
                  </a:lnTo>
                  <a:lnTo>
                    <a:pt x="79" y="382"/>
                  </a:lnTo>
                  <a:lnTo>
                    <a:pt x="114" y="386"/>
                  </a:lnTo>
                  <a:lnTo>
                    <a:pt x="175" y="386"/>
                  </a:lnTo>
                  <a:lnTo>
                    <a:pt x="229" y="378"/>
                  </a:lnTo>
                  <a:lnTo>
                    <a:pt x="162" y="364"/>
                  </a:lnTo>
                  <a:lnTo>
                    <a:pt x="140" y="355"/>
                  </a:lnTo>
                  <a:lnTo>
                    <a:pt x="219" y="352"/>
                  </a:lnTo>
                  <a:lnTo>
                    <a:pt x="210" y="328"/>
                  </a:lnTo>
                  <a:lnTo>
                    <a:pt x="100" y="322"/>
                  </a:lnTo>
                  <a:lnTo>
                    <a:pt x="130" y="310"/>
                  </a:lnTo>
                  <a:lnTo>
                    <a:pt x="193" y="312"/>
                  </a:lnTo>
                  <a:lnTo>
                    <a:pt x="215" y="338"/>
                  </a:lnTo>
                  <a:lnTo>
                    <a:pt x="233" y="363"/>
                  </a:lnTo>
                  <a:lnTo>
                    <a:pt x="235" y="375"/>
                  </a:lnTo>
                  <a:lnTo>
                    <a:pt x="224" y="397"/>
                  </a:lnTo>
                  <a:lnTo>
                    <a:pt x="213" y="422"/>
                  </a:lnTo>
                  <a:lnTo>
                    <a:pt x="210" y="435"/>
                  </a:lnTo>
                  <a:lnTo>
                    <a:pt x="210" y="454"/>
                  </a:lnTo>
                  <a:lnTo>
                    <a:pt x="215" y="483"/>
                  </a:lnTo>
                  <a:lnTo>
                    <a:pt x="229" y="505"/>
                  </a:lnTo>
                  <a:lnTo>
                    <a:pt x="240" y="524"/>
                  </a:lnTo>
                  <a:lnTo>
                    <a:pt x="254" y="535"/>
                  </a:lnTo>
                  <a:lnTo>
                    <a:pt x="282" y="544"/>
                  </a:lnTo>
                  <a:lnTo>
                    <a:pt x="330" y="548"/>
                  </a:lnTo>
                  <a:lnTo>
                    <a:pt x="381" y="553"/>
                  </a:lnTo>
                  <a:lnTo>
                    <a:pt x="422" y="553"/>
                  </a:lnTo>
                  <a:lnTo>
                    <a:pt x="598" y="572"/>
                  </a:lnTo>
                  <a:lnTo>
                    <a:pt x="726" y="576"/>
                  </a:lnTo>
                  <a:lnTo>
                    <a:pt x="868" y="576"/>
                  </a:lnTo>
                  <a:lnTo>
                    <a:pt x="1084" y="562"/>
                  </a:lnTo>
                  <a:lnTo>
                    <a:pt x="1224" y="562"/>
                  </a:lnTo>
                  <a:lnTo>
                    <a:pt x="1432" y="562"/>
                  </a:lnTo>
                  <a:lnTo>
                    <a:pt x="1649" y="562"/>
                  </a:lnTo>
                  <a:lnTo>
                    <a:pt x="1852" y="572"/>
                  </a:lnTo>
                  <a:lnTo>
                    <a:pt x="2058" y="580"/>
                  </a:lnTo>
                  <a:lnTo>
                    <a:pt x="2365" y="580"/>
                  </a:lnTo>
                  <a:lnTo>
                    <a:pt x="2536" y="574"/>
                  </a:lnTo>
                  <a:lnTo>
                    <a:pt x="2781" y="567"/>
                  </a:lnTo>
                  <a:lnTo>
                    <a:pt x="2984" y="562"/>
                  </a:lnTo>
                  <a:lnTo>
                    <a:pt x="3187" y="562"/>
                  </a:lnTo>
                  <a:lnTo>
                    <a:pt x="3505" y="562"/>
                  </a:lnTo>
                  <a:lnTo>
                    <a:pt x="3667" y="567"/>
                  </a:lnTo>
                  <a:lnTo>
                    <a:pt x="3892" y="572"/>
                  </a:lnTo>
                  <a:lnTo>
                    <a:pt x="4052" y="576"/>
                  </a:lnTo>
                  <a:lnTo>
                    <a:pt x="4180" y="572"/>
                  </a:lnTo>
                  <a:lnTo>
                    <a:pt x="4328" y="562"/>
                  </a:lnTo>
                  <a:lnTo>
                    <a:pt x="4425" y="544"/>
                  </a:lnTo>
                  <a:lnTo>
                    <a:pt x="4369" y="524"/>
                  </a:lnTo>
                  <a:lnTo>
                    <a:pt x="4328" y="534"/>
                  </a:lnTo>
                  <a:lnTo>
                    <a:pt x="4193" y="529"/>
                  </a:lnTo>
                  <a:lnTo>
                    <a:pt x="4345" y="515"/>
                  </a:lnTo>
                  <a:lnTo>
                    <a:pt x="4317" y="493"/>
                  </a:lnTo>
                  <a:lnTo>
                    <a:pt x="4243" y="498"/>
                  </a:lnTo>
                  <a:lnTo>
                    <a:pt x="4310" y="473"/>
                  </a:lnTo>
                  <a:lnTo>
                    <a:pt x="3975" y="125"/>
                  </a:lnTo>
                  <a:lnTo>
                    <a:pt x="3849" y="121"/>
                  </a:lnTo>
                  <a:lnTo>
                    <a:pt x="3753" y="114"/>
                  </a:lnTo>
                  <a:lnTo>
                    <a:pt x="3609" y="101"/>
                  </a:lnTo>
                  <a:lnTo>
                    <a:pt x="3521" y="106"/>
                  </a:lnTo>
                  <a:lnTo>
                    <a:pt x="3560" y="84"/>
                  </a:lnTo>
                  <a:lnTo>
                    <a:pt x="3831" y="66"/>
                  </a:lnTo>
                  <a:lnTo>
                    <a:pt x="3539" y="71"/>
                  </a:lnTo>
                  <a:lnTo>
                    <a:pt x="3110" y="80"/>
                  </a:lnTo>
                  <a:lnTo>
                    <a:pt x="3138" y="58"/>
                  </a:lnTo>
                  <a:lnTo>
                    <a:pt x="3281" y="45"/>
                  </a:lnTo>
                  <a:lnTo>
                    <a:pt x="3454" y="45"/>
                  </a:lnTo>
                  <a:lnTo>
                    <a:pt x="3831" y="39"/>
                  </a:lnTo>
                  <a:lnTo>
                    <a:pt x="3579" y="31"/>
                  </a:lnTo>
                  <a:lnTo>
                    <a:pt x="3396" y="23"/>
                  </a:lnTo>
                  <a:lnTo>
                    <a:pt x="3236" y="27"/>
                  </a:lnTo>
                  <a:lnTo>
                    <a:pt x="3134" y="31"/>
                  </a:lnTo>
                  <a:lnTo>
                    <a:pt x="3046" y="36"/>
                  </a:lnTo>
                  <a:lnTo>
                    <a:pt x="2958" y="38"/>
                  </a:lnTo>
                  <a:lnTo>
                    <a:pt x="2891" y="45"/>
                  </a:lnTo>
                  <a:lnTo>
                    <a:pt x="2839" y="59"/>
                  </a:lnTo>
                  <a:lnTo>
                    <a:pt x="2828" y="66"/>
                  </a:lnTo>
                  <a:lnTo>
                    <a:pt x="2816" y="106"/>
                  </a:lnTo>
                  <a:lnTo>
                    <a:pt x="2805" y="118"/>
                  </a:lnTo>
                  <a:lnTo>
                    <a:pt x="2766" y="130"/>
                  </a:lnTo>
                  <a:lnTo>
                    <a:pt x="2726" y="137"/>
                  </a:lnTo>
                  <a:lnTo>
                    <a:pt x="2678" y="138"/>
                  </a:lnTo>
                  <a:lnTo>
                    <a:pt x="2622" y="140"/>
                  </a:lnTo>
                  <a:lnTo>
                    <a:pt x="2569" y="140"/>
                  </a:lnTo>
                  <a:lnTo>
                    <a:pt x="2507" y="137"/>
                  </a:lnTo>
                  <a:lnTo>
                    <a:pt x="2449" y="130"/>
                  </a:lnTo>
                  <a:lnTo>
                    <a:pt x="2384" y="123"/>
                  </a:lnTo>
                  <a:lnTo>
                    <a:pt x="2338" y="121"/>
                  </a:lnTo>
                  <a:lnTo>
                    <a:pt x="2295" y="124"/>
                  </a:lnTo>
                  <a:lnTo>
                    <a:pt x="2227" y="118"/>
                  </a:lnTo>
                  <a:lnTo>
                    <a:pt x="2142" y="121"/>
                  </a:lnTo>
                  <a:lnTo>
                    <a:pt x="2227" y="134"/>
                  </a:lnTo>
                  <a:lnTo>
                    <a:pt x="2086" y="140"/>
                  </a:lnTo>
                  <a:lnTo>
                    <a:pt x="1898" y="145"/>
                  </a:lnTo>
                  <a:lnTo>
                    <a:pt x="1773" y="140"/>
                  </a:lnTo>
                  <a:lnTo>
                    <a:pt x="1594" y="134"/>
                  </a:lnTo>
                  <a:lnTo>
                    <a:pt x="1405" y="125"/>
                  </a:lnTo>
                  <a:lnTo>
                    <a:pt x="1634" y="103"/>
                  </a:lnTo>
                  <a:lnTo>
                    <a:pt x="1164" y="106"/>
                  </a:lnTo>
                  <a:lnTo>
                    <a:pt x="977" y="103"/>
                  </a:lnTo>
                  <a:lnTo>
                    <a:pt x="811" y="106"/>
                  </a:lnTo>
                  <a:lnTo>
                    <a:pt x="711" y="100"/>
                  </a:lnTo>
                  <a:lnTo>
                    <a:pt x="597" y="106"/>
                  </a:lnTo>
                  <a:lnTo>
                    <a:pt x="507" y="112"/>
                  </a:lnTo>
                  <a:lnTo>
                    <a:pt x="396" y="114"/>
                  </a:lnTo>
                  <a:lnTo>
                    <a:pt x="463" y="103"/>
                  </a:lnTo>
                  <a:lnTo>
                    <a:pt x="559" y="87"/>
                  </a:lnTo>
                  <a:lnTo>
                    <a:pt x="665" y="85"/>
                  </a:lnTo>
                  <a:lnTo>
                    <a:pt x="727" y="76"/>
                  </a:lnTo>
                  <a:lnTo>
                    <a:pt x="789" y="74"/>
                  </a:lnTo>
                  <a:lnTo>
                    <a:pt x="849" y="73"/>
                  </a:lnTo>
                  <a:lnTo>
                    <a:pt x="922" y="70"/>
                  </a:lnTo>
                  <a:lnTo>
                    <a:pt x="1051" y="64"/>
                  </a:lnTo>
                  <a:lnTo>
                    <a:pt x="1200" y="61"/>
                  </a:lnTo>
                  <a:lnTo>
                    <a:pt x="1416" y="52"/>
                  </a:lnTo>
                  <a:lnTo>
                    <a:pt x="1592" y="57"/>
                  </a:lnTo>
                  <a:lnTo>
                    <a:pt x="1743" y="68"/>
                  </a:lnTo>
                  <a:lnTo>
                    <a:pt x="1869" y="74"/>
                  </a:lnTo>
                  <a:lnTo>
                    <a:pt x="2030" y="82"/>
                  </a:lnTo>
                  <a:lnTo>
                    <a:pt x="2151" y="87"/>
                  </a:lnTo>
                  <a:lnTo>
                    <a:pt x="2274" y="90"/>
                  </a:lnTo>
                  <a:lnTo>
                    <a:pt x="2398" y="92"/>
                  </a:lnTo>
                  <a:lnTo>
                    <a:pt x="2498" y="92"/>
                  </a:lnTo>
                  <a:lnTo>
                    <a:pt x="2569" y="87"/>
                  </a:lnTo>
                  <a:lnTo>
                    <a:pt x="2641" y="82"/>
                  </a:lnTo>
                  <a:lnTo>
                    <a:pt x="2691" y="74"/>
                  </a:lnTo>
                  <a:lnTo>
                    <a:pt x="2741" y="80"/>
                  </a:lnTo>
                  <a:lnTo>
                    <a:pt x="2781" y="80"/>
                  </a:lnTo>
                  <a:lnTo>
                    <a:pt x="2819" y="82"/>
                  </a:lnTo>
                  <a:lnTo>
                    <a:pt x="2819" y="76"/>
                  </a:lnTo>
                  <a:lnTo>
                    <a:pt x="2812" y="65"/>
                  </a:lnTo>
                  <a:lnTo>
                    <a:pt x="2805" y="54"/>
                  </a:lnTo>
                  <a:lnTo>
                    <a:pt x="2789" y="44"/>
                  </a:lnTo>
                  <a:lnTo>
                    <a:pt x="2759" y="36"/>
                  </a:lnTo>
                  <a:lnTo>
                    <a:pt x="2707" y="33"/>
                  </a:lnTo>
                  <a:lnTo>
                    <a:pt x="2664" y="26"/>
                  </a:lnTo>
                  <a:lnTo>
                    <a:pt x="2629" y="21"/>
                  </a:lnTo>
                  <a:lnTo>
                    <a:pt x="2550" y="18"/>
                  </a:lnTo>
                  <a:lnTo>
                    <a:pt x="2478" y="18"/>
                  </a:lnTo>
                  <a:lnTo>
                    <a:pt x="2305" y="26"/>
                  </a:lnTo>
                  <a:lnTo>
                    <a:pt x="2081" y="23"/>
                  </a:lnTo>
                  <a:lnTo>
                    <a:pt x="1964" y="10"/>
                  </a:lnTo>
                  <a:lnTo>
                    <a:pt x="1858" y="12"/>
                  </a:lnTo>
                  <a:lnTo>
                    <a:pt x="1739" y="9"/>
                  </a:lnTo>
                  <a:lnTo>
                    <a:pt x="1690" y="4"/>
                  </a:lnTo>
                  <a:lnTo>
                    <a:pt x="1637" y="0"/>
                  </a:lnTo>
                  <a:lnTo>
                    <a:pt x="1564" y="0"/>
                  </a:lnTo>
                  <a:lnTo>
                    <a:pt x="1427" y="1"/>
                  </a:lnTo>
                  <a:lnTo>
                    <a:pt x="1242" y="6"/>
                  </a:lnTo>
                  <a:lnTo>
                    <a:pt x="968" y="12"/>
                  </a:lnTo>
                  <a:lnTo>
                    <a:pt x="912" y="10"/>
                  </a:lnTo>
                  <a:lnTo>
                    <a:pt x="863" y="9"/>
                  </a:lnTo>
                  <a:lnTo>
                    <a:pt x="710" y="12"/>
                  </a:lnTo>
                  <a:lnTo>
                    <a:pt x="452" y="23"/>
                  </a:lnTo>
                  <a:lnTo>
                    <a:pt x="359" y="33"/>
                  </a:lnTo>
                  <a:lnTo>
                    <a:pt x="310" y="42"/>
                  </a:lnTo>
                  <a:lnTo>
                    <a:pt x="278" y="50"/>
                  </a:lnTo>
                  <a:lnTo>
                    <a:pt x="257" y="64"/>
                  </a:lnTo>
                  <a:lnTo>
                    <a:pt x="249" y="80"/>
                  </a:lnTo>
                  <a:lnTo>
                    <a:pt x="246" y="100"/>
                  </a:lnTo>
                  <a:lnTo>
                    <a:pt x="255" y="128"/>
                  </a:lnTo>
                  <a:lnTo>
                    <a:pt x="219" y="138"/>
                  </a:lnTo>
                  <a:lnTo>
                    <a:pt x="197" y="150"/>
                  </a:lnTo>
                  <a:lnTo>
                    <a:pt x="183" y="166"/>
                  </a:lnTo>
                  <a:lnTo>
                    <a:pt x="98" y="157"/>
                  </a:lnTo>
                  <a:lnTo>
                    <a:pt x="196" y="144"/>
                  </a:lnTo>
                  <a:lnTo>
                    <a:pt x="155" y="144"/>
                  </a:lnTo>
                  <a:lnTo>
                    <a:pt x="114" y="144"/>
                  </a:lnTo>
                  <a:lnTo>
                    <a:pt x="66" y="133"/>
                  </a:lnTo>
                  <a:lnTo>
                    <a:pt x="246" y="118"/>
                  </a:lnTo>
                  <a:lnTo>
                    <a:pt x="55" y="106"/>
                  </a:lnTo>
                  <a:lnTo>
                    <a:pt x="160" y="92"/>
                  </a:lnTo>
                  <a:lnTo>
                    <a:pt x="84" y="84"/>
                  </a:lnTo>
                  <a:lnTo>
                    <a:pt x="63" y="87"/>
                  </a:lnTo>
                  <a:lnTo>
                    <a:pt x="44" y="100"/>
                  </a:lnTo>
                  <a:lnTo>
                    <a:pt x="34" y="10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56"/>
            <p:cNvSpPr/>
            <p:nvPr/>
          </p:nvSpPr>
          <p:spPr>
            <a:xfrm>
              <a:off x="3429000" y="5561012"/>
              <a:ext cx="630237" cy="84137"/>
            </a:xfrm>
            <a:custGeom>
              <a:rect b="b" l="l" r="r" t="t"/>
              <a:pathLst>
                <a:path extrusionOk="0" h="580" w="4425">
                  <a:moveTo>
                    <a:pt x="34" y="109"/>
                  </a:moveTo>
                  <a:lnTo>
                    <a:pt x="27" y="133"/>
                  </a:lnTo>
                  <a:lnTo>
                    <a:pt x="27" y="148"/>
                  </a:lnTo>
                  <a:lnTo>
                    <a:pt x="34" y="166"/>
                  </a:lnTo>
                  <a:lnTo>
                    <a:pt x="44" y="181"/>
                  </a:lnTo>
                  <a:lnTo>
                    <a:pt x="63" y="186"/>
                  </a:lnTo>
                  <a:lnTo>
                    <a:pt x="124" y="183"/>
                  </a:lnTo>
                  <a:lnTo>
                    <a:pt x="33" y="200"/>
                  </a:lnTo>
                  <a:lnTo>
                    <a:pt x="12" y="212"/>
                  </a:lnTo>
                  <a:lnTo>
                    <a:pt x="0" y="224"/>
                  </a:lnTo>
                  <a:lnTo>
                    <a:pt x="0" y="236"/>
                  </a:lnTo>
                  <a:lnTo>
                    <a:pt x="2" y="255"/>
                  </a:lnTo>
                  <a:lnTo>
                    <a:pt x="16" y="263"/>
                  </a:lnTo>
                  <a:lnTo>
                    <a:pt x="33" y="263"/>
                  </a:lnTo>
                  <a:lnTo>
                    <a:pt x="66" y="268"/>
                  </a:lnTo>
                  <a:lnTo>
                    <a:pt x="116" y="264"/>
                  </a:lnTo>
                  <a:lnTo>
                    <a:pt x="86" y="255"/>
                  </a:lnTo>
                  <a:lnTo>
                    <a:pt x="94" y="239"/>
                  </a:lnTo>
                  <a:lnTo>
                    <a:pt x="114" y="229"/>
                  </a:lnTo>
                  <a:lnTo>
                    <a:pt x="132" y="224"/>
                  </a:lnTo>
                  <a:lnTo>
                    <a:pt x="151" y="224"/>
                  </a:lnTo>
                  <a:lnTo>
                    <a:pt x="170" y="229"/>
                  </a:lnTo>
                  <a:lnTo>
                    <a:pt x="190" y="235"/>
                  </a:lnTo>
                  <a:lnTo>
                    <a:pt x="215" y="242"/>
                  </a:lnTo>
                  <a:lnTo>
                    <a:pt x="135" y="261"/>
                  </a:lnTo>
                  <a:lnTo>
                    <a:pt x="80" y="279"/>
                  </a:lnTo>
                  <a:lnTo>
                    <a:pt x="54" y="288"/>
                  </a:lnTo>
                  <a:lnTo>
                    <a:pt x="38" y="296"/>
                  </a:lnTo>
                  <a:lnTo>
                    <a:pt x="17" y="314"/>
                  </a:lnTo>
                  <a:lnTo>
                    <a:pt x="10" y="333"/>
                  </a:lnTo>
                  <a:lnTo>
                    <a:pt x="10" y="348"/>
                  </a:lnTo>
                  <a:lnTo>
                    <a:pt x="18" y="363"/>
                  </a:lnTo>
                  <a:lnTo>
                    <a:pt x="34" y="375"/>
                  </a:lnTo>
                  <a:lnTo>
                    <a:pt x="52" y="378"/>
                  </a:lnTo>
                  <a:lnTo>
                    <a:pt x="79" y="382"/>
                  </a:lnTo>
                  <a:lnTo>
                    <a:pt x="114" y="386"/>
                  </a:lnTo>
                  <a:lnTo>
                    <a:pt x="175" y="386"/>
                  </a:lnTo>
                  <a:lnTo>
                    <a:pt x="229" y="378"/>
                  </a:lnTo>
                  <a:lnTo>
                    <a:pt x="162" y="364"/>
                  </a:lnTo>
                  <a:lnTo>
                    <a:pt x="140" y="355"/>
                  </a:lnTo>
                  <a:lnTo>
                    <a:pt x="219" y="352"/>
                  </a:lnTo>
                  <a:lnTo>
                    <a:pt x="210" y="328"/>
                  </a:lnTo>
                  <a:lnTo>
                    <a:pt x="100" y="322"/>
                  </a:lnTo>
                  <a:lnTo>
                    <a:pt x="130" y="310"/>
                  </a:lnTo>
                  <a:lnTo>
                    <a:pt x="193" y="312"/>
                  </a:lnTo>
                  <a:lnTo>
                    <a:pt x="215" y="338"/>
                  </a:lnTo>
                  <a:lnTo>
                    <a:pt x="233" y="363"/>
                  </a:lnTo>
                  <a:lnTo>
                    <a:pt x="235" y="375"/>
                  </a:lnTo>
                  <a:lnTo>
                    <a:pt x="224" y="397"/>
                  </a:lnTo>
                  <a:lnTo>
                    <a:pt x="213" y="422"/>
                  </a:lnTo>
                  <a:lnTo>
                    <a:pt x="210" y="435"/>
                  </a:lnTo>
                  <a:lnTo>
                    <a:pt x="210" y="454"/>
                  </a:lnTo>
                  <a:lnTo>
                    <a:pt x="215" y="483"/>
                  </a:lnTo>
                  <a:lnTo>
                    <a:pt x="229" y="505"/>
                  </a:lnTo>
                  <a:lnTo>
                    <a:pt x="240" y="524"/>
                  </a:lnTo>
                  <a:lnTo>
                    <a:pt x="254" y="535"/>
                  </a:lnTo>
                  <a:lnTo>
                    <a:pt x="282" y="544"/>
                  </a:lnTo>
                  <a:lnTo>
                    <a:pt x="330" y="548"/>
                  </a:lnTo>
                  <a:lnTo>
                    <a:pt x="381" y="553"/>
                  </a:lnTo>
                  <a:lnTo>
                    <a:pt x="422" y="553"/>
                  </a:lnTo>
                  <a:lnTo>
                    <a:pt x="598" y="572"/>
                  </a:lnTo>
                  <a:lnTo>
                    <a:pt x="726" y="576"/>
                  </a:lnTo>
                  <a:lnTo>
                    <a:pt x="868" y="576"/>
                  </a:lnTo>
                  <a:lnTo>
                    <a:pt x="1084" y="562"/>
                  </a:lnTo>
                  <a:lnTo>
                    <a:pt x="1224" y="562"/>
                  </a:lnTo>
                  <a:lnTo>
                    <a:pt x="1432" y="562"/>
                  </a:lnTo>
                  <a:lnTo>
                    <a:pt x="1649" y="562"/>
                  </a:lnTo>
                  <a:lnTo>
                    <a:pt x="1852" y="572"/>
                  </a:lnTo>
                  <a:lnTo>
                    <a:pt x="2058" y="580"/>
                  </a:lnTo>
                  <a:lnTo>
                    <a:pt x="2365" y="580"/>
                  </a:lnTo>
                  <a:lnTo>
                    <a:pt x="2536" y="574"/>
                  </a:lnTo>
                  <a:lnTo>
                    <a:pt x="2781" y="567"/>
                  </a:lnTo>
                  <a:lnTo>
                    <a:pt x="2984" y="562"/>
                  </a:lnTo>
                  <a:lnTo>
                    <a:pt x="3187" y="562"/>
                  </a:lnTo>
                  <a:lnTo>
                    <a:pt x="3505" y="562"/>
                  </a:lnTo>
                  <a:lnTo>
                    <a:pt x="3667" y="567"/>
                  </a:lnTo>
                  <a:lnTo>
                    <a:pt x="3892" y="572"/>
                  </a:lnTo>
                  <a:lnTo>
                    <a:pt x="4052" y="576"/>
                  </a:lnTo>
                  <a:lnTo>
                    <a:pt x="4180" y="572"/>
                  </a:lnTo>
                  <a:lnTo>
                    <a:pt x="4328" y="562"/>
                  </a:lnTo>
                  <a:lnTo>
                    <a:pt x="4425" y="544"/>
                  </a:lnTo>
                  <a:lnTo>
                    <a:pt x="4369" y="524"/>
                  </a:lnTo>
                  <a:lnTo>
                    <a:pt x="4328" y="534"/>
                  </a:lnTo>
                  <a:lnTo>
                    <a:pt x="4193" y="529"/>
                  </a:lnTo>
                  <a:lnTo>
                    <a:pt x="4345" y="515"/>
                  </a:lnTo>
                  <a:lnTo>
                    <a:pt x="4317" y="493"/>
                  </a:lnTo>
                  <a:lnTo>
                    <a:pt x="4243" y="498"/>
                  </a:lnTo>
                  <a:lnTo>
                    <a:pt x="4310" y="473"/>
                  </a:lnTo>
                  <a:lnTo>
                    <a:pt x="3975" y="125"/>
                  </a:lnTo>
                  <a:lnTo>
                    <a:pt x="3849" y="121"/>
                  </a:lnTo>
                  <a:lnTo>
                    <a:pt x="3753" y="114"/>
                  </a:lnTo>
                  <a:lnTo>
                    <a:pt x="3609" y="101"/>
                  </a:lnTo>
                  <a:lnTo>
                    <a:pt x="3521" y="106"/>
                  </a:lnTo>
                  <a:lnTo>
                    <a:pt x="3560" y="84"/>
                  </a:lnTo>
                  <a:lnTo>
                    <a:pt x="3831" y="66"/>
                  </a:lnTo>
                  <a:lnTo>
                    <a:pt x="3539" y="71"/>
                  </a:lnTo>
                  <a:lnTo>
                    <a:pt x="3110" y="80"/>
                  </a:lnTo>
                  <a:lnTo>
                    <a:pt x="3138" y="58"/>
                  </a:lnTo>
                  <a:lnTo>
                    <a:pt x="3281" y="45"/>
                  </a:lnTo>
                  <a:lnTo>
                    <a:pt x="3454" y="45"/>
                  </a:lnTo>
                  <a:lnTo>
                    <a:pt x="3831" y="39"/>
                  </a:lnTo>
                  <a:lnTo>
                    <a:pt x="3579" y="31"/>
                  </a:lnTo>
                  <a:lnTo>
                    <a:pt x="3396" y="23"/>
                  </a:lnTo>
                  <a:lnTo>
                    <a:pt x="3236" y="27"/>
                  </a:lnTo>
                  <a:lnTo>
                    <a:pt x="3134" y="31"/>
                  </a:lnTo>
                  <a:lnTo>
                    <a:pt x="3046" y="36"/>
                  </a:lnTo>
                  <a:lnTo>
                    <a:pt x="2958" y="38"/>
                  </a:lnTo>
                  <a:lnTo>
                    <a:pt x="2891" y="45"/>
                  </a:lnTo>
                  <a:lnTo>
                    <a:pt x="2839" y="59"/>
                  </a:lnTo>
                  <a:lnTo>
                    <a:pt x="2828" y="66"/>
                  </a:lnTo>
                  <a:lnTo>
                    <a:pt x="2816" y="106"/>
                  </a:lnTo>
                  <a:lnTo>
                    <a:pt x="2805" y="118"/>
                  </a:lnTo>
                  <a:lnTo>
                    <a:pt x="2766" y="130"/>
                  </a:lnTo>
                  <a:lnTo>
                    <a:pt x="2726" y="137"/>
                  </a:lnTo>
                  <a:lnTo>
                    <a:pt x="2678" y="138"/>
                  </a:lnTo>
                  <a:lnTo>
                    <a:pt x="2622" y="140"/>
                  </a:lnTo>
                  <a:lnTo>
                    <a:pt x="2569" y="140"/>
                  </a:lnTo>
                  <a:lnTo>
                    <a:pt x="2507" y="137"/>
                  </a:lnTo>
                  <a:lnTo>
                    <a:pt x="2449" y="130"/>
                  </a:lnTo>
                  <a:lnTo>
                    <a:pt x="2384" y="123"/>
                  </a:lnTo>
                  <a:lnTo>
                    <a:pt x="2338" y="121"/>
                  </a:lnTo>
                  <a:lnTo>
                    <a:pt x="2295" y="124"/>
                  </a:lnTo>
                  <a:lnTo>
                    <a:pt x="2227" y="118"/>
                  </a:lnTo>
                  <a:lnTo>
                    <a:pt x="2142" y="121"/>
                  </a:lnTo>
                  <a:lnTo>
                    <a:pt x="2227" y="134"/>
                  </a:lnTo>
                  <a:lnTo>
                    <a:pt x="2086" y="140"/>
                  </a:lnTo>
                  <a:lnTo>
                    <a:pt x="1898" y="145"/>
                  </a:lnTo>
                  <a:lnTo>
                    <a:pt x="1773" y="140"/>
                  </a:lnTo>
                  <a:lnTo>
                    <a:pt x="1594" y="134"/>
                  </a:lnTo>
                  <a:lnTo>
                    <a:pt x="1405" y="125"/>
                  </a:lnTo>
                  <a:lnTo>
                    <a:pt x="1634" y="103"/>
                  </a:lnTo>
                  <a:lnTo>
                    <a:pt x="1164" y="106"/>
                  </a:lnTo>
                  <a:lnTo>
                    <a:pt x="977" y="103"/>
                  </a:lnTo>
                  <a:lnTo>
                    <a:pt x="811" y="106"/>
                  </a:lnTo>
                  <a:lnTo>
                    <a:pt x="711" y="100"/>
                  </a:lnTo>
                  <a:lnTo>
                    <a:pt x="597" y="106"/>
                  </a:lnTo>
                  <a:lnTo>
                    <a:pt x="507" y="112"/>
                  </a:lnTo>
                  <a:lnTo>
                    <a:pt x="396" y="114"/>
                  </a:lnTo>
                  <a:lnTo>
                    <a:pt x="463" y="103"/>
                  </a:lnTo>
                  <a:lnTo>
                    <a:pt x="559" y="87"/>
                  </a:lnTo>
                  <a:lnTo>
                    <a:pt x="665" y="85"/>
                  </a:lnTo>
                  <a:lnTo>
                    <a:pt x="727" y="76"/>
                  </a:lnTo>
                  <a:lnTo>
                    <a:pt x="789" y="74"/>
                  </a:lnTo>
                  <a:lnTo>
                    <a:pt x="849" y="73"/>
                  </a:lnTo>
                  <a:lnTo>
                    <a:pt x="922" y="70"/>
                  </a:lnTo>
                  <a:lnTo>
                    <a:pt x="1051" y="64"/>
                  </a:lnTo>
                  <a:lnTo>
                    <a:pt x="1200" y="61"/>
                  </a:lnTo>
                  <a:lnTo>
                    <a:pt x="1416" y="52"/>
                  </a:lnTo>
                  <a:lnTo>
                    <a:pt x="1592" y="57"/>
                  </a:lnTo>
                  <a:lnTo>
                    <a:pt x="1743" y="68"/>
                  </a:lnTo>
                  <a:lnTo>
                    <a:pt x="1869" y="74"/>
                  </a:lnTo>
                  <a:lnTo>
                    <a:pt x="2030" y="82"/>
                  </a:lnTo>
                  <a:lnTo>
                    <a:pt x="2151" y="87"/>
                  </a:lnTo>
                  <a:lnTo>
                    <a:pt x="2274" y="90"/>
                  </a:lnTo>
                  <a:lnTo>
                    <a:pt x="2398" y="92"/>
                  </a:lnTo>
                  <a:lnTo>
                    <a:pt x="2498" y="92"/>
                  </a:lnTo>
                  <a:lnTo>
                    <a:pt x="2569" y="87"/>
                  </a:lnTo>
                  <a:lnTo>
                    <a:pt x="2641" y="82"/>
                  </a:lnTo>
                  <a:lnTo>
                    <a:pt x="2691" y="74"/>
                  </a:lnTo>
                  <a:lnTo>
                    <a:pt x="2741" y="80"/>
                  </a:lnTo>
                  <a:lnTo>
                    <a:pt x="2781" y="80"/>
                  </a:lnTo>
                  <a:lnTo>
                    <a:pt x="2819" y="82"/>
                  </a:lnTo>
                  <a:lnTo>
                    <a:pt x="2819" y="76"/>
                  </a:lnTo>
                  <a:lnTo>
                    <a:pt x="2812" y="65"/>
                  </a:lnTo>
                  <a:lnTo>
                    <a:pt x="2805" y="54"/>
                  </a:lnTo>
                  <a:lnTo>
                    <a:pt x="2789" y="44"/>
                  </a:lnTo>
                  <a:lnTo>
                    <a:pt x="2759" y="36"/>
                  </a:lnTo>
                  <a:lnTo>
                    <a:pt x="2707" y="33"/>
                  </a:lnTo>
                  <a:lnTo>
                    <a:pt x="2664" y="26"/>
                  </a:lnTo>
                  <a:lnTo>
                    <a:pt x="2629" y="21"/>
                  </a:lnTo>
                  <a:lnTo>
                    <a:pt x="2550" y="18"/>
                  </a:lnTo>
                  <a:lnTo>
                    <a:pt x="2478" y="18"/>
                  </a:lnTo>
                  <a:lnTo>
                    <a:pt x="2305" y="26"/>
                  </a:lnTo>
                  <a:lnTo>
                    <a:pt x="2081" y="23"/>
                  </a:lnTo>
                  <a:lnTo>
                    <a:pt x="1964" y="10"/>
                  </a:lnTo>
                  <a:lnTo>
                    <a:pt x="1858" y="12"/>
                  </a:lnTo>
                  <a:lnTo>
                    <a:pt x="1739" y="9"/>
                  </a:lnTo>
                  <a:lnTo>
                    <a:pt x="1690" y="4"/>
                  </a:lnTo>
                  <a:lnTo>
                    <a:pt x="1637" y="0"/>
                  </a:lnTo>
                  <a:lnTo>
                    <a:pt x="1564" y="0"/>
                  </a:lnTo>
                  <a:lnTo>
                    <a:pt x="1427" y="1"/>
                  </a:lnTo>
                  <a:lnTo>
                    <a:pt x="1242" y="6"/>
                  </a:lnTo>
                  <a:lnTo>
                    <a:pt x="968" y="12"/>
                  </a:lnTo>
                  <a:lnTo>
                    <a:pt x="912" y="10"/>
                  </a:lnTo>
                  <a:lnTo>
                    <a:pt x="863" y="9"/>
                  </a:lnTo>
                  <a:lnTo>
                    <a:pt x="710" y="12"/>
                  </a:lnTo>
                  <a:lnTo>
                    <a:pt x="452" y="23"/>
                  </a:lnTo>
                  <a:lnTo>
                    <a:pt x="359" y="33"/>
                  </a:lnTo>
                  <a:lnTo>
                    <a:pt x="310" y="42"/>
                  </a:lnTo>
                  <a:lnTo>
                    <a:pt x="278" y="50"/>
                  </a:lnTo>
                  <a:lnTo>
                    <a:pt x="257" y="64"/>
                  </a:lnTo>
                  <a:lnTo>
                    <a:pt x="249" y="80"/>
                  </a:lnTo>
                  <a:lnTo>
                    <a:pt x="246" y="100"/>
                  </a:lnTo>
                  <a:lnTo>
                    <a:pt x="255" y="128"/>
                  </a:lnTo>
                  <a:lnTo>
                    <a:pt x="219" y="138"/>
                  </a:lnTo>
                  <a:lnTo>
                    <a:pt x="197" y="150"/>
                  </a:lnTo>
                  <a:lnTo>
                    <a:pt x="183" y="166"/>
                  </a:lnTo>
                  <a:lnTo>
                    <a:pt x="98" y="157"/>
                  </a:lnTo>
                  <a:lnTo>
                    <a:pt x="196" y="144"/>
                  </a:lnTo>
                  <a:lnTo>
                    <a:pt x="155" y="144"/>
                  </a:lnTo>
                  <a:lnTo>
                    <a:pt x="114" y="144"/>
                  </a:lnTo>
                  <a:lnTo>
                    <a:pt x="66" y="133"/>
                  </a:lnTo>
                  <a:lnTo>
                    <a:pt x="246" y="118"/>
                  </a:lnTo>
                  <a:lnTo>
                    <a:pt x="55" y="106"/>
                  </a:lnTo>
                  <a:lnTo>
                    <a:pt x="160" y="92"/>
                  </a:lnTo>
                  <a:lnTo>
                    <a:pt x="84" y="84"/>
                  </a:lnTo>
                  <a:lnTo>
                    <a:pt x="63" y="87"/>
                  </a:lnTo>
                  <a:lnTo>
                    <a:pt x="44" y="100"/>
                  </a:lnTo>
                  <a:lnTo>
                    <a:pt x="34" y="10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0" name="Google Shape;930;p56"/>
            <p:cNvGrpSpPr/>
            <p:nvPr/>
          </p:nvGrpSpPr>
          <p:grpSpPr>
            <a:xfrm>
              <a:off x="3418878" y="5009654"/>
              <a:ext cx="816571" cy="633908"/>
              <a:chOff x="3418878" y="5009654"/>
              <a:chExt cx="816571" cy="633908"/>
            </a:xfrm>
          </p:grpSpPr>
          <p:sp>
            <p:nvSpPr>
              <p:cNvPr id="931" name="Google Shape;931;p56"/>
              <p:cNvSpPr/>
              <p:nvPr/>
            </p:nvSpPr>
            <p:spPr>
              <a:xfrm>
                <a:off x="3605212" y="5021262"/>
                <a:ext cx="630237" cy="84137"/>
              </a:xfrm>
              <a:custGeom>
                <a:rect b="b" l="l" r="r" t="t"/>
                <a:pathLst>
                  <a:path extrusionOk="0" h="580" w="4425">
                    <a:moveTo>
                      <a:pt x="34" y="109"/>
                    </a:moveTo>
                    <a:lnTo>
                      <a:pt x="27" y="133"/>
                    </a:lnTo>
                    <a:lnTo>
                      <a:pt x="27" y="148"/>
                    </a:lnTo>
                    <a:lnTo>
                      <a:pt x="34" y="166"/>
                    </a:lnTo>
                    <a:lnTo>
                      <a:pt x="44" y="181"/>
                    </a:lnTo>
                    <a:lnTo>
                      <a:pt x="63" y="186"/>
                    </a:lnTo>
                    <a:lnTo>
                      <a:pt x="124" y="183"/>
                    </a:lnTo>
                    <a:lnTo>
                      <a:pt x="33" y="200"/>
                    </a:lnTo>
                    <a:lnTo>
                      <a:pt x="12" y="212"/>
                    </a:lnTo>
                    <a:lnTo>
                      <a:pt x="0" y="224"/>
                    </a:lnTo>
                    <a:lnTo>
                      <a:pt x="0" y="236"/>
                    </a:lnTo>
                    <a:lnTo>
                      <a:pt x="2" y="255"/>
                    </a:lnTo>
                    <a:lnTo>
                      <a:pt x="16" y="263"/>
                    </a:lnTo>
                    <a:lnTo>
                      <a:pt x="33" y="263"/>
                    </a:lnTo>
                    <a:lnTo>
                      <a:pt x="66" y="268"/>
                    </a:lnTo>
                    <a:lnTo>
                      <a:pt x="116" y="264"/>
                    </a:lnTo>
                    <a:lnTo>
                      <a:pt x="86" y="255"/>
                    </a:lnTo>
                    <a:lnTo>
                      <a:pt x="94" y="239"/>
                    </a:lnTo>
                    <a:lnTo>
                      <a:pt x="114" y="229"/>
                    </a:lnTo>
                    <a:lnTo>
                      <a:pt x="132" y="224"/>
                    </a:lnTo>
                    <a:lnTo>
                      <a:pt x="151" y="224"/>
                    </a:lnTo>
                    <a:lnTo>
                      <a:pt x="170" y="229"/>
                    </a:lnTo>
                    <a:lnTo>
                      <a:pt x="190" y="235"/>
                    </a:lnTo>
                    <a:lnTo>
                      <a:pt x="215" y="242"/>
                    </a:lnTo>
                    <a:lnTo>
                      <a:pt x="135" y="261"/>
                    </a:lnTo>
                    <a:lnTo>
                      <a:pt x="80" y="279"/>
                    </a:lnTo>
                    <a:lnTo>
                      <a:pt x="54" y="288"/>
                    </a:lnTo>
                    <a:lnTo>
                      <a:pt x="38" y="296"/>
                    </a:lnTo>
                    <a:lnTo>
                      <a:pt x="17" y="314"/>
                    </a:lnTo>
                    <a:lnTo>
                      <a:pt x="10" y="333"/>
                    </a:lnTo>
                    <a:lnTo>
                      <a:pt x="10" y="348"/>
                    </a:lnTo>
                    <a:lnTo>
                      <a:pt x="18" y="363"/>
                    </a:lnTo>
                    <a:lnTo>
                      <a:pt x="34" y="375"/>
                    </a:lnTo>
                    <a:lnTo>
                      <a:pt x="52" y="378"/>
                    </a:lnTo>
                    <a:lnTo>
                      <a:pt x="79" y="382"/>
                    </a:lnTo>
                    <a:lnTo>
                      <a:pt x="114" y="386"/>
                    </a:lnTo>
                    <a:lnTo>
                      <a:pt x="175" y="386"/>
                    </a:lnTo>
                    <a:lnTo>
                      <a:pt x="229" y="378"/>
                    </a:lnTo>
                    <a:lnTo>
                      <a:pt x="162" y="364"/>
                    </a:lnTo>
                    <a:lnTo>
                      <a:pt x="140" y="355"/>
                    </a:lnTo>
                    <a:lnTo>
                      <a:pt x="219" y="352"/>
                    </a:lnTo>
                    <a:lnTo>
                      <a:pt x="210" y="328"/>
                    </a:lnTo>
                    <a:lnTo>
                      <a:pt x="100" y="322"/>
                    </a:lnTo>
                    <a:lnTo>
                      <a:pt x="130" y="310"/>
                    </a:lnTo>
                    <a:lnTo>
                      <a:pt x="193" y="312"/>
                    </a:lnTo>
                    <a:lnTo>
                      <a:pt x="215" y="338"/>
                    </a:lnTo>
                    <a:lnTo>
                      <a:pt x="233" y="363"/>
                    </a:lnTo>
                    <a:lnTo>
                      <a:pt x="235" y="375"/>
                    </a:lnTo>
                    <a:lnTo>
                      <a:pt x="224" y="397"/>
                    </a:lnTo>
                    <a:lnTo>
                      <a:pt x="213" y="422"/>
                    </a:lnTo>
                    <a:lnTo>
                      <a:pt x="210" y="435"/>
                    </a:lnTo>
                    <a:lnTo>
                      <a:pt x="210" y="454"/>
                    </a:lnTo>
                    <a:lnTo>
                      <a:pt x="215" y="483"/>
                    </a:lnTo>
                    <a:lnTo>
                      <a:pt x="229" y="505"/>
                    </a:lnTo>
                    <a:lnTo>
                      <a:pt x="240" y="524"/>
                    </a:lnTo>
                    <a:lnTo>
                      <a:pt x="254" y="535"/>
                    </a:lnTo>
                    <a:lnTo>
                      <a:pt x="282" y="544"/>
                    </a:lnTo>
                    <a:lnTo>
                      <a:pt x="330" y="548"/>
                    </a:lnTo>
                    <a:lnTo>
                      <a:pt x="381" y="553"/>
                    </a:lnTo>
                    <a:lnTo>
                      <a:pt x="422" y="553"/>
                    </a:lnTo>
                    <a:lnTo>
                      <a:pt x="598" y="572"/>
                    </a:lnTo>
                    <a:lnTo>
                      <a:pt x="726" y="576"/>
                    </a:lnTo>
                    <a:lnTo>
                      <a:pt x="868" y="576"/>
                    </a:lnTo>
                    <a:lnTo>
                      <a:pt x="1084" y="562"/>
                    </a:lnTo>
                    <a:lnTo>
                      <a:pt x="1224" y="562"/>
                    </a:lnTo>
                    <a:lnTo>
                      <a:pt x="1432" y="562"/>
                    </a:lnTo>
                    <a:lnTo>
                      <a:pt x="1649" y="562"/>
                    </a:lnTo>
                    <a:lnTo>
                      <a:pt x="1852" y="572"/>
                    </a:lnTo>
                    <a:lnTo>
                      <a:pt x="2058" y="580"/>
                    </a:lnTo>
                    <a:lnTo>
                      <a:pt x="2365" y="580"/>
                    </a:lnTo>
                    <a:lnTo>
                      <a:pt x="2536" y="574"/>
                    </a:lnTo>
                    <a:lnTo>
                      <a:pt x="2781" y="567"/>
                    </a:lnTo>
                    <a:lnTo>
                      <a:pt x="2984" y="562"/>
                    </a:lnTo>
                    <a:lnTo>
                      <a:pt x="3187" y="562"/>
                    </a:lnTo>
                    <a:lnTo>
                      <a:pt x="3505" y="562"/>
                    </a:lnTo>
                    <a:lnTo>
                      <a:pt x="3667" y="567"/>
                    </a:lnTo>
                    <a:lnTo>
                      <a:pt x="3892" y="572"/>
                    </a:lnTo>
                    <a:lnTo>
                      <a:pt x="4052" y="576"/>
                    </a:lnTo>
                    <a:lnTo>
                      <a:pt x="4180" y="572"/>
                    </a:lnTo>
                    <a:lnTo>
                      <a:pt x="4328" y="562"/>
                    </a:lnTo>
                    <a:lnTo>
                      <a:pt x="4425" y="544"/>
                    </a:lnTo>
                    <a:lnTo>
                      <a:pt x="4369" y="524"/>
                    </a:lnTo>
                    <a:lnTo>
                      <a:pt x="4328" y="534"/>
                    </a:lnTo>
                    <a:lnTo>
                      <a:pt x="4193" y="529"/>
                    </a:lnTo>
                    <a:lnTo>
                      <a:pt x="4345" y="515"/>
                    </a:lnTo>
                    <a:lnTo>
                      <a:pt x="4317" y="493"/>
                    </a:lnTo>
                    <a:lnTo>
                      <a:pt x="4243" y="498"/>
                    </a:lnTo>
                    <a:lnTo>
                      <a:pt x="4310" y="473"/>
                    </a:lnTo>
                    <a:lnTo>
                      <a:pt x="3975" y="125"/>
                    </a:lnTo>
                    <a:lnTo>
                      <a:pt x="3849" y="121"/>
                    </a:lnTo>
                    <a:lnTo>
                      <a:pt x="3753" y="114"/>
                    </a:lnTo>
                    <a:lnTo>
                      <a:pt x="3609" y="101"/>
                    </a:lnTo>
                    <a:lnTo>
                      <a:pt x="3521" y="106"/>
                    </a:lnTo>
                    <a:lnTo>
                      <a:pt x="3560" y="84"/>
                    </a:lnTo>
                    <a:lnTo>
                      <a:pt x="3831" y="66"/>
                    </a:lnTo>
                    <a:lnTo>
                      <a:pt x="3539" y="71"/>
                    </a:lnTo>
                    <a:lnTo>
                      <a:pt x="3110" y="80"/>
                    </a:lnTo>
                    <a:lnTo>
                      <a:pt x="3138" y="58"/>
                    </a:lnTo>
                    <a:lnTo>
                      <a:pt x="3281" y="45"/>
                    </a:lnTo>
                    <a:lnTo>
                      <a:pt x="3454" y="45"/>
                    </a:lnTo>
                    <a:lnTo>
                      <a:pt x="3831" y="39"/>
                    </a:lnTo>
                    <a:lnTo>
                      <a:pt x="3579" y="31"/>
                    </a:lnTo>
                    <a:lnTo>
                      <a:pt x="3396" y="23"/>
                    </a:lnTo>
                    <a:lnTo>
                      <a:pt x="3236" y="27"/>
                    </a:lnTo>
                    <a:lnTo>
                      <a:pt x="3134" y="31"/>
                    </a:lnTo>
                    <a:lnTo>
                      <a:pt x="3046" y="36"/>
                    </a:lnTo>
                    <a:lnTo>
                      <a:pt x="2958" y="38"/>
                    </a:lnTo>
                    <a:lnTo>
                      <a:pt x="2891" y="45"/>
                    </a:lnTo>
                    <a:lnTo>
                      <a:pt x="2839" y="59"/>
                    </a:lnTo>
                    <a:lnTo>
                      <a:pt x="2828" y="66"/>
                    </a:lnTo>
                    <a:lnTo>
                      <a:pt x="2816" y="106"/>
                    </a:lnTo>
                    <a:lnTo>
                      <a:pt x="2805" y="118"/>
                    </a:lnTo>
                    <a:lnTo>
                      <a:pt x="2766" y="130"/>
                    </a:lnTo>
                    <a:lnTo>
                      <a:pt x="2726" y="137"/>
                    </a:lnTo>
                    <a:lnTo>
                      <a:pt x="2678" y="138"/>
                    </a:lnTo>
                    <a:lnTo>
                      <a:pt x="2622" y="140"/>
                    </a:lnTo>
                    <a:lnTo>
                      <a:pt x="2569" y="140"/>
                    </a:lnTo>
                    <a:lnTo>
                      <a:pt x="2507" y="137"/>
                    </a:lnTo>
                    <a:lnTo>
                      <a:pt x="2449" y="130"/>
                    </a:lnTo>
                    <a:lnTo>
                      <a:pt x="2384" y="123"/>
                    </a:lnTo>
                    <a:lnTo>
                      <a:pt x="2338" y="121"/>
                    </a:lnTo>
                    <a:lnTo>
                      <a:pt x="2295" y="124"/>
                    </a:lnTo>
                    <a:lnTo>
                      <a:pt x="2227" y="118"/>
                    </a:lnTo>
                    <a:lnTo>
                      <a:pt x="2142" y="121"/>
                    </a:lnTo>
                    <a:lnTo>
                      <a:pt x="2227" y="134"/>
                    </a:lnTo>
                    <a:lnTo>
                      <a:pt x="2086" y="140"/>
                    </a:lnTo>
                    <a:lnTo>
                      <a:pt x="1898" y="145"/>
                    </a:lnTo>
                    <a:lnTo>
                      <a:pt x="1773" y="140"/>
                    </a:lnTo>
                    <a:lnTo>
                      <a:pt x="1594" y="134"/>
                    </a:lnTo>
                    <a:lnTo>
                      <a:pt x="1405" y="125"/>
                    </a:lnTo>
                    <a:lnTo>
                      <a:pt x="1634" y="103"/>
                    </a:lnTo>
                    <a:lnTo>
                      <a:pt x="1164" y="106"/>
                    </a:lnTo>
                    <a:lnTo>
                      <a:pt x="977" y="103"/>
                    </a:lnTo>
                    <a:lnTo>
                      <a:pt x="811" y="106"/>
                    </a:lnTo>
                    <a:lnTo>
                      <a:pt x="711" y="100"/>
                    </a:lnTo>
                    <a:lnTo>
                      <a:pt x="597" y="106"/>
                    </a:lnTo>
                    <a:lnTo>
                      <a:pt x="507" y="112"/>
                    </a:lnTo>
                    <a:lnTo>
                      <a:pt x="396" y="114"/>
                    </a:lnTo>
                    <a:lnTo>
                      <a:pt x="463" y="103"/>
                    </a:lnTo>
                    <a:lnTo>
                      <a:pt x="559" y="87"/>
                    </a:lnTo>
                    <a:lnTo>
                      <a:pt x="665" y="85"/>
                    </a:lnTo>
                    <a:lnTo>
                      <a:pt x="727" y="76"/>
                    </a:lnTo>
                    <a:lnTo>
                      <a:pt x="789" y="74"/>
                    </a:lnTo>
                    <a:lnTo>
                      <a:pt x="849" y="73"/>
                    </a:lnTo>
                    <a:lnTo>
                      <a:pt x="922" y="70"/>
                    </a:lnTo>
                    <a:lnTo>
                      <a:pt x="1051" y="64"/>
                    </a:lnTo>
                    <a:lnTo>
                      <a:pt x="1200" y="61"/>
                    </a:lnTo>
                    <a:lnTo>
                      <a:pt x="1416" y="52"/>
                    </a:lnTo>
                    <a:lnTo>
                      <a:pt x="1592" y="57"/>
                    </a:lnTo>
                    <a:lnTo>
                      <a:pt x="1743" y="68"/>
                    </a:lnTo>
                    <a:lnTo>
                      <a:pt x="1869" y="74"/>
                    </a:lnTo>
                    <a:lnTo>
                      <a:pt x="2030" y="82"/>
                    </a:lnTo>
                    <a:lnTo>
                      <a:pt x="2151" y="87"/>
                    </a:lnTo>
                    <a:lnTo>
                      <a:pt x="2274" y="90"/>
                    </a:lnTo>
                    <a:lnTo>
                      <a:pt x="2398" y="92"/>
                    </a:lnTo>
                    <a:lnTo>
                      <a:pt x="2498" y="92"/>
                    </a:lnTo>
                    <a:lnTo>
                      <a:pt x="2569" y="87"/>
                    </a:lnTo>
                    <a:lnTo>
                      <a:pt x="2641" y="82"/>
                    </a:lnTo>
                    <a:lnTo>
                      <a:pt x="2691" y="74"/>
                    </a:lnTo>
                    <a:lnTo>
                      <a:pt x="2741" y="80"/>
                    </a:lnTo>
                    <a:lnTo>
                      <a:pt x="2781" y="80"/>
                    </a:lnTo>
                    <a:lnTo>
                      <a:pt x="2819" y="82"/>
                    </a:lnTo>
                    <a:lnTo>
                      <a:pt x="2819" y="76"/>
                    </a:lnTo>
                    <a:lnTo>
                      <a:pt x="2812" y="65"/>
                    </a:lnTo>
                    <a:lnTo>
                      <a:pt x="2805" y="54"/>
                    </a:lnTo>
                    <a:lnTo>
                      <a:pt x="2789" y="44"/>
                    </a:lnTo>
                    <a:lnTo>
                      <a:pt x="2759" y="36"/>
                    </a:lnTo>
                    <a:lnTo>
                      <a:pt x="2707" y="33"/>
                    </a:lnTo>
                    <a:lnTo>
                      <a:pt x="2664" y="26"/>
                    </a:lnTo>
                    <a:lnTo>
                      <a:pt x="2629" y="21"/>
                    </a:lnTo>
                    <a:lnTo>
                      <a:pt x="2550" y="18"/>
                    </a:lnTo>
                    <a:lnTo>
                      <a:pt x="2478" y="18"/>
                    </a:lnTo>
                    <a:lnTo>
                      <a:pt x="2305" y="26"/>
                    </a:lnTo>
                    <a:lnTo>
                      <a:pt x="2081" y="23"/>
                    </a:lnTo>
                    <a:lnTo>
                      <a:pt x="1964" y="10"/>
                    </a:lnTo>
                    <a:lnTo>
                      <a:pt x="1858" y="12"/>
                    </a:lnTo>
                    <a:lnTo>
                      <a:pt x="1739" y="9"/>
                    </a:lnTo>
                    <a:lnTo>
                      <a:pt x="1690" y="4"/>
                    </a:lnTo>
                    <a:lnTo>
                      <a:pt x="1637" y="0"/>
                    </a:lnTo>
                    <a:lnTo>
                      <a:pt x="1564" y="0"/>
                    </a:lnTo>
                    <a:lnTo>
                      <a:pt x="1427" y="1"/>
                    </a:lnTo>
                    <a:lnTo>
                      <a:pt x="1242" y="6"/>
                    </a:lnTo>
                    <a:lnTo>
                      <a:pt x="968" y="12"/>
                    </a:lnTo>
                    <a:lnTo>
                      <a:pt x="912" y="10"/>
                    </a:lnTo>
                    <a:lnTo>
                      <a:pt x="863" y="9"/>
                    </a:lnTo>
                    <a:lnTo>
                      <a:pt x="710" y="12"/>
                    </a:lnTo>
                    <a:lnTo>
                      <a:pt x="452" y="23"/>
                    </a:lnTo>
                    <a:lnTo>
                      <a:pt x="359" y="33"/>
                    </a:lnTo>
                    <a:lnTo>
                      <a:pt x="310" y="42"/>
                    </a:lnTo>
                    <a:lnTo>
                      <a:pt x="278" y="50"/>
                    </a:lnTo>
                    <a:lnTo>
                      <a:pt x="257" y="64"/>
                    </a:lnTo>
                    <a:lnTo>
                      <a:pt x="249" y="80"/>
                    </a:lnTo>
                    <a:lnTo>
                      <a:pt x="246" y="100"/>
                    </a:lnTo>
                    <a:lnTo>
                      <a:pt x="255" y="128"/>
                    </a:lnTo>
                    <a:lnTo>
                      <a:pt x="219" y="138"/>
                    </a:lnTo>
                    <a:lnTo>
                      <a:pt x="197" y="150"/>
                    </a:lnTo>
                    <a:lnTo>
                      <a:pt x="183" y="166"/>
                    </a:lnTo>
                    <a:lnTo>
                      <a:pt x="98" y="157"/>
                    </a:lnTo>
                    <a:lnTo>
                      <a:pt x="196" y="144"/>
                    </a:lnTo>
                    <a:lnTo>
                      <a:pt x="155" y="144"/>
                    </a:lnTo>
                    <a:lnTo>
                      <a:pt x="114" y="144"/>
                    </a:lnTo>
                    <a:lnTo>
                      <a:pt x="66" y="133"/>
                    </a:lnTo>
                    <a:lnTo>
                      <a:pt x="246" y="118"/>
                    </a:lnTo>
                    <a:lnTo>
                      <a:pt x="55" y="106"/>
                    </a:lnTo>
                    <a:lnTo>
                      <a:pt x="160" y="92"/>
                    </a:lnTo>
                    <a:lnTo>
                      <a:pt x="84" y="84"/>
                    </a:lnTo>
                    <a:lnTo>
                      <a:pt x="63" y="87"/>
                    </a:lnTo>
                    <a:lnTo>
                      <a:pt x="44" y="100"/>
                    </a:lnTo>
                    <a:lnTo>
                      <a:pt x="34" y="10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p56"/>
              <p:cNvSpPr/>
              <p:nvPr/>
            </p:nvSpPr>
            <p:spPr>
              <a:xfrm rot="-4140000">
                <a:off x="3255962" y="5276850"/>
                <a:ext cx="630237" cy="84137"/>
              </a:xfrm>
              <a:custGeom>
                <a:rect b="b" l="l" r="r" t="t"/>
                <a:pathLst>
                  <a:path extrusionOk="0" h="580" w="4425">
                    <a:moveTo>
                      <a:pt x="34" y="109"/>
                    </a:moveTo>
                    <a:lnTo>
                      <a:pt x="27" y="133"/>
                    </a:lnTo>
                    <a:lnTo>
                      <a:pt x="27" y="148"/>
                    </a:lnTo>
                    <a:lnTo>
                      <a:pt x="34" y="166"/>
                    </a:lnTo>
                    <a:lnTo>
                      <a:pt x="44" y="181"/>
                    </a:lnTo>
                    <a:lnTo>
                      <a:pt x="63" y="186"/>
                    </a:lnTo>
                    <a:lnTo>
                      <a:pt x="124" y="183"/>
                    </a:lnTo>
                    <a:lnTo>
                      <a:pt x="33" y="200"/>
                    </a:lnTo>
                    <a:lnTo>
                      <a:pt x="12" y="212"/>
                    </a:lnTo>
                    <a:lnTo>
                      <a:pt x="0" y="224"/>
                    </a:lnTo>
                    <a:lnTo>
                      <a:pt x="0" y="236"/>
                    </a:lnTo>
                    <a:lnTo>
                      <a:pt x="2" y="255"/>
                    </a:lnTo>
                    <a:lnTo>
                      <a:pt x="16" y="263"/>
                    </a:lnTo>
                    <a:lnTo>
                      <a:pt x="33" y="263"/>
                    </a:lnTo>
                    <a:lnTo>
                      <a:pt x="66" y="268"/>
                    </a:lnTo>
                    <a:lnTo>
                      <a:pt x="116" y="264"/>
                    </a:lnTo>
                    <a:lnTo>
                      <a:pt x="86" y="255"/>
                    </a:lnTo>
                    <a:lnTo>
                      <a:pt x="94" y="239"/>
                    </a:lnTo>
                    <a:lnTo>
                      <a:pt x="114" y="229"/>
                    </a:lnTo>
                    <a:lnTo>
                      <a:pt x="132" y="224"/>
                    </a:lnTo>
                    <a:lnTo>
                      <a:pt x="151" y="224"/>
                    </a:lnTo>
                    <a:lnTo>
                      <a:pt x="170" y="229"/>
                    </a:lnTo>
                    <a:lnTo>
                      <a:pt x="190" y="235"/>
                    </a:lnTo>
                    <a:lnTo>
                      <a:pt x="215" y="242"/>
                    </a:lnTo>
                    <a:lnTo>
                      <a:pt x="135" y="261"/>
                    </a:lnTo>
                    <a:lnTo>
                      <a:pt x="80" y="279"/>
                    </a:lnTo>
                    <a:lnTo>
                      <a:pt x="54" y="288"/>
                    </a:lnTo>
                    <a:lnTo>
                      <a:pt x="38" y="296"/>
                    </a:lnTo>
                    <a:lnTo>
                      <a:pt x="17" y="314"/>
                    </a:lnTo>
                    <a:lnTo>
                      <a:pt x="10" y="333"/>
                    </a:lnTo>
                    <a:lnTo>
                      <a:pt x="10" y="348"/>
                    </a:lnTo>
                    <a:lnTo>
                      <a:pt x="18" y="363"/>
                    </a:lnTo>
                    <a:lnTo>
                      <a:pt x="34" y="375"/>
                    </a:lnTo>
                    <a:lnTo>
                      <a:pt x="52" y="378"/>
                    </a:lnTo>
                    <a:lnTo>
                      <a:pt x="79" y="382"/>
                    </a:lnTo>
                    <a:lnTo>
                      <a:pt x="114" y="386"/>
                    </a:lnTo>
                    <a:lnTo>
                      <a:pt x="175" y="386"/>
                    </a:lnTo>
                    <a:lnTo>
                      <a:pt x="229" y="378"/>
                    </a:lnTo>
                    <a:lnTo>
                      <a:pt x="162" y="364"/>
                    </a:lnTo>
                    <a:lnTo>
                      <a:pt x="140" y="355"/>
                    </a:lnTo>
                    <a:lnTo>
                      <a:pt x="219" y="352"/>
                    </a:lnTo>
                    <a:lnTo>
                      <a:pt x="210" y="328"/>
                    </a:lnTo>
                    <a:lnTo>
                      <a:pt x="100" y="322"/>
                    </a:lnTo>
                    <a:lnTo>
                      <a:pt x="130" y="310"/>
                    </a:lnTo>
                    <a:lnTo>
                      <a:pt x="193" y="312"/>
                    </a:lnTo>
                    <a:lnTo>
                      <a:pt x="215" y="338"/>
                    </a:lnTo>
                    <a:lnTo>
                      <a:pt x="233" y="363"/>
                    </a:lnTo>
                    <a:lnTo>
                      <a:pt x="235" y="375"/>
                    </a:lnTo>
                    <a:lnTo>
                      <a:pt x="224" y="397"/>
                    </a:lnTo>
                    <a:lnTo>
                      <a:pt x="213" y="422"/>
                    </a:lnTo>
                    <a:lnTo>
                      <a:pt x="210" y="435"/>
                    </a:lnTo>
                    <a:lnTo>
                      <a:pt x="210" y="454"/>
                    </a:lnTo>
                    <a:lnTo>
                      <a:pt x="215" y="483"/>
                    </a:lnTo>
                    <a:lnTo>
                      <a:pt x="229" y="505"/>
                    </a:lnTo>
                    <a:lnTo>
                      <a:pt x="240" y="524"/>
                    </a:lnTo>
                    <a:lnTo>
                      <a:pt x="254" y="535"/>
                    </a:lnTo>
                    <a:lnTo>
                      <a:pt x="282" y="544"/>
                    </a:lnTo>
                    <a:lnTo>
                      <a:pt x="330" y="548"/>
                    </a:lnTo>
                    <a:lnTo>
                      <a:pt x="381" y="553"/>
                    </a:lnTo>
                    <a:lnTo>
                      <a:pt x="422" y="553"/>
                    </a:lnTo>
                    <a:lnTo>
                      <a:pt x="598" y="572"/>
                    </a:lnTo>
                    <a:lnTo>
                      <a:pt x="726" y="576"/>
                    </a:lnTo>
                    <a:lnTo>
                      <a:pt x="868" y="576"/>
                    </a:lnTo>
                    <a:lnTo>
                      <a:pt x="1084" y="562"/>
                    </a:lnTo>
                    <a:lnTo>
                      <a:pt x="1224" y="562"/>
                    </a:lnTo>
                    <a:lnTo>
                      <a:pt x="1432" y="562"/>
                    </a:lnTo>
                    <a:lnTo>
                      <a:pt x="1649" y="562"/>
                    </a:lnTo>
                    <a:lnTo>
                      <a:pt x="1852" y="572"/>
                    </a:lnTo>
                    <a:lnTo>
                      <a:pt x="2058" y="580"/>
                    </a:lnTo>
                    <a:lnTo>
                      <a:pt x="2365" y="580"/>
                    </a:lnTo>
                    <a:lnTo>
                      <a:pt x="2536" y="574"/>
                    </a:lnTo>
                    <a:lnTo>
                      <a:pt x="2781" y="567"/>
                    </a:lnTo>
                    <a:lnTo>
                      <a:pt x="2984" y="562"/>
                    </a:lnTo>
                    <a:lnTo>
                      <a:pt x="3187" y="562"/>
                    </a:lnTo>
                    <a:lnTo>
                      <a:pt x="3505" y="562"/>
                    </a:lnTo>
                    <a:lnTo>
                      <a:pt x="3667" y="567"/>
                    </a:lnTo>
                    <a:lnTo>
                      <a:pt x="3892" y="572"/>
                    </a:lnTo>
                    <a:lnTo>
                      <a:pt x="4052" y="576"/>
                    </a:lnTo>
                    <a:lnTo>
                      <a:pt x="4180" y="572"/>
                    </a:lnTo>
                    <a:lnTo>
                      <a:pt x="4328" y="562"/>
                    </a:lnTo>
                    <a:lnTo>
                      <a:pt x="4425" y="544"/>
                    </a:lnTo>
                    <a:lnTo>
                      <a:pt x="4369" y="524"/>
                    </a:lnTo>
                    <a:lnTo>
                      <a:pt x="4328" y="534"/>
                    </a:lnTo>
                    <a:lnTo>
                      <a:pt x="4193" y="529"/>
                    </a:lnTo>
                    <a:lnTo>
                      <a:pt x="4345" y="515"/>
                    </a:lnTo>
                    <a:lnTo>
                      <a:pt x="4317" y="493"/>
                    </a:lnTo>
                    <a:lnTo>
                      <a:pt x="4243" y="498"/>
                    </a:lnTo>
                    <a:lnTo>
                      <a:pt x="4310" y="473"/>
                    </a:lnTo>
                    <a:lnTo>
                      <a:pt x="3975" y="125"/>
                    </a:lnTo>
                    <a:lnTo>
                      <a:pt x="3849" y="121"/>
                    </a:lnTo>
                    <a:lnTo>
                      <a:pt x="3753" y="114"/>
                    </a:lnTo>
                    <a:lnTo>
                      <a:pt x="3609" y="101"/>
                    </a:lnTo>
                    <a:lnTo>
                      <a:pt x="3521" y="106"/>
                    </a:lnTo>
                    <a:lnTo>
                      <a:pt x="3560" y="84"/>
                    </a:lnTo>
                    <a:lnTo>
                      <a:pt x="3831" y="66"/>
                    </a:lnTo>
                    <a:lnTo>
                      <a:pt x="3539" y="71"/>
                    </a:lnTo>
                    <a:lnTo>
                      <a:pt x="3110" y="80"/>
                    </a:lnTo>
                    <a:lnTo>
                      <a:pt x="3138" y="58"/>
                    </a:lnTo>
                    <a:lnTo>
                      <a:pt x="3281" y="45"/>
                    </a:lnTo>
                    <a:lnTo>
                      <a:pt x="3454" y="45"/>
                    </a:lnTo>
                    <a:lnTo>
                      <a:pt x="3831" y="39"/>
                    </a:lnTo>
                    <a:lnTo>
                      <a:pt x="3579" y="31"/>
                    </a:lnTo>
                    <a:lnTo>
                      <a:pt x="3396" y="23"/>
                    </a:lnTo>
                    <a:lnTo>
                      <a:pt x="3236" y="27"/>
                    </a:lnTo>
                    <a:lnTo>
                      <a:pt x="3134" y="31"/>
                    </a:lnTo>
                    <a:lnTo>
                      <a:pt x="3046" y="36"/>
                    </a:lnTo>
                    <a:lnTo>
                      <a:pt x="2958" y="38"/>
                    </a:lnTo>
                    <a:lnTo>
                      <a:pt x="2891" y="45"/>
                    </a:lnTo>
                    <a:lnTo>
                      <a:pt x="2839" y="59"/>
                    </a:lnTo>
                    <a:lnTo>
                      <a:pt x="2828" y="66"/>
                    </a:lnTo>
                    <a:lnTo>
                      <a:pt x="2816" y="106"/>
                    </a:lnTo>
                    <a:lnTo>
                      <a:pt x="2805" y="118"/>
                    </a:lnTo>
                    <a:lnTo>
                      <a:pt x="2766" y="130"/>
                    </a:lnTo>
                    <a:lnTo>
                      <a:pt x="2726" y="137"/>
                    </a:lnTo>
                    <a:lnTo>
                      <a:pt x="2678" y="138"/>
                    </a:lnTo>
                    <a:lnTo>
                      <a:pt x="2622" y="140"/>
                    </a:lnTo>
                    <a:lnTo>
                      <a:pt x="2569" y="140"/>
                    </a:lnTo>
                    <a:lnTo>
                      <a:pt x="2507" y="137"/>
                    </a:lnTo>
                    <a:lnTo>
                      <a:pt x="2449" y="130"/>
                    </a:lnTo>
                    <a:lnTo>
                      <a:pt x="2384" y="123"/>
                    </a:lnTo>
                    <a:lnTo>
                      <a:pt x="2338" y="121"/>
                    </a:lnTo>
                    <a:lnTo>
                      <a:pt x="2295" y="124"/>
                    </a:lnTo>
                    <a:lnTo>
                      <a:pt x="2227" y="118"/>
                    </a:lnTo>
                    <a:lnTo>
                      <a:pt x="2142" y="121"/>
                    </a:lnTo>
                    <a:lnTo>
                      <a:pt x="2227" y="134"/>
                    </a:lnTo>
                    <a:lnTo>
                      <a:pt x="2086" y="140"/>
                    </a:lnTo>
                    <a:lnTo>
                      <a:pt x="1898" y="145"/>
                    </a:lnTo>
                    <a:lnTo>
                      <a:pt x="1773" y="140"/>
                    </a:lnTo>
                    <a:lnTo>
                      <a:pt x="1594" y="134"/>
                    </a:lnTo>
                    <a:lnTo>
                      <a:pt x="1405" y="125"/>
                    </a:lnTo>
                    <a:lnTo>
                      <a:pt x="1634" y="103"/>
                    </a:lnTo>
                    <a:lnTo>
                      <a:pt x="1164" y="106"/>
                    </a:lnTo>
                    <a:lnTo>
                      <a:pt x="977" y="103"/>
                    </a:lnTo>
                    <a:lnTo>
                      <a:pt x="811" y="106"/>
                    </a:lnTo>
                    <a:lnTo>
                      <a:pt x="711" y="100"/>
                    </a:lnTo>
                    <a:lnTo>
                      <a:pt x="597" y="106"/>
                    </a:lnTo>
                    <a:lnTo>
                      <a:pt x="507" y="112"/>
                    </a:lnTo>
                    <a:lnTo>
                      <a:pt x="396" y="114"/>
                    </a:lnTo>
                    <a:lnTo>
                      <a:pt x="463" y="103"/>
                    </a:lnTo>
                    <a:lnTo>
                      <a:pt x="559" y="87"/>
                    </a:lnTo>
                    <a:lnTo>
                      <a:pt x="665" y="85"/>
                    </a:lnTo>
                    <a:lnTo>
                      <a:pt x="727" y="76"/>
                    </a:lnTo>
                    <a:lnTo>
                      <a:pt x="789" y="74"/>
                    </a:lnTo>
                    <a:lnTo>
                      <a:pt x="849" y="73"/>
                    </a:lnTo>
                    <a:lnTo>
                      <a:pt x="922" y="70"/>
                    </a:lnTo>
                    <a:lnTo>
                      <a:pt x="1051" y="64"/>
                    </a:lnTo>
                    <a:lnTo>
                      <a:pt x="1200" y="61"/>
                    </a:lnTo>
                    <a:lnTo>
                      <a:pt x="1416" y="52"/>
                    </a:lnTo>
                    <a:lnTo>
                      <a:pt x="1592" y="57"/>
                    </a:lnTo>
                    <a:lnTo>
                      <a:pt x="1743" y="68"/>
                    </a:lnTo>
                    <a:lnTo>
                      <a:pt x="1869" y="74"/>
                    </a:lnTo>
                    <a:lnTo>
                      <a:pt x="2030" y="82"/>
                    </a:lnTo>
                    <a:lnTo>
                      <a:pt x="2151" y="87"/>
                    </a:lnTo>
                    <a:lnTo>
                      <a:pt x="2274" y="90"/>
                    </a:lnTo>
                    <a:lnTo>
                      <a:pt x="2398" y="92"/>
                    </a:lnTo>
                    <a:lnTo>
                      <a:pt x="2498" y="92"/>
                    </a:lnTo>
                    <a:lnTo>
                      <a:pt x="2569" y="87"/>
                    </a:lnTo>
                    <a:lnTo>
                      <a:pt x="2641" y="82"/>
                    </a:lnTo>
                    <a:lnTo>
                      <a:pt x="2691" y="74"/>
                    </a:lnTo>
                    <a:lnTo>
                      <a:pt x="2741" y="80"/>
                    </a:lnTo>
                    <a:lnTo>
                      <a:pt x="2781" y="80"/>
                    </a:lnTo>
                    <a:lnTo>
                      <a:pt x="2819" y="82"/>
                    </a:lnTo>
                    <a:lnTo>
                      <a:pt x="2819" y="76"/>
                    </a:lnTo>
                    <a:lnTo>
                      <a:pt x="2812" y="65"/>
                    </a:lnTo>
                    <a:lnTo>
                      <a:pt x="2805" y="54"/>
                    </a:lnTo>
                    <a:lnTo>
                      <a:pt x="2789" y="44"/>
                    </a:lnTo>
                    <a:lnTo>
                      <a:pt x="2759" y="36"/>
                    </a:lnTo>
                    <a:lnTo>
                      <a:pt x="2707" y="33"/>
                    </a:lnTo>
                    <a:lnTo>
                      <a:pt x="2664" y="26"/>
                    </a:lnTo>
                    <a:lnTo>
                      <a:pt x="2629" y="21"/>
                    </a:lnTo>
                    <a:lnTo>
                      <a:pt x="2550" y="18"/>
                    </a:lnTo>
                    <a:lnTo>
                      <a:pt x="2478" y="18"/>
                    </a:lnTo>
                    <a:lnTo>
                      <a:pt x="2305" y="26"/>
                    </a:lnTo>
                    <a:lnTo>
                      <a:pt x="2081" y="23"/>
                    </a:lnTo>
                    <a:lnTo>
                      <a:pt x="1964" y="10"/>
                    </a:lnTo>
                    <a:lnTo>
                      <a:pt x="1858" y="12"/>
                    </a:lnTo>
                    <a:lnTo>
                      <a:pt x="1739" y="9"/>
                    </a:lnTo>
                    <a:lnTo>
                      <a:pt x="1690" y="4"/>
                    </a:lnTo>
                    <a:lnTo>
                      <a:pt x="1637" y="0"/>
                    </a:lnTo>
                    <a:lnTo>
                      <a:pt x="1564" y="0"/>
                    </a:lnTo>
                    <a:lnTo>
                      <a:pt x="1427" y="1"/>
                    </a:lnTo>
                    <a:lnTo>
                      <a:pt x="1242" y="6"/>
                    </a:lnTo>
                    <a:lnTo>
                      <a:pt x="968" y="12"/>
                    </a:lnTo>
                    <a:lnTo>
                      <a:pt x="912" y="10"/>
                    </a:lnTo>
                    <a:lnTo>
                      <a:pt x="863" y="9"/>
                    </a:lnTo>
                    <a:lnTo>
                      <a:pt x="710" y="12"/>
                    </a:lnTo>
                    <a:lnTo>
                      <a:pt x="452" y="23"/>
                    </a:lnTo>
                    <a:lnTo>
                      <a:pt x="359" y="33"/>
                    </a:lnTo>
                    <a:lnTo>
                      <a:pt x="310" y="42"/>
                    </a:lnTo>
                    <a:lnTo>
                      <a:pt x="278" y="50"/>
                    </a:lnTo>
                    <a:lnTo>
                      <a:pt x="257" y="64"/>
                    </a:lnTo>
                    <a:lnTo>
                      <a:pt x="249" y="80"/>
                    </a:lnTo>
                    <a:lnTo>
                      <a:pt x="246" y="100"/>
                    </a:lnTo>
                    <a:lnTo>
                      <a:pt x="255" y="128"/>
                    </a:lnTo>
                    <a:lnTo>
                      <a:pt x="219" y="138"/>
                    </a:lnTo>
                    <a:lnTo>
                      <a:pt x="197" y="150"/>
                    </a:lnTo>
                    <a:lnTo>
                      <a:pt x="183" y="166"/>
                    </a:lnTo>
                    <a:lnTo>
                      <a:pt x="98" y="157"/>
                    </a:lnTo>
                    <a:lnTo>
                      <a:pt x="196" y="144"/>
                    </a:lnTo>
                    <a:lnTo>
                      <a:pt x="155" y="144"/>
                    </a:lnTo>
                    <a:lnTo>
                      <a:pt x="114" y="144"/>
                    </a:lnTo>
                    <a:lnTo>
                      <a:pt x="66" y="133"/>
                    </a:lnTo>
                    <a:lnTo>
                      <a:pt x="246" y="118"/>
                    </a:lnTo>
                    <a:lnTo>
                      <a:pt x="55" y="106"/>
                    </a:lnTo>
                    <a:lnTo>
                      <a:pt x="160" y="92"/>
                    </a:lnTo>
                    <a:lnTo>
                      <a:pt x="84" y="84"/>
                    </a:lnTo>
                    <a:lnTo>
                      <a:pt x="63" y="87"/>
                    </a:lnTo>
                    <a:lnTo>
                      <a:pt x="44" y="100"/>
                    </a:lnTo>
                    <a:lnTo>
                      <a:pt x="34" y="10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33" name="Google Shape;933;p56"/>
              <p:cNvGrpSpPr/>
              <p:nvPr/>
            </p:nvGrpSpPr>
            <p:grpSpPr>
              <a:xfrm>
                <a:off x="3427591" y="5022850"/>
                <a:ext cx="794292" cy="620712"/>
                <a:chOff x="3427591" y="5022850"/>
                <a:chExt cx="794292" cy="620712"/>
              </a:xfrm>
            </p:grpSpPr>
            <p:grpSp>
              <p:nvGrpSpPr>
                <p:cNvPr id="934" name="Google Shape;934;p56"/>
                <p:cNvGrpSpPr/>
                <p:nvPr/>
              </p:nvGrpSpPr>
              <p:grpSpPr>
                <a:xfrm>
                  <a:off x="3629025" y="5022850"/>
                  <a:ext cx="581025" cy="80962"/>
                  <a:chOff x="3062287" y="4649787"/>
                  <a:chExt cx="2160587" cy="293688"/>
                </a:xfrm>
              </p:grpSpPr>
              <p:sp>
                <p:nvSpPr>
                  <p:cNvPr id="935" name="Google Shape;935;p56"/>
                  <p:cNvSpPr/>
                  <p:nvPr/>
                </p:nvSpPr>
                <p:spPr>
                  <a:xfrm>
                    <a:off x="4900612" y="4908550"/>
                    <a:ext cx="322262" cy="7937"/>
                  </a:xfrm>
                  <a:custGeom>
                    <a:rect b="b" l="l" r="r" t="t"/>
                    <a:pathLst>
                      <a:path extrusionOk="0" h="13" w="608">
                        <a:moveTo>
                          <a:pt x="608" y="6"/>
                        </a:moveTo>
                        <a:lnTo>
                          <a:pt x="526" y="2"/>
                        </a:lnTo>
                        <a:lnTo>
                          <a:pt x="361" y="0"/>
                        </a:lnTo>
                        <a:lnTo>
                          <a:pt x="123" y="2"/>
                        </a:lnTo>
                        <a:lnTo>
                          <a:pt x="0" y="10"/>
                        </a:lnTo>
                        <a:lnTo>
                          <a:pt x="251" y="13"/>
                        </a:lnTo>
                        <a:lnTo>
                          <a:pt x="415" y="13"/>
                        </a:lnTo>
                        <a:lnTo>
                          <a:pt x="608" y="6"/>
                        </a:lnTo>
                        <a:close/>
                      </a:path>
                    </a:pathLst>
                  </a:custGeom>
                  <a:solidFill>
                    <a:srgbClr val="600000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36" name="Google Shape;936;p56"/>
                  <p:cNvSpPr/>
                  <p:nvPr/>
                </p:nvSpPr>
                <p:spPr>
                  <a:xfrm>
                    <a:off x="4937125" y="4765675"/>
                    <a:ext cx="130175" cy="7937"/>
                  </a:xfrm>
                  <a:custGeom>
                    <a:rect b="b" l="l" r="r" t="t"/>
                    <a:pathLst>
                      <a:path extrusionOk="0" h="14" w="246">
                        <a:moveTo>
                          <a:pt x="246" y="10"/>
                        </a:moveTo>
                        <a:lnTo>
                          <a:pt x="185" y="0"/>
                        </a:lnTo>
                        <a:lnTo>
                          <a:pt x="103" y="0"/>
                        </a:lnTo>
                        <a:lnTo>
                          <a:pt x="61" y="0"/>
                        </a:lnTo>
                        <a:lnTo>
                          <a:pt x="0" y="5"/>
                        </a:lnTo>
                        <a:lnTo>
                          <a:pt x="63" y="12"/>
                        </a:lnTo>
                        <a:lnTo>
                          <a:pt x="139" y="14"/>
                        </a:lnTo>
                        <a:lnTo>
                          <a:pt x="246" y="10"/>
                        </a:lnTo>
                        <a:close/>
                      </a:path>
                    </a:pathLst>
                  </a:custGeom>
                  <a:solidFill>
                    <a:srgbClr val="600000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37" name="Google Shape;937;p56"/>
                  <p:cNvSpPr/>
                  <p:nvPr/>
                </p:nvSpPr>
                <p:spPr>
                  <a:xfrm>
                    <a:off x="4859337" y="4787900"/>
                    <a:ext cx="249237" cy="68262"/>
                  </a:xfrm>
                  <a:custGeom>
                    <a:rect b="b" l="l" r="r" t="t"/>
                    <a:pathLst>
                      <a:path extrusionOk="0" h="131" w="473">
                        <a:moveTo>
                          <a:pt x="302" y="11"/>
                        </a:moveTo>
                        <a:lnTo>
                          <a:pt x="234" y="8"/>
                        </a:lnTo>
                        <a:lnTo>
                          <a:pt x="202" y="11"/>
                        </a:lnTo>
                        <a:lnTo>
                          <a:pt x="209" y="3"/>
                        </a:lnTo>
                        <a:lnTo>
                          <a:pt x="159" y="2"/>
                        </a:lnTo>
                        <a:lnTo>
                          <a:pt x="118" y="0"/>
                        </a:lnTo>
                        <a:lnTo>
                          <a:pt x="83" y="2"/>
                        </a:lnTo>
                        <a:lnTo>
                          <a:pt x="37" y="11"/>
                        </a:lnTo>
                        <a:lnTo>
                          <a:pt x="16" y="11"/>
                        </a:lnTo>
                        <a:lnTo>
                          <a:pt x="14" y="28"/>
                        </a:lnTo>
                        <a:lnTo>
                          <a:pt x="0" y="38"/>
                        </a:lnTo>
                        <a:lnTo>
                          <a:pt x="25" y="40"/>
                        </a:lnTo>
                        <a:lnTo>
                          <a:pt x="41" y="49"/>
                        </a:lnTo>
                        <a:lnTo>
                          <a:pt x="72" y="61"/>
                        </a:lnTo>
                        <a:lnTo>
                          <a:pt x="95" y="65"/>
                        </a:lnTo>
                        <a:lnTo>
                          <a:pt x="182" y="67"/>
                        </a:lnTo>
                        <a:lnTo>
                          <a:pt x="152" y="83"/>
                        </a:lnTo>
                        <a:lnTo>
                          <a:pt x="129" y="88"/>
                        </a:lnTo>
                        <a:lnTo>
                          <a:pt x="95" y="98"/>
                        </a:lnTo>
                        <a:lnTo>
                          <a:pt x="127" y="99"/>
                        </a:lnTo>
                        <a:lnTo>
                          <a:pt x="107" y="122"/>
                        </a:lnTo>
                        <a:lnTo>
                          <a:pt x="129" y="120"/>
                        </a:lnTo>
                        <a:lnTo>
                          <a:pt x="129" y="131"/>
                        </a:lnTo>
                        <a:lnTo>
                          <a:pt x="223" y="126"/>
                        </a:lnTo>
                        <a:lnTo>
                          <a:pt x="305" y="115"/>
                        </a:lnTo>
                        <a:lnTo>
                          <a:pt x="394" y="113"/>
                        </a:lnTo>
                        <a:lnTo>
                          <a:pt x="473" y="103"/>
                        </a:lnTo>
                        <a:lnTo>
                          <a:pt x="463" y="94"/>
                        </a:lnTo>
                        <a:lnTo>
                          <a:pt x="470" y="86"/>
                        </a:lnTo>
                        <a:lnTo>
                          <a:pt x="414" y="82"/>
                        </a:lnTo>
                        <a:lnTo>
                          <a:pt x="458" y="59"/>
                        </a:lnTo>
                        <a:lnTo>
                          <a:pt x="334" y="59"/>
                        </a:lnTo>
                        <a:lnTo>
                          <a:pt x="302" y="49"/>
                        </a:lnTo>
                        <a:lnTo>
                          <a:pt x="262" y="42"/>
                        </a:lnTo>
                        <a:lnTo>
                          <a:pt x="331" y="28"/>
                        </a:lnTo>
                        <a:lnTo>
                          <a:pt x="302" y="11"/>
                        </a:lnTo>
                        <a:close/>
                      </a:path>
                    </a:pathLst>
                  </a:custGeom>
                  <a:solidFill>
                    <a:srgbClr val="FF8080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38" name="Google Shape;938;p56"/>
                  <p:cNvSpPr/>
                  <p:nvPr/>
                </p:nvSpPr>
                <p:spPr>
                  <a:xfrm>
                    <a:off x="4889500" y="4872037"/>
                    <a:ext cx="292100" cy="31750"/>
                  </a:xfrm>
                  <a:custGeom>
                    <a:rect b="b" l="l" r="r" t="t"/>
                    <a:pathLst>
                      <a:path extrusionOk="0" h="61" w="551">
                        <a:moveTo>
                          <a:pt x="551" y="13"/>
                        </a:moveTo>
                        <a:lnTo>
                          <a:pt x="420" y="6"/>
                        </a:lnTo>
                        <a:lnTo>
                          <a:pt x="351" y="6"/>
                        </a:lnTo>
                        <a:lnTo>
                          <a:pt x="262" y="2"/>
                        </a:lnTo>
                        <a:lnTo>
                          <a:pt x="185" y="0"/>
                        </a:lnTo>
                        <a:lnTo>
                          <a:pt x="113" y="2"/>
                        </a:lnTo>
                        <a:lnTo>
                          <a:pt x="80" y="8"/>
                        </a:lnTo>
                        <a:lnTo>
                          <a:pt x="28" y="13"/>
                        </a:lnTo>
                        <a:lnTo>
                          <a:pt x="92" y="33"/>
                        </a:lnTo>
                        <a:lnTo>
                          <a:pt x="52" y="48"/>
                        </a:lnTo>
                        <a:lnTo>
                          <a:pt x="0" y="59"/>
                        </a:lnTo>
                        <a:lnTo>
                          <a:pt x="138" y="61"/>
                        </a:lnTo>
                        <a:lnTo>
                          <a:pt x="380" y="57"/>
                        </a:lnTo>
                        <a:lnTo>
                          <a:pt x="487" y="57"/>
                        </a:lnTo>
                        <a:lnTo>
                          <a:pt x="551" y="55"/>
                        </a:lnTo>
                        <a:lnTo>
                          <a:pt x="534" y="44"/>
                        </a:lnTo>
                        <a:lnTo>
                          <a:pt x="489" y="39"/>
                        </a:lnTo>
                        <a:lnTo>
                          <a:pt x="455" y="39"/>
                        </a:lnTo>
                        <a:lnTo>
                          <a:pt x="364" y="37"/>
                        </a:lnTo>
                        <a:lnTo>
                          <a:pt x="167" y="32"/>
                        </a:lnTo>
                        <a:lnTo>
                          <a:pt x="346" y="23"/>
                        </a:lnTo>
                        <a:lnTo>
                          <a:pt x="446" y="21"/>
                        </a:lnTo>
                        <a:lnTo>
                          <a:pt x="551" y="13"/>
                        </a:lnTo>
                        <a:close/>
                      </a:path>
                    </a:pathLst>
                  </a:custGeom>
                  <a:solidFill>
                    <a:srgbClr val="FF8080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39" name="Google Shape;939;p56"/>
                  <p:cNvSpPr/>
                  <p:nvPr/>
                </p:nvSpPr>
                <p:spPr>
                  <a:xfrm>
                    <a:off x="4518025" y="4706937"/>
                    <a:ext cx="401637" cy="55562"/>
                  </a:xfrm>
                  <a:custGeom>
                    <a:rect b="b" l="l" r="r" t="t"/>
                    <a:pathLst>
                      <a:path extrusionOk="0" h="104" w="761">
                        <a:moveTo>
                          <a:pt x="744" y="25"/>
                        </a:moveTo>
                        <a:lnTo>
                          <a:pt x="667" y="12"/>
                        </a:lnTo>
                        <a:lnTo>
                          <a:pt x="580" y="4"/>
                        </a:lnTo>
                        <a:lnTo>
                          <a:pt x="510" y="0"/>
                        </a:lnTo>
                        <a:lnTo>
                          <a:pt x="427" y="0"/>
                        </a:lnTo>
                        <a:lnTo>
                          <a:pt x="343" y="2"/>
                        </a:lnTo>
                        <a:lnTo>
                          <a:pt x="261" y="4"/>
                        </a:lnTo>
                        <a:lnTo>
                          <a:pt x="190" y="12"/>
                        </a:lnTo>
                        <a:lnTo>
                          <a:pt x="69" y="19"/>
                        </a:lnTo>
                        <a:lnTo>
                          <a:pt x="251" y="29"/>
                        </a:lnTo>
                        <a:lnTo>
                          <a:pt x="391" y="39"/>
                        </a:lnTo>
                        <a:lnTo>
                          <a:pt x="247" y="41"/>
                        </a:lnTo>
                        <a:lnTo>
                          <a:pt x="163" y="41"/>
                        </a:lnTo>
                        <a:lnTo>
                          <a:pt x="94" y="50"/>
                        </a:lnTo>
                        <a:lnTo>
                          <a:pt x="0" y="65"/>
                        </a:lnTo>
                        <a:lnTo>
                          <a:pt x="84" y="78"/>
                        </a:lnTo>
                        <a:lnTo>
                          <a:pt x="189" y="75"/>
                        </a:lnTo>
                        <a:lnTo>
                          <a:pt x="270" y="70"/>
                        </a:lnTo>
                        <a:lnTo>
                          <a:pt x="404" y="70"/>
                        </a:lnTo>
                        <a:lnTo>
                          <a:pt x="249" y="78"/>
                        </a:lnTo>
                        <a:lnTo>
                          <a:pt x="191" y="84"/>
                        </a:lnTo>
                        <a:lnTo>
                          <a:pt x="91" y="98"/>
                        </a:lnTo>
                        <a:lnTo>
                          <a:pt x="229" y="104"/>
                        </a:lnTo>
                        <a:lnTo>
                          <a:pt x="362" y="99"/>
                        </a:lnTo>
                        <a:lnTo>
                          <a:pt x="468" y="99"/>
                        </a:lnTo>
                        <a:lnTo>
                          <a:pt x="601" y="95"/>
                        </a:lnTo>
                        <a:lnTo>
                          <a:pt x="676" y="102"/>
                        </a:lnTo>
                        <a:lnTo>
                          <a:pt x="725" y="95"/>
                        </a:lnTo>
                        <a:lnTo>
                          <a:pt x="761" y="84"/>
                        </a:lnTo>
                        <a:lnTo>
                          <a:pt x="697" y="76"/>
                        </a:lnTo>
                        <a:lnTo>
                          <a:pt x="629" y="67"/>
                        </a:lnTo>
                        <a:lnTo>
                          <a:pt x="706" y="54"/>
                        </a:lnTo>
                        <a:lnTo>
                          <a:pt x="744" y="25"/>
                        </a:lnTo>
                        <a:close/>
                      </a:path>
                    </a:pathLst>
                  </a:custGeom>
                  <a:solidFill>
                    <a:srgbClr val="FFC0C0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40" name="Google Shape;940;p56"/>
                  <p:cNvSpPr/>
                  <p:nvPr/>
                </p:nvSpPr>
                <p:spPr>
                  <a:xfrm>
                    <a:off x="3070225" y="4740275"/>
                    <a:ext cx="750887" cy="19050"/>
                  </a:xfrm>
                  <a:custGeom>
                    <a:rect b="b" l="l" r="r" t="t"/>
                    <a:pathLst>
                      <a:path extrusionOk="0" h="38" w="1420">
                        <a:moveTo>
                          <a:pt x="0" y="22"/>
                        </a:moveTo>
                        <a:lnTo>
                          <a:pt x="538" y="0"/>
                        </a:lnTo>
                        <a:lnTo>
                          <a:pt x="892" y="0"/>
                        </a:lnTo>
                        <a:lnTo>
                          <a:pt x="1179" y="14"/>
                        </a:lnTo>
                        <a:lnTo>
                          <a:pt x="1420" y="30"/>
                        </a:lnTo>
                        <a:lnTo>
                          <a:pt x="1121" y="38"/>
                        </a:lnTo>
                        <a:lnTo>
                          <a:pt x="954" y="38"/>
                        </a:lnTo>
                        <a:lnTo>
                          <a:pt x="718" y="27"/>
                        </a:lnTo>
                        <a:lnTo>
                          <a:pt x="488" y="30"/>
                        </a:lnTo>
                        <a:lnTo>
                          <a:pt x="240" y="22"/>
                        </a:lnTo>
                        <a:lnTo>
                          <a:pt x="0" y="22"/>
                        </a:lnTo>
                        <a:close/>
                      </a:path>
                    </a:pathLst>
                  </a:custGeom>
                  <a:solidFill>
                    <a:srgbClr val="FFC0C0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41" name="Google Shape;941;p56"/>
                  <p:cNvSpPr/>
                  <p:nvPr/>
                </p:nvSpPr>
                <p:spPr>
                  <a:xfrm>
                    <a:off x="3079750" y="4714875"/>
                    <a:ext cx="736600" cy="19050"/>
                  </a:xfrm>
                  <a:custGeom>
                    <a:rect b="b" l="l" r="r" t="t"/>
                    <a:pathLst>
                      <a:path extrusionOk="0" h="37" w="1393">
                        <a:moveTo>
                          <a:pt x="0" y="16"/>
                        </a:moveTo>
                        <a:lnTo>
                          <a:pt x="344" y="10"/>
                        </a:lnTo>
                        <a:lnTo>
                          <a:pt x="529" y="0"/>
                        </a:lnTo>
                        <a:lnTo>
                          <a:pt x="830" y="0"/>
                        </a:lnTo>
                        <a:lnTo>
                          <a:pt x="1214" y="21"/>
                        </a:lnTo>
                        <a:lnTo>
                          <a:pt x="1393" y="33"/>
                        </a:lnTo>
                        <a:lnTo>
                          <a:pt x="1200" y="37"/>
                        </a:lnTo>
                        <a:lnTo>
                          <a:pt x="1002" y="28"/>
                        </a:lnTo>
                        <a:lnTo>
                          <a:pt x="724" y="10"/>
                        </a:lnTo>
                        <a:lnTo>
                          <a:pt x="542" y="12"/>
                        </a:lnTo>
                        <a:lnTo>
                          <a:pt x="360" y="26"/>
                        </a:lnTo>
                        <a:lnTo>
                          <a:pt x="159" y="28"/>
                        </a:lnTo>
                        <a:lnTo>
                          <a:pt x="0" y="16"/>
                        </a:lnTo>
                        <a:close/>
                      </a:path>
                    </a:pathLst>
                  </a:custGeom>
                  <a:solidFill>
                    <a:srgbClr val="FF4040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42" name="Google Shape;942;p56"/>
                  <p:cNvSpPr/>
                  <p:nvPr/>
                </p:nvSpPr>
                <p:spPr>
                  <a:xfrm>
                    <a:off x="3798887" y="4730750"/>
                    <a:ext cx="714375" cy="60325"/>
                  </a:xfrm>
                  <a:custGeom>
                    <a:rect b="b" l="l" r="r" t="t"/>
                    <a:pathLst>
                      <a:path extrusionOk="0" h="113" w="1351">
                        <a:moveTo>
                          <a:pt x="338" y="6"/>
                        </a:moveTo>
                        <a:lnTo>
                          <a:pt x="203" y="5"/>
                        </a:lnTo>
                        <a:lnTo>
                          <a:pt x="70" y="6"/>
                        </a:lnTo>
                        <a:lnTo>
                          <a:pt x="19" y="8"/>
                        </a:lnTo>
                        <a:lnTo>
                          <a:pt x="75" y="16"/>
                        </a:lnTo>
                        <a:lnTo>
                          <a:pt x="162" y="24"/>
                        </a:lnTo>
                        <a:lnTo>
                          <a:pt x="72" y="27"/>
                        </a:lnTo>
                        <a:lnTo>
                          <a:pt x="0" y="29"/>
                        </a:lnTo>
                        <a:lnTo>
                          <a:pt x="65" y="40"/>
                        </a:lnTo>
                        <a:lnTo>
                          <a:pt x="123" y="49"/>
                        </a:lnTo>
                        <a:lnTo>
                          <a:pt x="182" y="53"/>
                        </a:lnTo>
                        <a:lnTo>
                          <a:pt x="226" y="56"/>
                        </a:lnTo>
                        <a:lnTo>
                          <a:pt x="262" y="58"/>
                        </a:lnTo>
                        <a:lnTo>
                          <a:pt x="361" y="66"/>
                        </a:lnTo>
                        <a:lnTo>
                          <a:pt x="249" y="70"/>
                        </a:lnTo>
                        <a:lnTo>
                          <a:pt x="179" y="71"/>
                        </a:lnTo>
                        <a:lnTo>
                          <a:pt x="121" y="71"/>
                        </a:lnTo>
                        <a:lnTo>
                          <a:pt x="80" y="71"/>
                        </a:lnTo>
                        <a:lnTo>
                          <a:pt x="124" y="80"/>
                        </a:lnTo>
                        <a:lnTo>
                          <a:pt x="96" y="85"/>
                        </a:lnTo>
                        <a:lnTo>
                          <a:pt x="118" y="92"/>
                        </a:lnTo>
                        <a:lnTo>
                          <a:pt x="149" y="101"/>
                        </a:lnTo>
                        <a:lnTo>
                          <a:pt x="184" y="107"/>
                        </a:lnTo>
                        <a:lnTo>
                          <a:pt x="257" y="113"/>
                        </a:lnTo>
                        <a:lnTo>
                          <a:pt x="352" y="113"/>
                        </a:lnTo>
                        <a:lnTo>
                          <a:pt x="455" y="113"/>
                        </a:lnTo>
                        <a:lnTo>
                          <a:pt x="551" y="110"/>
                        </a:lnTo>
                        <a:lnTo>
                          <a:pt x="608" y="107"/>
                        </a:lnTo>
                        <a:lnTo>
                          <a:pt x="704" y="106"/>
                        </a:lnTo>
                        <a:lnTo>
                          <a:pt x="785" y="107"/>
                        </a:lnTo>
                        <a:lnTo>
                          <a:pt x="846" y="106"/>
                        </a:lnTo>
                        <a:lnTo>
                          <a:pt x="924" y="106"/>
                        </a:lnTo>
                        <a:lnTo>
                          <a:pt x="1017" y="103"/>
                        </a:lnTo>
                        <a:lnTo>
                          <a:pt x="1105" y="98"/>
                        </a:lnTo>
                        <a:lnTo>
                          <a:pt x="1137" y="97"/>
                        </a:lnTo>
                        <a:lnTo>
                          <a:pt x="1165" y="96"/>
                        </a:lnTo>
                        <a:lnTo>
                          <a:pt x="1193" y="94"/>
                        </a:lnTo>
                        <a:lnTo>
                          <a:pt x="1222" y="92"/>
                        </a:lnTo>
                        <a:lnTo>
                          <a:pt x="1246" y="88"/>
                        </a:lnTo>
                        <a:lnTo>
                          <a:pt x="1276" y="85"/>
                        </a:lnTo>
                        <a:lnTo>
                          <a:pt x="1303" y="82"/>
                        </a:lnTo>
                        <a:lnTo>
                          <a:pt x="1337" y="81"/>
                        </a:lnTo>
                        <a:lnTo>
                          <a:pt x="1055" y="81"/>
                        </a:lnTo>
                        <a:lnTo>
                          <a:pt x="1119" y="74"/>
                        </a:lnTo>
                        <a:lnTo>
                          <a:pt x="1165" y="71"/>
                        </a:lnTo>
                        <a:lnTo>
                          <a:pt x="1197" y="64"/>
                        </a:lnTo>
                        <a:lnTo>
                          <a:pt x="1351" y="49"/>
                        </a:lnTo>
                        <a:lnTo>
                          <a:pt x="1193" y="51"/>
                        </a:lnTo>
                        <a:lnTo>
                          <a:pt x="1161" y="48"/>
                        </a:lnTo>
                        <a:lnTo>
                          <a:pt x="1046" y="48"/>
                        </a:lnTo>
                        <a:lnTo>
                          <a:pt x="966" y="49"/>
                        </a:lnTo>
                        <a:lnTo>
                          <a:pt x="926" y="51"/>
                        </a:lnTo>
                        <a:lnTo>
                          <a:pt x="884" y="53"/>
                        </a:lnTo>
                        <a:lnTo>
                          <a:pt x="878" y="49"/>
                        </a:lnTo>
                        <a:lnTo>
                          <a:pt x="905" y="45"/>
                        </a:lnTo>
                        <a:lnTo>
                          <a:pt x="947" y="40"/>
                        </a:lnTo>
                        <a:lnTo>
                          <a:pt x="977" y="34"/>
                        </a:lnTo>
                        <a:lnTo>
                          <a:pt x="1059" y="18"/>
                        </a:lnTo>
                        <a:lnTo>
                          <a:pt x="1004" y="11"/>
                        </a:lnTo>
                        <a:lnTo>
                          <a:pt x="993" y="3"/>
                        </a:lnTo>
                        <a:lnTo>
                          <a:pt x="942" y="1"/>
                        </a:lnTo>
                        <a:lnTo>
                          <a:pt x="892" y="0"/>
                        </a:lnTo>
                        <a:lnTo>
                          <a:pt x="834" y="1"/>
                        </a:lnTo>
                        <a:lnTo>
                          <a:pt x="617" y="6"/>
                        </a:lnTo>
                        <a:lnTo>
                          <a:pt x="338" y="6"/>
                        </a:lnTo>
                        <a:close/>
                      </a:path>
                    </a:pathLst>
                  </a:custGeom>
                  <a:solidFill>
                    <a:srgbClr val="FF8080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943" name="Google Shape;943;p56"/>
                  <p:cNvGrpSpPr/>
                  <p:nvPr/>
                </p:nvGrpSpPr>
                <p:grpSpPr>
                  <a:xfrm>
                    <a:off x="3062287" y="4649787"/>
                    <a:ext cx="1770062" cy="219075"/>
                    <a:chOff x="3062287" y="4649787"/>
                    <a:chExt cx="1770062" cy="219075"/>
                  </a:xfrm>
                </p:grpSpPr>
                <p:sp>
                  <p:nvSpPr>
                    <p:cNvPr id="944" name="Google Shape;944;p56"/>
                    <p:cNvSpPr/>
                    <p:nvPr/>
                  </p:nvSpPr>
                  <p:spPr>
                    <a:xfrm>
                      <a:off x="3130550" y="4649787"/>
                      <a:ext cx="1189037" cy="26987"/>
                    </a:xfrm>
                    <a:custGeom>
                      <a:rect b="b" l="l" r="r" t="t"/>
                      <a:pathLst>
                        <a:path extrusionOk="0" h="52" w="2248">
                          <a:moveTo>
                            <a:pt x="869" y="14"/>
                          </a:moveTo>
                          <a:lnTo>
                            <a:pt x="1037" y="9"/>
                          </a:lnTo>
                          <a:lnTo>
                            <a:pt x="1200" y="0"/>
                          </a:lnTo>
                          <a:lnTo>
                            <a:pt x="1377" y="5"/>
                          </a:lnTo>
                          <a:lnTo>
                            <a:pt x="1541" y="14"/>
                          </a:lnTo>
                          <a:lnTo>
                            <a:pt x="1717" y="31"/>
                          </a:lnTo>
                          <a:lnTo>
                            <a:pt x="1935" y="32"/>
                          </a:lnTo>
                          <a:lnTo>
                            <a:pt x="2058" y="31"/>
                          </a:lnTo>
                          <a:lnTo>
                            <a:pt x="2248" y="47"/>
                          </a:lnTo>
                          <a:lnTo>
                            <a:pt x="1958" y="52"/>
                          </a:lnTo>
                          <a:lnTo>
                            <a:pt x="1867" y="52"/>
                          </a:lnTo>
                          <a:lnTo>
                            <a:pt x="1728" y="47"/>
                          </a:lnTo>
                          <a:lnTo>
                            <a:pt x="1568" y="31"/>
                          </a:lnTo>
                          <a:lnTo>
                            <a:pt x="1424" y="21"/>
                          </a:lnTo>
                          <a:lnTo>
                            <a:pt x="1264" y="15"/>
                          </a:lnTo>
                          <a:lnTo>
                            <a:pt x="1112" y="14"/>
                          </a:lnTo>
                          <a:lnTo>
                            <a:pt x="927" y="29"/>
                          </a:lnTo>
                          <a:lnTo>
                            <a:pt x="800" y="31"/>
                          </a:lnTo>
                          <a:lnTo>
                            <a:pt x="738" y="32"/>
                          </a:lnTo>
                          <a:lnTo>
                            <a:pt x="390" y="40"/>
                          </a:lnTo>
                          <a:lnTo>
                            <a:pt x="0" y="37"/>
                          </a:lnTo>
                          <a:lnTo>
                            <a:pt x="292" y="22"/>
                          </a:lnTo>
                          <a:lnTo>
                            <a:pt x="554" y="15"/>
                          </a:lnTo>
                          <a:lnTo>
                            <a:pt x="753" y="11"/>
                          </a:lnTo>
                          <a:lnTo>
                            <a:pt x="869" y="14"/>
                          </a:lnTo>
                          <a:close/>
                        </a:path>
                      </a:pathLst>
                    </a:custGeom>
                    <a:solidFill>
                      <a:srgbClr val="800000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945" name="Google Shape;945;p56"/>
                    <p:cNvSpPr/>
                    <p:nvPr/>
                  </p:nvSpPr>
                  <p:spPr>
                    <a:xfrm>
                      <a:off x="3062287" y="4784725"/>
                      <a:ext cx="1770062" cy="84137"/>
                    </a:xfrm>
                    <a:custGeom>
                      <a:rect b="b" l="l" r="r" t="t"/>
                      <a:pathLst>
                        <a:path extrusionOk="0" h="160" w="3346">
                          <a:moveTo>
                            <a:pt x="1421" y="35"/>
                          </a:moveTo>
                          <a:lnTo>
                            <a:pt x="2000" y="28"/>
                          </a:lnTo>
                          <a:lnTo>
                            <a:pt x="2345" y="23"/>
                          </a:lnTo>
                          <a:lnTo>
                            <a:pt x="2536" y="23"/>
                          </a:lnTo>
                          <a:lnTo>
                            <a:pt x="2718" y="12"/>
                          </a:lnTo>
                          <a:lnTo>
                            <a:pt x="2818" y="8"/>
                          </a:lnTo>
                          <a:lnTo>
                            <a:pt x="3085" y="5"/>
                          </a:lnTo>
                          <a:lnTo>
                            <a:pt x="3308" y="7"/>
                          </a:lnTo>
                          <a:lnTo>
                            <a:pt x="3187" y="25"/>
                          </a:lnTo>
                          <a:lnTo>
                            <a:pt x="3311" y="25"/>
                          </a:lnTo>
                          <a:lnTo>
                            <a:pt x="3302" y="38"/>
                          </a:lnTo>
                          <a:lnTo>
                            <a:pt x="3302" y="54"/>
                          </a:lnTo>
                          <a:lnTo>
                            <a:pt x="3316" y="64"/>
                          </a:lnTo>
                          <a:lnTo>
                            <a:pt x="3342" y="104"/>
                          </a:lnTo>
                          <a:lnTo>
                            <a:pt x="3346" y="115"/>
                          </a:lnTo>
                          <a:lnTo>
                            <a:pt x="3341" y="131"/>
                          </a:lnTo>
                          <a:lnTo>
                            <a:pt x="3314" y="136"/>
                          </a:lnTo>
                          <a:lnTo>
                            <a:pt x="3112" y="131"/>
                          </a:lnTo>
                          <a:lnTo>
                            <a:pt x="2962" y="124"/>
                          </a:lnTo>
                          <a:lnTo>
                            <a:pt x="2718" y="124"/>
                          </a:lnTo>
                          <a:lnTo>
                            <a:pt x="2546" y="126"/>
                          </a:lnTo>
                          <a:lnTo>
                            <a:pt x="2339" y="140"/>
                          </a:lnTo>
                          <a:lnTo>
                            <a:pt x="2233" y="145"/>
                          </a:lnTo>
                          <a:lnTo>
                            <a:pt x="2029" y="156"/>
                          </a:lnTo>
                          <a:lnTo>
                            <a:pt x="1799" y="158"/>
                          </a:lnTo>
                          <a:lnTo>
                            <a:pt x="1630" y="160"/>
                          </a:lnTo>
                          <a:lnTo>
                            <a:pt x="1397" y="152"/>
                          </a:lnTo>
                          <a:lnTo>
                            <a:pt x="651" y="119"/>
                          </a:lnTo>
                          <a:lnTo>
                            <a:pt x="69" y="110"/>
                          </a:lnTo>
                          <a:lnTo>
                            <a:pt x="402" y="102"/>
                          </a:lnTo>
                          <a:lnTo>
                            <a:pt x="602" y="94"/>
                          </a:lnTo>
                          <a:lnTo>
                            <a:pt x="1361" y="109"/>
                          </a:lnTo>
                          <a:lnTo>
                            <a:pt x="1272" y="97"/>
                          </a:lnTo>
                          <a:lnTo>
                            <a:pt x="1181" y="87"/>
                          </a:lnTo>
                          <a:lnTo>
                            <a:pt x="1198" y="73"/>
                          </a:lnTo>
                          <a:lnTo>
                            <a:pt x="1237" y="66"/>
                          </a:lnTo>
                          <a:lnTo>
                            <a:pt x="1292" y="69"/>
                          </a:lnTo>
                          <a:lnTo>
                            <a:pt x="1454" y="76"/>
                          </a:lnTo>
                          <a:lnTo>
                            <a:pt x="1863" y="78"/>
                          </a:lnTo>
                          <a:lnTo>
                            <a:pt x="1470" y="62"/>
                          </a:lnTo>
                          <a:lnTo>
                            <a:pt x="1073" y="38"/>
                          </a:lnTo>
                          <a:lnTo>
                            <a:pt x="672" y="25"/>
                          </a:lnTo>
                          <a:lnTo>
                            <a:pt x="513" y="30"/>
                          </a:lnTo>
                          <a:lnTo>
                            <a:pt x="306" y="35"/>
                          </a:lnTo>
                          <a:lnTo>
                            <a:pt x="33" y="33"/>
                          </a:lnTo>
                          <a:lnTo>
                            <a:pt x="16" y="29"/>
                          </a:lnTo>
                          <a:lnTo>
                            <a:pt x="0" y="23"/>
                          </a:lnTo>
                          <a:lnTo>
                            <a:pt x="54" y="17"/>
                          </a:lnTo>
                          <a:lnTo>
                            <a:pt x="421" y="0"/>
                          </a:lnTo>
                          <a:lnTo>
                            <a:pt x="546" y="0"/>
                          </a:lnTo>
                          <a:lnTo>
                            <a:pt x="796" y="2"/>
                          </a:lnTo>
                          <a:lnTo>
                            <a:pt x="1009" y="12"/>
                          </a:lnTo>
                          <a:lnTo>
                            <a:pt x="1253" y="30"/>
                          </a:lnTo>
                          <a:lnTo>
                            <a:pt x="1421" y="35"/>
                          </a:lnTo>
                          <a:close/>
                        </a:path>
                      </a:pathLst>
                    </a:custGeom>
                    <a:solidFill>
                      <a:srgbClr val="800000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946" name="Google Shape;946;p56"/>
                  <p:cNvSpPr/>
                  <p:nvPr/>
                </p:nvSpPr>
                <p:spPr>
                  <a:xfrm>
                    <a:off x="3087687" y="4864100"/>
                    <a:ext cx="1781175" cy="79375"/>
                  </a:xfrm>
                  <a:custGeom>
                    <a:rect b="b" l="l" r="r" t="t"/>
                    <a:pathLst>
                      <a:path extrusionOk="0" h="148" w="3366">
                        <a:moveTo>
                          <a:pt x="2448" y="25"/>
                        </a:moveTo>
                        <a:lnTo>
                          <a:pt x="2695" y="6"/>
                        </a:lnTo>
                        <a:lnTo>
                          <a:pt x="2585" y="36"/>
                        </a:lnTo>
                        <a:lnTo>
                          <a:pt x="2854" y="30"/>
                        </a:lnTo>
                        <a:lnTo>
                          <a:pt x="2944" y="15"/>
                        </a:lnTo>
                        <a:lnTo>
                          <a:pt x="3269" y="10"/>
                        </a:lnTo>
                        <a:lnTo>
                          <a:pt x="3210" y="32"/>
                        </a:lnTo>
                        <a:lnTo>
                          <a:pt x="3275" y="47"/>
                        </a:lnTo>
                        <a:lnTo>
                          <a:pt x="3098" y="47"/>
                        </a:lnTo>
                        <a:lnTo>
                          <a:pt x="2743" y="46"/>
                        </a:lnTo>
                        <a:lnTo>
                          <a:pt x="2914" y="63"/>
                        </a:lnTo>
                        <a:lnTo>
                          <a:pt x="2519" y="73"/>
                        </a:lnTo>
                        <a:lnTo>
                          <a:pt x="2695" y="78"/>
                        </a:lnTo>
                        <a:lnTo>
                          <a:pt x="2466" y="112"/>
                        </a:lnTo>
                        <a:lnTo>
                          <a:pt x="3068" y="92"/>
                        </a:lnTo>
                        <a:lnTo>
                          <a:pt x="3296" y="96"/>
                        </a:lnTo>
                        <a:lnTo>
                          <a:pt x="3144" y="108"/>
                        </a:lnTo>
                        <a:lnTo>
                          <a:pt x="3366" y="117"/>
                        </a:lnTo>
                        <a:lnTo>
                          <a:pt x="2934" y="126"/>
                        </a:lnTo>
                        <a:lnTo>
                          <a:pt x="2527" y="135"/>
                        </a:lnTo>
                        <a:lnTo>
                          <a:pt x="2439" y="137"/>
                        </a:lnTo>
                        <a:lnTo>
                          <a:pt x="2240" y="140"/>
                        </a:lnTo>
                        <a:lnTo>
                          <a:pt x="2100" y="143"/>
                        </a:lnTo>
                        <a:lnTo>
                          <a:pt x="1716" y="148"/>
                        </a:lnTo>
                        <a:lnTo>
                          <a:pt x="1532" y="137"/>
                        </a:lnTo>
                        <a:lnTo>
                          <a:pt x="1269" y="126"/>
                        </a:lnTo>
                        <a:lnTo>
                          <a:pt x="982" y="117"/>
                        </a:lnTo>
                        <a:lnTo>
                          <a:pt x="712" y="111"/>
                        </a:lnTo>
                        <a:lnTo>
                          <a:pt x="617" y="112"/>
                        </a:lnTo>
                        <a:lnTo>
                          <a:pt x="362" y="112"/>
                        </a:lnTo>
                        <a:lnTo>
                          <a:pt x="125" y="111"/>
                        </a:lnTo>
                        <a:lnTo>
                          <a:pt x="69" y="105"/>
                        </a:lnTo>
                        <a:lnTo>
                          <a:pt x="0" y="90"/>
                        </a:lnTo>
                        <a:lnTo>
                          <a:pt x="107" y="90"/>
                        </a:lnTo>
                        <a:lnTo>
                          <a:pt x="219" y="92"/>
                        </a:lnTo>
                        <a:lnTo>
                          <a:pt x="416" y="100"/>
                        </a:lnTo>
                        <a:lnTo>
                          <a:pt x="602" y="90"/>
                        </a:lnTo>
                        <a:lnTo>
                          <a:pt x="740" y="90"/>
                        </a:lnTo>
                        <a:lnTo>
                          <a:pt x="863" y="96"/>
                        </a:lnTo>
                        <a:lnTo>
                          <a:pt x="1226" y="100"/>
                        </a:lnTo>
                        <a:lnTo>
                          <a:pt x="1433" y="111"/>
                        </a:lnTo>
                        <a:lnTo>
                          <a:pt x="1503" y="112"/>
                        </a:lnTo>
                        <a:lnTo>
                          <a:pt x="1579" y="119"/>
                        </a:lnTo>
                        <a:lnTo>
                          <a:pt x="1695" y="119"/>
                        </a:lnTo>
                        <a:lnTo>
                          <a:pt x="1796" y="117"/>
                        </a:lnTo>
                        <a:lnTo>
                          <a:pt x="2064" y="105"/>
                        </a:lnTo>
                        <a:lnTo>
                          <a:pt x="1826" y="100"/>
                        </a:lnTo>
                        <a:lnTo>
                          <a:pt x="1662" y="100"/>
                        </a:lnTo>
                        <a:lnTo>
                          <a:pt x="1479" y="100"/>
                        </a:lnTo>
                        <a:lnTo>
                          <a:pt x="1016" y="85"/>
                        </a:lnTo>
                        <a:lnTo>
                          <a:pt x="800" y="69"/>
                        </a:lnTo>
                        <a:lnTo>
                          <a:pt x="678" y="55"/>
                        </a:lnTo>
                        <a:lnTo>
                          <a:pt x="794" y="54"/>
                        </a:lnTo>
                        <a:lnTo>
                          <a:pt x="1008" y="67"/>
                        </a:lnTo>
                        <a:lnTo>
                          <a:pt x="1075" y="67"/>
                        </a:lnTo>
                        <a:lnTo>
                          <a:pt x="1179" y="69"/>
                        </a:lnTo>
                        <a:lnTo>
                          <a:pt x="1427" y="78"/>
                        </a:lnTo>
                        <a:lnTo>
                          <a:pt x="1607" y="80"/>
                        </a:lnTo>
                        <a:lnTo>
                          <a:pt x="1778" y="74"/>
                        </a:lnTo>
                        <a:lnTo>
                          <a:pt x="1897" y="69"/>
                        </a:lnTo>
                        <a:lnTo>
                          <a:pt x="1728" y="64"/>
                        </a:lnTo>
                        <a:lnTo>
                          <a:pt x="1569" y="63"/>
                        </a:lnTo>
                        <a:lnTo>
                          <a:pt x="1468" y="63"/>
                        </a:lnTo>
                        <a:lnTo>
                          <a:pt x="1308" y="58"/>
                        </a:lnTo>
                        <a:lnTo>
                          <a:pt x="1187" y="52"/>
                        </a:lnTo>
                        <a:lnTo>
                          <a:pt x="1056" y="49"/>
                        </a:lnTo>
                        <a:lnTo>
                          <a:pt x="966" y="46"/>
                        </a:lnTo>
                        <a:lnTo>
                          <a:pt x="879" y="42"/>
                        </a:lnTo>
                        <a:lnTo>
                          <a:pt x="640" y="26"/>
                        </a:lnTo>
                        <a:lnTo>
                          <a:pt x="747" y="17"/>
                        </a:lnTo>
                        <a:lnTo>
                          <a:pt x="633" y="12"/>
                        </a:lnTo>
                        <a:lnTo>
                          <a:pt x="518" y="12"/>
                        </a:lnTo>
                        <a:lnTo>
                          <a:pt x="406" y="20"/>
                        </a:lnTo>
                        <a:lnTo>
                          <a:pt x="308" y="28"/>
                        </a:lnTo>
                        <a:lnTo>
                          <a:pt x="207" y="26"/>
                        </a:lnTo>
                        <a:lnTo>
                          <a:pt x="155" y="22"/>
                        </a:lnTo>
                        <a:lnTo>
                          <a:pt x="46" y="10"/>
                        </a:lnTo>
                        <a:lnTo>
                          <a:pt x="197" y="1"/>
                        </a:lnTo>
                        <a:lnTo>
                          <a:pt x="320" y="1"/>
                        </a:lnTo>
                        <a:lnTo>
                          <a:pt x="512" y="1"/>
                        </a:lnTo>
                        <a:lnTo>
                          <a:pt x="708" y="0"/>
                        </a:lnTo>
                        <a:lnTo>
                          <a:pt x="938" y="9"/>
                        </a:lnTo>
                        <a:lnTo>
                          <a:pt x="1574" y="41"/>
                        </a:lnTo>
                        <a:lnTo>
                          <a:pt x="1730" y="41"/>
                        </a:lnTo>
                        <a:lnTo>
                          <a:pt x="2031" y="30"/>
                        </a:lnTo>
                        <a:lnTo>
                          <a:pt x="2234" y="28"/>
                        </a:lnTo>
                        <a:lnTo>
                          <a:pt x="2448" y="25"/>
                        </a:lnTo>
                        <a:close/>
                      </a:path>
                    </a:pathLst>
                  </a:custGeom>
                  <a:solidFill>
                    <a:srgbClr val="FFC0C0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47" name="Google Shape;947;p56"/>
                  <p:cNvSpPr/>
                  <p:nvPr/>
                </p:nvSpPr>
                <p:spPr>
                  <a:xfrm>
                    <a:off x="4630737" y="4764087"/>
                    <a:ext cx="276225" cy="9525"/>
                  </a:xfrm>
                  <a:custGeom>
                    <a:rect b="b" l="l" r="r" t="t"/>
                    <a:pathLst>
                      <a:path extrusionOk="0" h="18" w="522">
                        <a:moveTo>
                          <a:pt x="522" y="15"/>
                        </a:moveTo>
                        <a:lnTo>
                          <a:pt x="465" y="7"/>
                        </a:lnTo>
                        <a:lnTo>
                          <a:pt x="403" y="3"/>
                        </a:lnTo>
                        <a:lnTo>
                          <a:pt x="325" y="0"/>
                        </a:lnTo>
                        <a:lnTo>
                          <a:pt x="232" y="2"/>
                        </a:lnTo>
                        <a:lnTo>
                          <a:pt x="141" y="2"/>
                        </a:lnTo>
                        <a:lnTo>
                          <a:pt x="67" y="8"/>
                        </a:lnTo>
                        <a:lnTo>
                          <a:pt x="0" y="18"/>
                        </a:lnTo>
                        <a:lnTo>
                          <a:pt x="132" y="18"/>
                        </a:lnTo>
                        <a:lnTo>
                          <a:pt x="271" y="17"/>
                        </a:lnTo>
                        <a:lnTo>
                          <a:pt x="403" y="17"/>
                        </a:lnTo>
                        <a:lnTo>
                          <a:pt x="522" y="15"/>
                        </a:lnTo>
                        <a:close/>
                      </a:path>
                    </a:pathLst>
                  </a:custGeom>
                  <a:solidFill>
                    <a:srgbClr val="600000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948" name="Google Shape;948;p56"/>
                <p:cNvGrpSpPr/>
                <p:nvPr/>
              </p:nvGrpSpPr>
              <p:grpSpPr>
                <a:xfrm rot="-4440000">
                  <a:off x="3812381" y="5279231"/>
                  <a:ext cx="581025" cy="80962"/>
                  <a:chOff x="3062287" y="4649787"/>
                  <a:chExt cx="2160587" cy="293688"/>
                </a:xfrm>
              </p:grpSpPr>
              <p:sp>
                <p:nvSpPr>
                  <p:cNvPr id="949" name="Google Shape;949;p56"/>
                  <p:cNvSpPr/>
                  <p:nvPr/>
                </p:nvSpPr>
                <p:spPr>
                  <a:xfrm>
                    <a:off x="4900612" y="4908550"/>
                    <a:ext cx="322262" cy="7937"/>
                  </a:xfrm>
                  <a:custGeom>
                    <a:rect b="b" l="l" r="r" t="t"/>
                    <a:pathLst>
                      <a:path extrusionOk="0" h="13" w="608">
                        <a:moveTo>
                          <a:pt x="608" y="6"/>
                        </a:moveTo>
                        <a:lnTo>
                          <a:pt x="526" y="2"/>
                        </a:lnTo>
                        <a:lnTo>
                          <a:pt x="361" y="0"/>
                        </a:lnTo>
                        <a:lnTo>
                          <a:pt x="123" y="2"/>
                        </a:lnTo>
                        <a:lnTo>
                          <a:pt x="0" y="10"/>
                        </a:lnTo>
                        <a:lnTo>
                          <a:pt x="251" y="13"/>
                        </a:lnTo>
                        <a:lnTo>
                          <a:pt x="415" y="13"/>
                        </a:lnTo>
                        <a:lnTo>
                          <a:pt x="608" y="6"/>
                        </a:lnTo>
                        <a:close/>
                      </a:path>
                    </a:pathLst>
                  </a:custGeom>
                  <a:solidFill>
                    <a:srgbClr val="600000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50" name="Google Shape;950;p56"/>
                  <p:cNvSpPr/>
                  <p:nvPr/>
                </p:nvSpPr>
                <p:spPr>
                  <a:xfrm>
                    <a:off x="4937125" y="4765675"/>
                    <a:ext cx="130175" cy="7937"/>
                  </a:xfrm>
                  <a:custGeom>
                    <a:rect b="b" l="l" r="r" t="t"/>
                    <a:pathLst>
                      <a:path extrusionOk="0" h="14" w="246">
                        <a:moveTo>
                          <a:pt x="246" y="10"/>
                        </a:moveTo>
                        <a:lnTo>
                          <a:pt x="185" y="0"/>
                        </a:lnTo>
                        <a:lnTo>
                          <a:pt x="103" y="0"/>
                        </a:lnTo>
                        <a:lnTo>
                          <a:pt x="61" y="0"/>
                        </a:lnTo>
                        <a:lnTo>
                          <a:pt x="0" y="5"/>
                        </a:lnTo>
                        <a:lnTo>
                          <a:pt x="63" y="12"/>
                        </a:lnTo>
                        <a:lnTo>
                          <a:pt x="139" y="14"/>
                        </a:lnTo>
                        <a:lnTo>
                          <a:pt x="246" y="10"/>
                        </a:lnTo>
                        <a:close/>
                      </a:path>
                    </a:pathLst>
                  </a:custGeom>
                  <a:solidFill>
                    <a:srgbClr val="600000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51" name="Google Shape;951;p56"/>
                  <p:cNvSpPr/>
                  <p:nvPr/>
                </p:nvSpPr>
                <p:spPr>
                  <a:xfrm>
                    <a:off x="4859337" y="4787900"/>
                    <a:ext cx="249237" cy="68262"/>
                  </a:xfrm>
                  <a:custGeom>
                    <a:rect b="b" l="l" r="r" t="t"/>
                    <a:pathLst>
                      <a:path extrusionOk="0" h="131" w="473">
                        <a:moveTo>
                          <a:pt x="302" y="11"/>
                        </a:moveTo>
                        <a:lnTo>
                          <a:pt x="234" y="8"/>
                        </a:lnTo>
                        <a:lnTo>
                          <a:pt x="202" y="11"/>
                        </a:lnTo>
                        <a:lnTo>
                          <a:pt x="209" y="3"/>
                        </a:lnTo>
                        <a:lnTo>
                          <a:pt x="159" y="2"/>
                        </a:lnTo>
                        <a:lnTo>
                          <a:pt x="118" y="0"/>
                        </a:lnTo>
                        <a:lnTo>
                          <a:pt x="83" y="2"/>
                        </a:lnTo>
                        <a:lnTo>
                          <a:pt x="37" y="11"/>
                        </a:lnTo>
                        <a:lnTo>
                          <a:pt x="16" y="11"/>
                        </a:lnTo>
                        <a:lnTo>
                          <a:pt x="14" y="28"/>
                        </a:lnTo>
                        <a:lnTo>
                          <a:pt x="0" y="38"/>
                        </a:lnTo>
                        <a:lnTo>
                          <a:pt x="25" y="40"/>
                        </a:lnTo>
                        <a:lnTo>
                          <a:pt x="41" y="49"/>
                        </a:lnTo>
                        <a:lnTo>
                          <a:pt x="72" y="61"/>
                        </a:lnTo>
                        <a:lnTo>
                          <a:pt x="95" y="65"/>
                        </a:lnTo>
                        <a:lnTo>
                          <a:pt x="182" y="67"/>
                        </a:lnTo>
                        <a:lnTo>
                          <a:pt x="152" y="83"/>
                        </a:lnTo>
                        <a:lnTo>
                          <a:pt x="129" y="88"/>
                        </a:lnTo>
                        <a:lnTo>
                          <a:pt x="95" y="98"/>
                        </a:lnTo>
                        <a:lnTo>
                          <a:pt x="127" y="99"/>
                        </a:lnTo>
                        <a:lnTo>
                          <a:pt x="107" y="122"/>
                        </a:lnTo>
                        <a:lnTo>
                          <a:pt x="129" y="120"/>
                        </a:lnTo>
                        <a:lnTo>
                          <a:pt x="129" y="131"/>
                        </a:lnTo>
                        <a:lnTo>
                          <a:pt x="223" y="126"/>
                        </a:lnTo>
                        <a:lnTo>
                          <a:pt x="305" y="115"/>
                        </a:lnTo>
                        <a:lnTo>
                          <a:pt x="394" y="113"/>
                        </a:lnTo>
                        <a:lnTo>
                          <a:pt x="473" y="103"/>
                        </a:lnTo>
                        <a:lnTo>
                          <a:pt x="463" y="94"/>
                        </a:lnTo>
                        <a:lnTo>
                          <a:pt x="470" y="86"/>
                        </a:lnTo>
                        <a:lnTo>
                          <a:pt x="414" y="82"/>
                        </a:lnTo>
                        <a:lnTo>
                          <a:pt x="458" y="59"/>
                        </a:lnTo>
                        <a:lnTo>
                          <a:pt x="334" y="59"/>
                        </a:lnTo>
                        <a:lnTo>
                          <a:pt x="302" y="49"/>
                        </a:lnTo>
                        <a:lnTo>
                          <a:pt x="262" y="42"/>
                        </a:lnTo>
                        <a:lnTo>
                          <a:pt x="331" y="28"/>
                        </a:lnTo>
                        <a:lnTo>
                          <a:pt x="302" y="11"/>
                        </a:lnTo>
                        <a:close/>
                      </a:path>
                    </a:pathLst>
                  </a:custGeom>
                  <a:solidFill>
                    <a:srgbClr val="FF8080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52" name="Google Shape;952;p56"/>
                  <p:cNvSpPr/>
                  <p:nvPr/>
                </p:nvSpPr>
                <p:spPr>
                  <a:xfrm>
                    <a:off x="4889500" y="4872037"/>
                    <a:ext cx="292100" cy="31750"/>
                  </a:xfrm>
                  <a:custGeom>
                    <a:rect b="b" l="l" r="r" t="t"/>
                    <a:pathLst>
                      <a:path extrusionOk="0" h="61" w="551">
                        <a:moveTo>
                          <a:pt x="551" y="13"/>
                        </a:moveTo>
                        <a:lnTo>
                          <a:pt x="420" y="6"/>
                        </a:lnTo>
                        <a:lnTo>
                          <a:pt x="351" y="6"/>
                        </a:lnTo>
                        <a:lnTo>
                          <a:pt x="262" y="2"/>
                        </a:lnTo>
                        <a:lnTo>
                          <a:pt x="185" y="0"/>
                        </a:lnTo>
                        <a:lnTo>
                          <a:pt x="113" y="2"/>
                        </a:lnTo>
                        <a:lnTo>
                          <a:pt x="80" y="8"/>
                        </a:lnTo>
                        <a:lnTo>
                          <a:pt x="28" y="13"/>
                        </a:lnTo>
                        <a:lnTo>
                          <a:pt x="92" y="33"/>
                        </a:lnTo>
                        <a:lnTo>
                          <a:pt x="52" y="48"/>
                        </a:lnTo>
                        <a:lnTo>
                          <a:pt x="0" y="59"/>
                        </a:lnTo>
                        <a:lnTo>
                          <a:pt x="138" y="61"/>
                        </a:lnTo>
                        <a:lnTo>
                          <a:pt x="380" y="57"/>
                        </a:lnTo>
                        <a:lnTo>
                          <a:pt x="487" y="57"/>
                        </a:lnTo>
                        <a:lnTo>
                          <a:pt x="551" y="55"/>
                        </a:lnTo>
                        <a:lnTo>
                          <a:pt x="534" y="44"/>
                        </a:lnTo>
                        <a:lnTo>
                          <a:pt x="489" y="39"/>
                        </a:lnTo>
                        <a:lnTo>
                          <a:pt x="455" y="39"/>
                        </a:lnTo>
                        <a:lnTo>
                          <a:pt x="364" y="37"/>
                        </a:lnTo>
                        <a:lnTo>
                          <a:pt x="167" y="32"/>
                        </a:lnTo>
                        <a:lnTo>
                          <a:pt x="346" y="23"/>
                        </a:lnTo>
                        <a:lnTo>
                          <a:pt x="446" y="21"/>
                        </a:lnTo>
                        <a:lnTo>
                          <a:pt x="551" y="13"/>
                        </a:lnTo>
                        <a:close/>
                      </a:path>
                    </a:pathLst>
                  </a:custGeom>
                  <a:solidFill>
                    <a:srgbClr val="FF8080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53" name="Google Shape;953;p56"/>
                  <p:cNvSpPr/>
                  <p:nvPr/>
                </p:nvSpPr>
                <p:spPr>
                  <a:xfrm>
                    <a:off x="4518025" y="4706937"/>
                    <a:ext cx="401637" cy="55562"/>
                  </a:xfrm>
                  <a:custGeom>
                    <a:rect b="b" l="l" r="r" t="t"/>
                    <a:pathLst>
                      <a:path extrusionOk="0" h="104" w="761">
                        <a:moveTo>
                          <a:pt x="744" y="25"/>
                        </a:moveTo>
                        <a:lnTo>
                          <a:pt x="667" y="12"/>
                        </a:lnTo>
                        <a:lnTo>
                          <a:pt x="580" y="4"/>
                        </a:lnTo>
                        <a:lnTo>
                          <a:pt x="510" y="0"/>
                        </a:lnTo>
                        <a:lnTo>
                          <a:pt x="427" y="0"/>
                        </a:lnTo>
                        <a:lnTo>
                          <a:pt x="343" y="2"/>
                        </a:lnTo>
                        <a:lnTo>
                          <a:pt x="261" y="4"/>
                        </a:lnTo>
                        <a:lnTo>
                          <a:pt x="190" y="12"/>
                        </a:lnTo>
                        <a:lnTo>
                          <a:pt x="69" y="19"/>
                        </a:lnTo>
                        <a:lnTo>
                          <a:pt x="251" y="29"/>
                        </a:lnTo>
                        <a:lnTo>
                          <a:pt x="391" y="39"/>
                        </a:lnTo>
                        <a:lnTo>
                          <a:pt x="247" y="41"/>
                        </a:lnTo>
                        <a:lnTo>
                          <a:pt x="163" y="41"/>
                        </a:lnTo>
                        <a:lnTo>
                          <a:pt x="94" y="50"/>
                        </a:lnTo>
                        <a:lnTo>
                          <a:pt x="0" y="65"/>
                        </a:lnTo>
                        <a:lnTo>
                          <a:pt x="84" y="78"/>
                        </a:lnTo>
                        <a:lnTo>
                          <a:pt x="189" y="75"/>
                        </a:lnTo>
                        <a:lnTo>
                          <a:pt x="270" y="70"/>
                        </a:lnTo>
                        <a:lnTo>
                          <a:pt x="404" y="70"/>
                        </a:lnTo>
                        <a:lnTo>
                          <a:pt x="249" y="78"/>
                        </a:lnTo>
                        <a:lnTo>
                          <a:pt x="191" y="84"/>
                        </a:lnTo>
                        <a:lnTo>
                          <a:pt x="91" y="98"/>
                        </a:lnTo>
                        <a:lnTo>
                          <a:pt x="229" y="104"/>
                        </a:lnTo>
                        <a:lnTo>
                          <a:pt x="362" y="99"/>
                        </a:lnTo>
                        <a:lnTo>
                          <a:pt x="468" y="99"/>
                        </a:lnTo>
                        <a:lnTo>
                          <a:pt x="601" y="95"/>
                        </a:lnTo>
                        <a:lnTo>
                          <a:pt x="676" y="102"/>
                        </a:lnTo>
                        <a:lnTo>
                          <a:pt x="725" y="95"/>
                        </a:lnTo>
                        <a:lnTo>
                          <a:pt x="761" y="84"/>
                        </a:lnTo>
                        <a:lnTo>
                          <a:pt x="697" y="76"/>
                        </a:lnTo>
                        <a:lnTo>
                          <a:pt x="629" y="67"/>
                        </a:lnTo>
                        <a:lnTo>
                          <a:pt x="706" y="54"/>
                        </a:lnTo>
                        <a:lnTo>
                          <a:pt x="744" y="25"/>
                        </a:lnTo>
                        <a:close/>
                      </a:path>
                    </a:pathLst>
                  </a:custGeom>
                  <a:solidFill>
                    <a:srgbClr val="FFC0C0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54" name="Google Shape;954;p56"/>
                  <p:cNvSpPr/>
                  <p:nvPr/>
                </p:nvSpPr>
                <p:spPr>
                  <a:xfrm>
                    <a:off x="3070225" y="4740275"/>
                    <a:ext cx="750887" cy="19050"/>
                  </a:xfrm>
                  <a:custGeom>
                    <a:rect b="b" l="l" r="r" t="t"/>
                    <a:pathLst>
                      <a:path extrusionOk="0" h="38" w="1420">
                        <a:moveTo>
                          <a:pt x="0" y="22"/>
                        </a:moveTo>
                        <a:lnTo>
                          <a:pt x="538" y="0"/>
                        </a:lnTo>
                        <a:lnTo>
                          <a:pt x="892" y="0"/>
                        </a:lnTo>
                        <a:lnTo>
                          <a:pt x="1179" y="14"/>
                        </a:lnTo>
                        <a:lnTo>
                          <a:pt x="1420" y="30"/>
                        </a:lnTo>
                        <a:lnTo>
                          <a:pt x="1121" y="38"/>
                        </a:lnTo>
                        <a:lnTo>
                          <a:pt x="954" y="38"/>
                        </a:lnTo>
                        <a:lnTo>
                          <a:pt x="718" y="27"/>
                        </a:lnTo>
                        <a:lnTo>
                          <a:pt x="488" y="30"/>
                        </a:lnTo>
                        <a:lnTo>
                          <a:pt x="240" y="22"/>
                        </a:lnTo>
                        <a:lnTo>
                          <a:pt x="0" y="22"/>
                        </a:lnTo>
                        <a:close/>
                      </a:path>
                    </a:pathLst>
                  </a:custGeom>
                  <a:solidFill>
                    <a:srgbClr val="FFC0C0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55" name="Google Shape;955;p56"/>
                  <p:cNvSpPr/>
                  <p:nvPr/>
                </p:nvSpPr>
                <p:spPr>
                  <a:xfrm>
                    <a:off x="3079750" y="4714875"/>
                    <a:ext cx="736600" cy="19050"/>
                  </a:xfrm>
                  <a:custGeom>
                    <a:rect b="b" l="l" r="r" t="t"/>
                    <a:pathLst>
                      <a:path extrusionOk="0" h="37" w="1393">
                        <a:moveTo>
                          <a:pt x="0" y="16"/>
                        </a:moveTo>
                        <a:lnTo>
                          <a:pt x="344" y="10"/>
                        </a:lnTo>
                        <a:lnTo>
                          <a:pt x="529" y="0"/>
                        </a:lnTo>
                        <a:lnTo>
                          <a:pt x="830" y="0"/>
                        </a:lnTo>
                        <a:lnTo>
                          <a:pt x="1214" y="21"/>
                        </a:lnTo>
                        <a:lnTo>
                          <a:pt x="1393" y="33"/>
                        </a:lnTo>
                        <a:lnTo>
                          <a:pt x="1200" y="37"/>
                        </a:lnTo>
                        <a:lnTo>
                          <a:pt x="1002" y="28"/>
                        </a:lnTo>
                        <a:lnTo>
                          <a:pt x="724" y="10"/>
                        </a:lnTo>
                        <a:lnTo>
                          <a:pt x="542" y="12"/>
                        </a:lnTo>
                        <a:lnTo>
                          <a:pt x="360" y="26"/>
                        </a:lnTo>
                        <a:lnTo>
                          <a:pt x="159" y="28"/>
                        </a:lnTo>
                        <a:lnTo>
                          <a:pt x="0" y="16"/>
                        </a:lnTo>
                        <a:close/>
                      </a:path>
                    </a:pathLst>
                  </a:custGeom>
                  <a:solidFill>
                    <a:srgbClr val="FF4040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56" name="Google Shape;956;p56"/>
                  <p:cNvSpPr/>
                  <p:nvPr/>
                </p:nvSpPr>
                <p:spPr>
                  <a:xfrm>
                    <a:off x="3798887" y="4730750"/>
                    <a:ext cx="714375" cy="60325"/>
                  </a:xfrm>
                  <a:custGeom>
                    <a:rect b="b" l="l" r="r" t="t"/>
                    <a:pathLst>
                      <a:path extrusionOk="0" h="113" w="1351">
                        <a:moveTo>
                          <a:pt x="338" y="6"/>
                        </a:moveTo>
                        <a:lnTo>
                          <a:pt x="203" y="5"/>
                        </a:lnTo>
                        <a:lnTo>
                          <a:pt x="70" y="6"/>
                        </a:lnTo>
                        <a:lnTo>
                          <a:pt x="19" y="8"/>
                        </a:lnTo>
                        <a:lnTo>
                          <a:pt x="75" y="16"/>
                        </a:lnTo>
                        <a:lnTo>
                          <a:pt x="162" y="24"/>
                        </a:lnTo>
                        <a:lnTo>
                          <a:pt x="72" y="27"/>
                        </a:lnTo>
                        <a:lnTo>
                          <a:pt x="0" y="29"/>
                        </a:lnTo>
                        <a:lnTo>
                          <a:pt x="65" y="40"/>
                        </a:lnTo>
                        <a:lnTo>
                          <a:pt x="123" y="49"/>
                        </a:lnTo>
                        <a:lnTo>
                          <a:pt x="182" y="53"/>
                        </a:lnTo>
                        <a:lnTo>
                          <a:pt x="226" y="56"/>
                        </a:lnTo>
                        <a:lnTo>
                          <a:pt x="262" y="58"/>
                        </a:lnTo>
                        <a:lnTo>
                          <a:pt x="361" y="66"/>
                        </a:lnTo>
                        <a:lnTo>
                          <a:pt x="249" y="70"/>
                        </a:lnTo>
                        <a:lnTo>
                          <a:pt x="179" y="71"/>
                        </a:lnTo>
                        <a:lnTo>
                          <a:pt x="121" y="71"/>
                        </a:lnTo>
                        <a:lnTo>
                          <a:pt x="80" y="71"/>
                        </a:lnTo>
                        <a:lnTo>
                          <a:pt x="124" y="80"/>
                        </a:lnTo>
                        <a:lnTo>
                          <a:pt x="96" y="85"/>
                        </a:lnTo>
                        <a:lnTo>
                          <a:pt x="118" y="92"/>
                        </a:lnTo>
                        <a:lnTo>
                          <a:pt x="149" y="101"/>
                        </a:lnTo>
                        <a:lnTo>
                          <a:pt x="184" y="107"/>
                        </a:lnTo>
                        <a:lnTo>
                          <a:pt x="257" y="113"/>
                        </a:lnTo>
                        <a:lnTo>
                          <a:pt x="352" y="113"/>
                        </a:lnTo>
                        <a:lnTo>
                          <a:pt x="455" y="113"/>
                        </a:lnTo>
                        <a:lnTo>
                          <a:pt x="551" y="110"/>
                        </a:lnTo>
                        <a:lnTo>
                          <a:pt x="608" y="107"/>
                        </a:lnTo>
                        <a:lnTo>
                          <a:pt x="704" y="106"/>
                        </a:lnTo>
                        <a:lnTo>
                          <a:pt x="785" y="107"/>
                        </a:lnTo>
                        <a:lnTo>
                          <a:pt x="846" y="106"/>
                        </a:lnTo>
                        <a:lnTo>
                          <a:pt x="924" y="106"/>
                        </a:lnTo>
                        <a:lnTo>
                          <a:pt x="1017" y="103"/>
                        </a:lnTo>
                        <a:lnTo>
                          <a:pt x="1105" y="98"/>
                        </a:lnTo>
                        <a:lnTo>
                          <a:pt x="1137" y="97"/>
                        </a:lnTo>
                        <a:lnTo>
                          <a:pt x="1165" y="96"/>
                        </a:lnTo>
                        <a:lnTo>
                          <a:pt x="1193" y="94"/>
                        </a:lnTo>
                        <a:lnTo>
                          <a:pt x="1222" y="92"/>
                        </a:lnTo>
                        <a:lnTo>
                          <a:pt x="1246" y="88"/>
                        </a:lnTo>
                        <a:lnTo>
                          <a:pt x="1276" y="85"/>
                        </a:lnTo>
                        <a:lnTo>
                          <a:pt x="1303" y="82"/>
                        </a:lnTo>
                        <a:lnTo>
                          <a:pt x="1337" y="81"/>
                        </a:lnTo>
                        <a:lnTo>
                          <a:pt x="1055" y="81"/>
                        </a:lnTo>
                        <a:lnTo>
                          <a:pt x="1119" y="74"/>
                        </a:lnTo>
                        <a:lnTo>
                          <a:pt x="1165" y="71"/>
                        </a:lnTo>
                        <a:lnTo>
                          <a:pt x="1197" y="64"/>
                        </a:lnTo>
                        <a:lnTo>
                          <a:pt x="1351" y="49"/>
                        </a:lnTo>
                        <a:lnTo>
                          <a:pt x="1193" y="51"/>
                        </a:lnTo>
                        <a:lnTo>
                          <a:pt x="1161" y="48"/>
                        </a:lnTo>
                        <a:lnTo>
                          <a:pt x="1046" y="48"/>
                        </a:lnTo>
                        <a:lnTo>
                          <a:pt x="966" y="49"/>
                        </a:lnTo>
                        <a:lnTo>
                          <a:pt x="926" y="51"/>
                        </a:lnTo>
                        <a:lnTo>
                          <a:pt x="884" y="53"/>
                        </a:lnTo>
                        <a:lnTo>
                          <a:pt x="878" y="49"/>
                        </a:lnTo>
                        <a:lnTo>
                          <a:pt x="905" y="45"/>
                        </a:lnTo>
                        <a:lnTo>
                          <a:pt x="947" y="40"/>
                        </a:lnTo>
                        <a:lnTo>
                          <a:pt x="977" y="34"/>
                        </a:lnTo>
                        <a:lnTo>
                          <a:pt x="1059" y="18"/>
                        </a:lnTo>
                        <a:lnTo>
                          <a:pt x="1004" y="11"/>
                        </a:lnTo>
                        <a:lnTo>
                          <a:pt x="993" y="3"/>
                        </a:lnTo>
                        <a:lnTo>
                          <a:pt x="942" y="1"/>
                        </a:lnTo>
                        <a:lnTo>
                          <a:pt x="892" y="0"/>
                        </a:lnTo>
                        <a:lnTo>
                          <a:pt x="834" y="1"/>
                        </a:lnTo>
                        <a:lnTo>
                          <a:pt x="617" y="6"/>
                        </a:lnTo>
                        <a:lnTo>
                          <a:pt x="338" y="6"/>
                        </a:lnTo>
                        <a:close/>
                      </a:path>
                    </a:pathLst>
                  </a:custGeom>
                  <a:solidFill>
                    <a:srgbClr val="FF8080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957" name="Google Shape;957;p56"/>
                  <p:cNvGrpSpPr/>
                  <p:nvPr/>
                </p:nvGrpSpPr>
                <p:grpSpPr>
                  <a:xfrm>
                    <a:off x="3062287" y="4649787"/>
                    <a:ext cx="1770062" cy="219075"/>
                    <a:chOff x="3062287" y="4649787"/>
                    <a:chExt cx="1770062" cy="219075"/>
                  </a:xfrm>
                </p:grpSpPr>
                <p:sp>
                  <p:nvSpPr>
                    <p:cNvPr id="958" name="Google Shape;958;p56"/>
                    <p:cNvSpPr/>
                    <p:nvPr/>
                  </p:nvSpPr>
                  <p:spPr>
                    <a:xfrm>
                      <a:off x="3130550" y="4649787"/>
                      <a:ext cx="1189037" cy="26987"/>
                    </a:xfrm>
                    <a:custGeom>
                      <a:rect b="b" l="l" r="r" t="t"/>
                      <a:pathLst>
                        <a:path extrusionOk="0" h="52" w="2248">
                          <a:moveTo>
                            <a:pt x="869" y="14"/>
                          </a:moveTo>
                          <a:lnTo>
                            <a:pt x="1037" y="9"/>
                          </a:lnTo>
                          <a:lnTo>
                            <a:pt x="1200" y="0"/>
                          </a:lnTo>
                          <a:lnTo>
                            <a:pt x="1377" y="5"/>
                          </a:lnTo>
                          <a:lnTo>
                            <a:pt x="1541" y="14"/>
                          </a:lnTo>
                          <a:lnTo>
                            <a:pt x="1717" y="31"/>
                          </a:lnTo>
                          <a:lnTo>
                            <a:pt x="1935" y="32"/>
                          </a:lnTo>
                          <a:lnTo>
                            <a:pt x="2058" y="31"/>
                          </a:lnTo>
                          <a:lnTo>
                            <a:pt x="2248" y="47"/>
                          </a:lnTo>
                          <a:lnTo>
                            <a:pt x="1958" y="52"/>
                          </a:lnTo>
                          <a:lnTo>
                            <a:pt x="1867" y="52"/>
                          </a:lnTo>
                          <a:lnTo>
                            <a:pt x="1728" y="47"/>
                          </a:lnTo>
                          <a:lnTo>
                            <a:pt x="1568" y="31"/>
                          </a:lnTo>
                          <a:lnTo>
                            <a:pt x="1424" y="21"/>
                          </a:lnTo>
                          <a:lnTo>
                            <a:pt x="1264" y="15"/>
                          </a:lnTo>
                          <a:lnTo>
                            <a:pt x="1112" y="14"/>
                          </a:lnTo>
                          <a:lnTo>
                            <a:pt x="927" y="29"/>
                          </a:lnTo>
                          <a:lnTo>
                            <a:pt x="800" y="31"/>
                          </a:lnTo>
                          <a:lnTo>
                            <a:pt x="738" y="32"/>
                          </a:lnTo>
                          <a:lnTo>
                            <a:pt x="390" y="40"/>
                          </a:lnTo>
                          <a:lnTo>
                            <a:pt x="0" y="37"/>
                          </a:lnTo>
                          <a:lnTo>
                            <a:pt x="292" y="22"/>
                          </a:lnTo>
                          <a:lnTo>
                            <a:pt x="554" y="15"/>
                          </a:lnTo>
                          <a:lnTo>
                            <a:pt x="753" y="11"/>
                          </a:lnTo>
                          <a:lnTo>
                            <a:pt x="869" y="14"/>
                          </a:lnTo>
                          <a:close/>
                        </a:path>
                      </a:pathLst>
                    </a:custGeom>
                    <a:solidFill>
                      <a:srgbClr val="800000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959" name="Google Shape;959;p56"/>
                    <p:cNvSpPr/>
                    <p:nvPr/>
                  </p:nvSpPr>
                  <p:spPr>
                    <a:xfrm>
                      <a:off x="3062287" y="4784725"/>
                      <a:ext cx="1770062" cy="84137"/>
                    </a:xfrm>
                    <a:custGeom>
                      <a:rect b="b" l="l" r="r" t="t"/>
                      <a:pathLst>
                        <a:path extrusionOk="0" h="160" w="3346">
                          <a:moveTo>
                            <a:pt x="1421" y="35"/>
                          </a:moveTo>
                          <a:lnTo>
                            <a:pt x="2000" y="28"/>
                          </a:lnTo>
                          <a:lnTo>
                            <a:pt x="2345" y="23"/>
                          </a:lnTo>
                          <a:lnTo>
                            <a:pt x="2536" y="23"/>
                          </a:lnTo>
                          <a:lnTo>
                            <a:pt x="2718" y="12"/>
                          </a:lnTo>
                          <a:lnTo>
                            <a:pt x="2818" y="8"/>
                          </a:lnTo>
                          <a:lnTo>
                            <a:pt x="3085" y="5"/>
                          </a:lnTo>
                          <a:lnTo>
                            <a:pt x="3308" y="7"/>
                          </a:lnTo>
                          <a:lnTo>
                            <a:pt x="3187" y="25"/>
                          </a:lnTo>
                          <a:lnTo>
                            <a:pt x="3311" y="25"/>
                          </a:lnTo>
                          <a:lnTo>
                            <a:pt x="3302" y="38"/>
                          </a:lnTo>
                          <a:lnTo>
                            <a:pt x="3302" y="54"/>
                          </a:lnTo>
                          <a:lnTo>
                            <a:pt x="3316" y="64"/>
                          </a:lnTo>
                          <a:lnTo>
                            <a:pt x="3342" y="104"/>
                          </a:lnTo>
                          <a:lnTo>
                            <a:pt x="3346" y="115"/>
                          </a:lnTo>
                          <a:lnTo>
                            <a:pt x="3341" y="131"/>
                          </a:lnTo>
                          <a:lnTo>
                            <a:pt x="3314" y="136"/>
                          </a:lnTo>
                          <a:lnTo>
                            <a:pt x="3112" y="131"/>
                          </a:lnTo>
                          <a:lnTo>
                            <a:pt x="2962" y="124"/>
                          </a:lnTo>
                          <a:lnTo>
                            <a:pt x="2718" y="124"/>
                          </a:lnTo>
                          <a:lnTo>
                            <a:pt x="2546" y="126"/>
                          </a:lnTo>
                          <a:lnTo>
                            <a:pt x="2339" y="140"/>
                          </a:lnTo>
                          <a:lnTo>
                            <a:pt x="2233" y="145"/>
                          </a:lnTo>
                          <a:lnTo>
                            <a:pt x="2029" y="156"/>
                          </a:lnTo>
                          <a:lnTo>
                            <a:pt x="1799" y="158"/>
                          </a:lnTo>
                          <a:lnTo>
                            <a:pt x="1630" y="160"/>
                          </a:lnTo>
                          <a:lnTo>
                            <a:pt x="1397" y="152"/>
                          </a:lnTo>
                          <a:lnTo>
                            <a:pt x="651" y="119"/>
                          </a:lnTo>
                          <a:lnTo>
                            <a:pt x="69" y="110"/>
                          </a:lnTo>
                          <a:lnTo>
                            <a:pt x="402" y="102"/>
                          </a:lnTo>
                          <a:lnTo>
                            <a:pt x="602" y="94"/>
                          </a:lnTo>
                          <a:lnTo>
                            <a:pt x="1361" y="109"/>
                          </a:lnTo>
                          <a:lnTo>
                            <a:pt x="1272" y="97"/>
                          </a:lnTo>
                          <a:lnTo>
                            <a:pt x="1181" y="87"/>
                          </a:lnTo>
                          <a:lnTo>
                            <a:pt x="1198" y="73"/>
                          </a:lnTo>
                          <a:lnTo>
                            <a:pt x="1237" y="66"/>
                          </a:lnTo>
                          <a:lnTo>
                            <a:pt x="1292" y="69"/>
                          </a:lnTo>
                          <a:lnTo>
                            <a:pt x="1454" y="76"/>
                          </a:lnTo>
                          <a:lnTo>
                            <a:pt x="1863" y="78"/>
                          </a:lnTo>
                          <a:lnTo>
                            <a:pt x="1470" y="62"/>
                          </a:lnTo>
                          <a:lnTo>
                            <a:pt x="1073" y="38"/>
                          </a:lnTo>
                          <a:lnTo>
                            <a:pt x="672" y="25"/>
                          </a:lnTo>
                          <a:lnTo>
                            <a:pt x="513" y="30"/>
                          </a:lnTo>
                          <a:lnTo>
                            <a:pt x="306" y="35"/>
                          </a:lnTo>
                          <a:lnTo>
                            <a:pt x="33" y="33"/>
                          </a:lnTo>
                          <a:lnTo>
                            <a:pt x="16" y="29"/>
                          </a:lnTo>
                          <a:lnTo>
                            <a:pt x="0" y="23"/>
                          </a:lnTo>
                          <a:lnTo>
                            <a:pt x="54" y="17"/>
                          </a:lnTo>
                          <a:lnTo>
                            <a:pt x="421" y="0"/>
                          </a:lnTo>
                          <a:lnTo>
                            <a:pt x="546" y="0"/>
                          </a:lnTo>
                          <a:lnTo>
                            <a:pt x="796" y="2"/>
                          </a:lnTo>
                          <a:lnTo>
                            <a:pt x="1009" y="12"/>
                          </a:lnTo>
                          <a:lnTo>
                            <a:pt x="1253" y="30"/>
                          </a:lnTo>
                          <a:lnTo>
                            <a:pt x="1421" y="35"/>
                          </a:lnTo>
                          <a:close/>
                        </a:path>
                      </a:pathLst>
                    </a:custGeom>
                    <a:solidFill>
                      <a:srgbClr val="800000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960" name="Google Shape;960;p56"/>
                  <p:cNvSpPr/>
                  <p:nvPr/>
                </p:nvSpPr>
                <p:spPr>
                  <a:xfrm>
                    <a:off x="3087687" y="4864100"/>
                    <a:ext cx="1781175" cy="79375"/>
                  </a:xfrm>
                  <a:custGeom>
                    <a:rect b="b" l="l" r="r" t="t"/>
                    <a:pathLst>
                      <a:path extrusionOk="0" h="148" w="3366">
                        <a:moveTo>
                          <a:pt x="2448" y="25"/>
                        </a:moveTo>
                        <a:lnTo>
                          <a:pt x="2695" y="6"/>
                        </a:lnTo>
                        <a:lnTo>
                          <a:pt x="2585" y="36"/>
                        </a:lnTo>
                        <a:lnTo>
                          <a:pt x="2854" y="30"/>
                        </a:lnTo>
                        <a:lnTo>
                          <a:pt x="2944" y="15"/>
                        </a:lnTo>
                        <a:lnTo>
                          <a:pt x="3269" y="10"/>
                        </a:lnTo>
                        <a:lnTo>
                          <a:pt x="3210" y="32"/>
                        </a:lnTo>
                        <a:lnTo>
                          <a:pt x="3275" y="47"/>
                        </a:lnTo>
                        <a:lnTo>
                          <a:pt x="3098" y="47"/>
                        </a:lnTo>
                        <a:lnTo>
                          <a:pt x="2743" y="46"/>
                        </a:lnTo>
                        <a:lnTo>
                          <a:pt x="2914" y="63"/>
                        </a:lnTo>
                        <a:lnTo>
                          <a:pt x="2519" y="73"/>
                        </a:lnTo>
                        <a:lnTo>
                          <a:pt x="2695" y="78"/>
                        </a:lnTo>
                        <a:lnTo>
                          <a:pt x="2466" y="112"/>
                        </a:lnTo>
                        <a:lnTo>
                          <a:pt x="3068" y="92"/>
                        </a:lnTo>
                        <a:lnTo>
                          <a:pt x="3296" y="96"/>
                        </a:lnTo>
                        <a:lnTo>
                          <a:pt x="3144" y="108"/>
                        </a:lnTo>
                        <a:lnTo>
                          <a:pt x="3366" y="117"/>
                        </a:lnTo>
                        <a:lnTo>
                          <a:pt x="2934" y="126"/>
                        </a:lnTo>
                        <a:lnTo>
                          <a:pt x="2527" y="135"/>
                        </a:lnTo>
                        <a:lnTo>
                          <a:pt x="2439" y="137"/>
                        </a:lnTo>
                        <a:lnTo>
                          <a:pt x="2240" y="140"/>
                        </a:lnTo>
                        <a:lnTo>
                          <a:pt x="2100" y="143"/>
                        </a:lnTo>
                        <a:lnTo>
                          <a:pt x="1716" y="148"/>
                        </a:lnTo>
                        <a:lnTo>
                          <a:pt x="1532" y="137"/>
                        </a:lnTo>
                        <a:lnTo>
                          <a:pt x="1269" y="126"/>
                        </a:lnTo>
                        <a:lnTo>
                          <a:pt x="982" y="117"/>
                        </a:lnTo>
                        <a:lnTo>
                          <a:pt x="712" y="111"/>
                        </a:lnTo>
                        <a:lnTo>
                          <a:pt x="617" y="112"/>
                        </a:lnTo>
                        <a:lnTo>
                          <a:pt x="362" y="112"/>
                        </a:lnTo>
                        <a:lnTo>
                          <a:pt x="125" y="111"/>
                        </a:lnTo>
                        <a:lnTo>
                          <a:pt x="69" y="105"/>
                        </a:lnTo>
                        <a:lnTo>
                          <a:pt x="0" y="90"/>
                        </a:lnTo>
                        <a:lnTo>
                          <a:pt x="107" y="90"/>
                        </a:lnTo>
                        <a:lnTo>
                          <a:pt x="219" y="92"/>
                        </a:lnTo>
                        <a:lnTo>
                          <a:pt x="416" y="100"/>
                        </a:lnTo>
                        <a:lnTo>
                          <a:pt x="602" y="90"/>
                        </a:lnTo>
                        <a:lnTo>
                          <a:pt x="740" y="90"/>
                        </a:lnTo>
                        <a:lnTo>
                          <a:pt x="863" y="96"/>
                        </a:lnTo>
                        <a:lnTo>
                          <a:pt x="1226" y="100"/>
                        </a:lnTo>
                        <a:lnTo>
                          <a:pt x="1433" y="111"/>
                        </a:lnTo>
                        <a:lnTo>
                          <a:pt x="1503" y="112"/>
                        </a:lnTo>
                        <a:lnTo>
                          <a:pt x="1579" y="119"/>
                        </a:lnTo>
                        <a:lnTo>
                          <a:pt x="1695" y="119"/>
                        </a:lnTo>
                        <a:lnTo>
                          <a:pt x="1796" y="117"/>
                        </a:lnTo>
                        <a:lnTo>
                          <a:pt x="2064" y="105"/>
                        </a:lnTo>
                        <a:lnTo>
                          <a:pt x="1826" y="100"/>
                        </a:lnTo>
                        <a:lnTo>
                          <a:pt x="1662" y="100"/>
                        </a:lnTo>
                        <a:lnTo>
                          <a:pt x="1479" y="100"/>
                        </a:lnTo>
                        <a:lnTo>
                          <a:pt x="1016" y="85"/>
                        </a:lnTo>
                        <a:lnTo>
                          <a:pt x="800" y="69"/>
                        </a:lnTo>
                        <a:lnTo>
                          <a:pt x="678" y="55"/>
                        </a:lnTo>
                        <a:lnTo>
                          <a:pt x="794" y="54"/>
                        </a:lnTo>
                        <a:lnTo>
                          <a:pt x="1008" y="67"/>
                        </a:lnTo>
                        <a:lnTo>
                          <a:pt x="1075" y="67"/>
                        </a:lnTo>
                        <a:lnTo>
                          <a:pt x="1179" y="69"/>
                        </a:lnTo>
                        <a:lnTo>
                          <a:pt x="1427" y="78"/>
                        </a:lnTo>
                        <a:lnTo>
                          <a:pt x="1607" y="80"/>
                        </a:lnTo>
                        <a:lnTo>
                          <a:pt x="1778" y="74"/>
                        </a:lnTo>
                        <a:lnTo>
                          <a:pt x="1897" y="69"/>
                        </a:lnTo>
                        <a:lnTo>
                          <a:pt x="1728" y="64"/>
                        </a:lnTo>
                        <a:lnTo>
                          <a:pt x="1569" y="63"/>
                        </a:lnTo>
                        <a:lnTo>
                          <a:pt x="1468" y="63"/>
                        </a:lnTo>
                        <a:lnTo>
                          <a:pt x="1308" y="58"/>
                        </a:lnTo>
                        <a:lnTo>
                          <a:pt x="1187" y="52"/>
                        </a:lnTo>
                        <a:lnTo>
                          <a:pt x="1056" y="49"/>
                        </a:lnTo>
                        <a:lnTo>
                          <a:pt x="966" y="46"/>
                        </a:lnTo>
                        <a:lnTo>
                          <a:pt x="879" y="42"/>
                        </a:lnTo>
                        <a:lnTo>
                          <a:pt x="640" y="26"/>
                        </a:lnTo>
                        <a:lnTo>
                          <a:pt x="747" y="17"/>
                        </a:lnTo>
                        <a:lnTo>
                          <a:pt x="633" y="12"/>
                        </a:lnTo>
                        <a:lnTo>
                          <a:pt x="518" y="12"/>
                        </a:lnTo>
                        <a:lnTo>
                          <a:pt x="406" y="20"/>
                        </a:lnTo>
                        <a:lnTo>
                          <a:pt x="308" y="28"/>
                        </a:lnTo>
                        <a:lnTo>
                          <a:pt x="207" y="26"/>
                        </a:lnTo>
                        <a:lnTo>
                          <a:pt x="155" y="22"/>
                        </a:lnTo>
                        <a:lnTo>
                          <a:pt x="46" y="10"/>
                        </a:lnTo>
                        <a:lnTo>
                          <a:pt x="197" y="1"/>
                        </a:lnTo>
                        <a:lnTo>
                          <a:pt x="320" y="1"/>
                        </a:lnTo>
                        <a:lnTo>
                          <a:pt x="512" y="1"/>
                        </a:lnTo>
                        <a:lnTo>
                          <a:pt x="708" y="0"/>
                        </a:lnTo>
                        <a:lnTo>
                          <a:pt x="938" y="9"/>
                        </a:lnTo>
                        <a:lnTo>
                          <a:pt x="1574" y="41"/>
                        </a:lnTo>
                        <a:lnTo>
                          <a:pt x="1730" y="41"/>
                        </a:lnTo>
                        <a:lnTo>
                          <a:pt x="2031" y="30"/>
                        </a:lnTo>
                        <a:lnTo>
                          <a:pt x="2234" y="28"/>
                        </a:lnTo>
                        <a:lnTo>
                          <a:pt x="2448" y="25"/>
                        </a:lnTo>
                        <a:close/>
                      </a:path>
                    </a:pathLst>
                  </a:custGeom>
                  <a:solidFill>
                    <a:srgbClr val="FFC0C0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1" name="Google Shape;961;p56"/>
                  <p:cNvSpPr/>
                  <p:nvPr/>
                </p:nvSpPr>
                <p:spPr>
                  <a:xfrm>
                    <a:off x="4630737" y="4764087"/>
                    <a:ext cx="276225" cy="9525"/>
                  </a:xfrm>
                  <a:custGeom>
                    <a:rect b="b" l="l" r="r" t="t"/>
                    <a:pathLst>
                      <a:path extrusionOk="0" h="18" w="522">
                        <a:moveTo>
                          <a:pt x="522" y="15"/>
                        </a:moveTo>
                        <a:lnTo>
                          <a:pt x="465" y="7"/>
                        </a:lnTo>
                        <a:lnTo>
                          <a:pt x="403" y="3"/>
                        </a:lnTo>
                        <a:lnTo>
                          <a:pt x="325" y="0"/>
                        </a:lnTo>
                        <a:lnTo>
                          <a:pt x="232" y="2"/>
                        </a:lnTo>
                        <a:lnTo>
                          <a:pt x="141" y="2"/>
                        </a:lnTo>
                        <a:lnTo>
                          <a:pt x="67" y="8"/>
                        </a:lnTo>
                        <a:lnTo>
                          <a:pt x="0" y="18"/>
                        </a:lnTo>
                        <a:lnTo>
                          <a:pt x="132" y="18"/>
                        </a:lnTo>
                        <a:lnTo>
                          <a:pt x="271" y="17"/>
                        </a:lnTo>
                        <a:lnTo>
                          <a:pt x="403" y="17"/>
                        </a:lnTo>
                        <a:lnTo>
                          <a:pt x="522" y="15"/>
                        </a:lnTo>
                        <a:close/>
                      </a:path>
                    </a:pathLst>
                  </a:custGeom>
                  <a:solidFill>
                    <a:srgbClr val="600000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962" name="Google Shape;962;p56"/>
                <p:cNvGrpSpPr/>
                <p:nvPr/>
              </p:nvGrpSpPr>
              <p:grpSpPr>
                <a:xfrm rot="-4140000">
                  <a:off x="3278981" y="5279231"/>
                  <a:ext cx="581025" cy="80962"/>
                  <a:chOff x="3062287" y="4649787"/>
                  <a:chExt cx="2160587" cy="293688"/>
                </a:xfrm>
              </p:grpSpPr>
              <p:sp>
                <p:nvSpPr>
                  <p:cNvPr id="963" name="Google Shape;963;p56"/>
                  <p:cNvSpPr/>
                  <p:nvPr/>
                </p:nvSpPr>
                <p:spPr>
                  <a:xfrm>
                    <a:off x="4900612" y="4908550"/>
                    <a:ext cx="322262" cy="7937"/>
                  </a:xfrm>
                  <a:custGeom>
                    <a:rect b="b" l="l" r="r" t="t"/>
                    <a:pathLst>
                      <a:path extrusionOk="0" h="13" w="608">
                        <a:moveTo>
                          <a:pt x="608" y="6"/>
                        </a:moveTo>
                        <a:lnTo>
                          <a:pt x="526" y="2"/>
                        </a:lnTo>
                        <a:lnTo>
                          <a:pt x="361" y="0"/>
                        </a:lnTo>
                        <a:lnTo>
                          <a:pt x="123" y="2"/>
                        </a:lnTo>
                        <a:lnTo>
                          <a:pt x="0" y="10"/>
                        </a:lnTo>
                        <a:lnTo>
                          <a:pt x="251" y="13"/>
                        </a:lnTo>
                        <a:lnTo>
                          <a:pt x="415" y="13"/>
                        </a:lnTo>
                        <a:lnTo>
                          <a:pt x="608" y="6"/>
                        </a:lnTo>
                        <a:close/>
                      </a:path>
                    </a:pathLst>
                  </a:custGeom>
                  <a:solidFill>
                    <a:srgbClr val="600000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4" name="Google Shape;964;p56"/>
                  <p:cNvSpPr/>
                  <p:nvPr/>
                </p:nvSpPr>
                <p:spPr>
                  <a:xfrm>
                    <a:off x="4937125" y="4765675"/>
                    <a:ext cx="130175" cy="7937"/>
                  </a:xfrm>
                  <a:custGeom>
                    <a:rect b="b" l="l" r="r" t="t"/>
                    <a:pathLst>
                      <a:path extrusionOk="0" h="14" w="246">
                        <a:moveTo>
                          <a:pt x="246" y="10"/>
                        </a:moveTo>
                        <a:lnTo>
                          <a:pt x="185" y="0"/>
                        </a:lnTo>
                        <a:lnTo>
                          <a:pt x="103" y="0"/>
                        </a:lnTo>
                        <a:lnTo>
                          <a:pt x="61" y="0"/>
                        </a:lnTo>
                        <a:lnTo>
                          <a:pt x="0" y="5"/>
                        </a:lnTo>
                        <a:lnTo>
                          <a:pt x="63" y="12"/>
                        </a:lnTo>
                        <a:lnTo>
                          <a:pt x="139" y="14"/>
                        </a:lnTo>
                        <a:lnTo>
                          <a:pt x="246" y="10"/>
                        </a:lnTo>
                        <a:close/>
                      </a:path>
                    </a:pathLst>
                  </a:custGeom>
                  <a:solidFill>
                    <a:srgbClr val="600000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5" name="Google Shape;965;p56"/>
                  <p:cNvSpPr/>
                  <p:nvPr/>
                </p:nvSpPr>
                <p:spPr>
                  <a:xfrm>
                    <a:off x="4859337" y="4787900"/>
                    <a:ext cx="249237" cy="68262"/>
                  </a:xfrm>
                  <a:custGeom>
                    <a:rect b="b" l="l" r="r" t="t"/>
                    <a:pathLst>
                      <a:path extrusionOk="0" h="131" w="473">
                        <a:moveTo>
                          <a:pt x="302" y="11"/>
                        </a:moveTo>
                        <a:lnTo>
                          <a:pt x="234" y="8"/>
                        </a:lnTo>
                        <a:lnTo>
                          <a:pt x="202" y="11"/>
                        </a:lnTo>
                        <a:lnTo>
                          <a:pt x="209" y="3"/>
                        </a:lnTo>
                        <a:lnTo>
                          <a:pt x="159" y="2"/>
                        </a:lnTo>
                        <a:lnTo>
                          <a:pt x="118" y="0"/>
                        </a:lnTo>
                        <a:lnTo>
                          <a:pt x="83" y="2"/>
                        </a:lnTo>
                        <a:lnTo>
                          <a:pt x="37" y="11"/>
                        </a:lnTo>
                        <a:lnTo>
                          <a:pt x="16" y="11"/>
                        </a:lnTo>
                        <a:lnTo>
                          <a:pt x="14" y="28"/>
                        </a:lnTo>
                        <a:lnTo>
                          <a:pt x="0" y="38"/>
                        </a:lnTo>
                        <a:lnTo>
                          <a:pt x="25" y="40"/>
                        </a:lnTo>
                        <a:lnTo>
                          <a:pt x="41" y="49"/>
                        </a:lnTo>
                        <a:lnTo>
                          <a:pt x="72" y="61"/>
                        </a:lnTo>
                        <a:lnTo>
                          <a:pt x="95" y="65"/>
                        </a:lnTo>
                        <a:lnTo>
                          <a:pt x="182" y="67"/>
                        </a:lnTo>
                        <a:lnTo>
                          <a:pt x="152" y="83"/>
                        </a:lnTo>
                        <a:lnTo>
                          <a:pt x="129" y="88"/>
                        </a:lnTo>
                        <a:lnTo>
                          <a:pt x="95" y="98"/>
                        </a:lnTo>
                        <a:lnTo>
                          <a:pt x="127" y="99"/>
                        </a:lnTo>
                        <a:lnTo>
                          <a:pt x="107" y="122"/>
                        </a:lnTo>
                        <a:lnTo>
                          <a:pt x="129" y="120"/>
                        </a:lnTo>
                        <a:lnTo>
                          <a:pt x="129" y="131"/>
                        </a:lnTo>
                        <a:lnTo>
                          <a:pt x="223" y="126"/>
                        </a:lnTo>
                        <a:lnTo>
                          <a:pt x="305" y="115"/>
                        </a:lnTo>
                        <a:lnTo>
                          <a:pt x="394" y="113"/>
                        </a:lnTo>
                        <a:lnTo>
                          <a:pt x="473" y="103"/>
                        </a:lnTo>
                        <a:lnTo>
                          <a:pt x="463" y="94"/>
                        </a:lnTo>
                        <a:lnTo>
                          <a:pt x="470" y="86"/>
                        </a:lnTo>
                        <a:lnTo>
                          <a:pt x="414" y="82"/>
                        </a:lnTo>
                        <a:lnTo>
                          <a:pt x="458" y="59"/>
                        </a:lnTo>
                        <a:lnTo>
                          <a:pt x="334" y="59"/>
                        </a:lnTo>
                        <a:lnTo>
                          <a:pt x="302" y="49"/>
                        </a:lnTo>
                        <a:lnTo>
                          <a:pt x="262" y="42"/>
                        </a:lnTo>
                        <a:lnTo>
                          <a:pt x="331" y="28"/>
                        </a:lnTo>
                        <a:lnTo>
                          <a:pt x="302" y="11"/>
                        </a:lnTo>
                        <a:close/>
                      </a:path>
                    </a:pathLst>
                  </a:custGeom>
                  <a:solidFill>
                    <a:srgbClr val="FF8080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6" name="Google Shape;966;p56"/>
                  <p:cNvSpPr/>
                  <p:nvPr/>
                </p:nvSpPr>
                <p:spPr>
                  <a:xfrm>
                    <a:off x="4889500" y="4872037"/>
                    <a:ext cx="292100" cy="31750"/>
                  </a:xfrm>
                  <a:custGeom>
                    <a:rect b="b" l="l" r="r" t="t"/>
                    <a:pathLst>
                      <a:path extrusionOk="0" h="61" w="551">
                        <a:moveTo>
                          <a:pt x="551" y="13"/>
                        </a:moveTo>
                        <a:lnTo>
                          <a:pt x="420" y="6"/>
                        </a:lnTo>
                        <a:lnTo>
                          <a:pt x="351" y="6"/>
                        </a:lnTo>
                        <a:lnTo>
                          <a:pt x="262" y="2"/>
                        </a:lnTo>
                        <a:lnTo>
                          <a:pt x="185" y="0"/>
                        </a:lnTo>
                        <a:lnTo>
                          <a:pt x="113" y="2"/>
                        </a:lnTo>
                        <a:lnTo>
                          <a:pt x="80" y="8"/>
                        </a:lnTo>
                        <a:lnTo>
                          <a:pt x="28" y="13"/>
                        </a:lnTo>
                        <a:lnTo>
                          <a:pt x="92" y="33"/>
                        </a:lnTo>
                        <a:lnTo>
                          <a:pt x="52" y="48"/>
                        </a:lnTo>
                        <a:lnTo>
                          <a:pt x="0" y="59"/>
                        </a:lnTo>
                        <a:lnTo>
                          <a:pt x="138" y="61"/>
                        </a:lnTo>
                        <a:lnTo>
                          <a:pt x="380" y="57"/>
                        </a:lnTo>
                        <a:lnTo>
                          <a:pt x="487" y="57"/>
                        </a:lnTo>
                        <a:lnTo>
                          <a:pt x="551" y="55"/>
                        </a:lnTo>
                        <a:lnTo>
                          <a:pt x="534" y="44"/>
                        </a:lnTo>
                        <a:lnTo>
                          <a:pt x="489" y="39"/>
                        </a:lnTo>
                        <a:lnTo>
                          <a:pt x="455" y="39"/>
                        </a:lnTo>
                        <a:lnTo>
                          <a:pt x="364" y="37"/>
                        </a:lnTo>
                        <a:lnTo>
                          <a:pt x="167" y="32"/>
                        </a:lnTo>
                        <a:lnTo>
                          <a:pt x="346" y="23"/>
                        </a:lnTo>
                        <a:lnTo>
                          <a:pt x="446" y="21"/>
                        </a:lnTo>
                        <a:lnTo>
                          <a:pt x="551" y="13"/>
                        </a:lnTo>
                        <a:close/>
                      </a:path>
                    </a:pathLst>
                  </a:custGeom>
                  <a:solidFill>
                    <a:srgbClr val="FF8080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7" name="Google Shape;967;p56"/>
                  <p:cNvSpPr/>
                  <p:nvPr/>
                </p:nvSpPr>
                <p:spPr>
                  <a:xfrm>
                    <a:off x="4518025" y="4706937"/>
                    <a:ext cx="401637" cy="55562"/>
                  </a:xfrm>
                  <a:custGeom>
                    <a:rect b="b" l="l" r="r" t="t"/>
                    <a:pathLst>
                      <a:path extrusionOk="0" h="104" w="761">
                        <a:moveTo>
                          <a:pt x="744" y="25"/>
                        </a:moveTo>
                        <a:lnTo>
                          <a:pt x="667" y="12"/>
                        </a:lnTo>
                        <a:lnTo>
                          <a:pt x="580" y="4"/>
                        </a:lnTo>
                        <a:lnTo>
                          <a:pt x="510" y="0"/>
                        </a:lnTo>
                        <a:lnTo>
                          <a:pt x="427" y="0"/>
                        </a:lnTo>
                        <a:lnTo>
                          <a:pt x="343" y="2"/>
                        </a:lnTo>
                        <a:lnTo>
                          <a:pt x="261" y="4"/>
                        </a:lnTo>
                        <a:lnTo>
                          <a:pt x="190" y="12"/>
                        </a:lnTo>
                        <a:lnTo>
                          <a:pt x="69" y="19"/>
                        </a:lnTo>
                        <a:lnTo>
                          <a:pt x="251" y="29"/>
                        </a:lnTo>
                        <a:lnTo>
                          <a:pt x="391" y="39"/>
                        </a:lnTo>
                        <a:lnTo>
                          <a:pt x="247" y="41"/>
                        </a:lnTo>
                        <a:lnTo>
                          <a:pt x="163" y="41"/>
                        </a:lnTo>
                        <a:lnTo>
                          <a:pt x="94" y="50"/>
                        </a:lnTo>
                        <a:lnTo>
                          <a:pt x="0" y="65"/>
                        </a:lnTo>
                        <a:lnTo>
                          <a:pt x="84" y="78"/>
                        </a:lnTo>
                        <a:lnTo>
                          <a:pt x="189" y="75"/>
                        </a:lnTo>
                        <a:lnTo>
                          <a:pt x="270" y="70"/>
                        </a:lnTo>
                        <a:lnTo>
                          <a:pt x="404" y="70"/>
                        </a:lnTo>
                        <a:lnTo>
                          <a:pt x="249" y="78"/>
                        </a:lnTo>
                        <a:lnTo>
                          <a:pt x="191" y="84"/>
                        </a:lnTo>
                        <a:lnTo>
                          <a:pt x="91" y="98"/>
                        </a:lnTo>
                        <a:lnTo>
                          <a:pt x="229" y="104"/>
                        </a:lnTo>
                        <a:lnTo>
                          <a:pt x="362" y="99"/>
                        </a:lnTo>
                        <a:lnTo>
                          <a:pt x="468" y="99"/>
                        </a:lnTo>
                        <a:lnTo>
                          <a:pt x="601" y="95"/>
                        </a:lnTo>
                        <a:lnTo>
                          <a:pt x="676" y="102"/>
                        </a:lnTo>
                        <a:lnTo>
                          <a:pt x="725" y="95"/>
                        </a:lnTo>
                        <a:lnTo>
                          <a:pt x="761" y="84"/>
                        </a:lnTo>
                        <a:lnTo>
                          <a:pt x="697" y="76"/>
                        </a:lnTo>
                        <a:lnTo>
                          <a:pt x="629" y="67"/>
                        </a:lnTo>
                        <a:lnTo>
                          <a:pt x="706" y="54"/>
                        </a:lnTo>
                        <a:lnTo>
                          <a:pt x="744" y="25"/>
                        </a:lnTo>
                        <a:close/>
                      </a:path>
                    </a:pathLst>
                  </a:custGeom>
                  <a:solidFill>
                    <a:srgbClr val="FFC0C0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8" name="Google Shape;968;p56"/>
                  <p:cNvSpPr/>
                  <p:nvPr/>
                </p:nvSpPr>
                <p:spPr>
                  <a:xfrm>
                    <a:off x="3070225" y="4740275"/>
                    <a:ext cx="750887" cy="19050"/>
                  </a:xfrm>
                  <a:custGeom>
                    <a:rect b="b" l="l" r="r" t="t"/>
                    <a:pathLst>
                      <a:path extrusionOk="0" h="38" w="1420">
                        <a:moveTo>
                          <a:pt x="0" y="22"/>
                        </a:moveTo>
                        <a:lnTo>
                          <a:pt x="538" y="0"/>
                        </a:lnTo>
                        <a:lnTo>
                          <a:pt x="892" y="0"/>
                        </a:lnTo>
                        <a:lnTo>
                          <a:pt x="1179" y="14"/>
                        </a:lnTo>
                        <a:lnTo>
                          <a:pt x="1420" y="30"/>
                        </a:lnTo>
                        <a:lnTo>
                          <a:pt x="1121" y="38"/>
                        </a:lnTo>
                        <a:lnTo>
                          <a:pt x="954" y="38"/>
                        </a:lnTo>
                        <a:lnTo>
                          <a:pt x="718" y="27"/>
                        </a:lnTo>
                        <a:lnTo>
                          <a:pt x="488" y="30"/>
                        </a:lnTo>
                        <a:lnTo>
                          <a:pt x="240" y="22"/>
                        </a:lnTo>
                        <a:lnTo>
                          <a:pt x="0" y="22"/>
                        </a:lnTo>
                        <a:close/>
                      </a:path>
                    </a:pathLst>
                  </a:custGeom>
                  <a:solidFill>
                    <a:srgbClr val="FFC0C0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9" name="Google Shape;969;p56"/>
                  <p:cNvSpPr/>
                  <p:nvPr/>
                </p:nvSpPr>
                <p:spPr>
                  <a:xfrm>
                    <a:off x="3079750" y="4714875"/>
                    <a:ext cx="736600" cy="19050"/>
                  </a:xfrm>
                  <a:custGeom>
                    <a:rect b="b" l="l" r="r" t="t"/>
                    <a:pathLst>
                      <a:path extrusionOk="0" h="37" w="1393">
                        <a:moveTo>
                          <a:pt x="0" y="16"/>
                        </a:moveTo>
                        <a:lnTo>
                          <a:pt x="344" y="10"/>
                        </a:lnTo>
                        <a:lnTo>
                          <a:pt x="529" y="0"/>
                        </a:lnTo>
                        <a:lnTo>
                          <a:pt x="830" y="0"/>
                        </a:lnTo>
                        <a:lnTo>
                          <a:pt x="1214" y="21"/>
                        </a:lnTo>
                        <a:lnTo>
                          <a:pt x="1393" y="33"/>
                        </a:lnTo>
                        <a:lnTo>
                          <a:pt x="1200" y="37"/>
                        </a:lnTo>
                        <a:lnTo>
                          <a:pt x="1002" y="28"/>
                        </a:lnTo>
                        <a:lnTo>
                          <a:pt x="724" y="10"/>
                        </a:lnTo>
                        <a:lnTo>
                          <a:pt x="542" y="12"/>
                        </a:lnTo>
                        <a:lnTo>
                          <a:pt x="360" y="26"/>
                        </a:lnTo>
                        <a:lnTo>
                          <a:pt x="159" y="28"/>
                        </a:lnTo>
                        <a:lnTo>
                          <a:pt x="0" y="16"/>
                        </a:lnTo>
                        <a:close/>
                      </a:path>
                    </a:pathLst>
                  </a:custGeom>
                  <a:solidFill>
                    <a:srgbClr val="FF4040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0" name="Google Shape;970;p56"/>
                  <p:cNvSpPr/>
                  <p:nvPr/>
                </p:nvSpPr>
                <p:spPr>
                  <a:xfrm>
                    <a:off x="3798887" y="4730750"/>
                    <a:ext cx="714375" cy="60325"/>
                  </a:xfrm>
                  <a:custGeom>
                    <a:rect b="b" l="l" r="r" t="t"/>
                    <a:pathLst>
                      <a:path extrusionOk="0" h="113" w="1351">
                        <a:moveTo>
                          <a:pt x="338" y="6"/>
                        </a:moveTo>
                        <a:lnTo>
                          <a:pt x="203" y="5"/>
                        </a:lnTo>
                        <a:lnTo>
                          <a:pt x="70" y="6"/>
                        </a:lnTo>
                        <a:lnTo>
                          <a:pt x="19" y="8"/>
                        </a:lnTo>
                        <a:lnTo>
                          <a:pt x="75" y="16"/>
                        </a:lnTo>
                        <a:lnTo>
                          <a:pt x="162" y="24"/>
                        </a:lnTo>
                        <a:lnTo>
                          <a:pt x="72" y="27"/>
                        </a:lnTo>
                        <a:lnTo>
                          <a:pt x="0" y="29"/>
                        </a:lnTo>
                        <a:lnTo>
                          <a:pt x="65" y="40"/>
                        </a:lnTo>
                        <a:lnTo>
                          <a:pt x="123" y="49"/>
                        </a:lnTo>
                        <a:lnTo>
                          <a:pt x="182" y="53"/>
                        </a:lnTo>
                        <a:lnTo>
                          <a:pt x="226" y="56"/>
                        </a:lnTo>
                        <a:lnTo>
                          <a:pt x="262" y="58"/>
                        </a:lnTo>
                        <a:lnTo>
                          <a:pt x="361" y="66"/>
                        </a:lnTo>
                        <a:lnTo>
                          <a:pt x="249" y="70"/>
                        </a:lnTo>
                        <a:lnTo>
                          <a:pt x="179" y="71"/>
                        </a:lnTo>
                        <a:lnTo>
                          <a:pt x="121" y="71"/>
                        </a:lnTo>
                        <a:lnTo>
                          <a:pt x="80" y="71"/>
                        </a:lnTo>
                        <a:lnTo>
                          <a:pt x="124" y="80"/>
                        </a:lnTo>
                        <a:lnTo>
                          <a:pt x="96" y="85"/>
                        </a:lnTo>
                        <a:lnTo>
                          <a:pt x="118" y="92"/>
                        </a:lnTo>
                        <a:lnTo>
                          <a:pt x="149" y="101"/>
                        </a:lnTo>
                        <a:lnTo>
                          <a:pt x="184" y="107"/>
                        </a:lnTo>
                        <a:lnTo>
                          <a:pt x="257" y="113"/>
                        </a:lnTo>
                        <a:lnTo>
                          <a:pt x="352" y="113"/>
                        </a:lnTo>
                        <a:lnTo>
                          <a:pt x="455" y="113"/>
                        </a:lnTo>
                        <a:lnTo>
                          <a:pt x="551" y="110"/>
                        </a:lnTo>
                        <a:lnTo>
                          <a:pt x="608" y="107"/>
                        </a:lnTo>
                        <a:lnTo>
                          <a:pt x="704" y="106"/>
                        </a:lnTo>
                        <a:lnTo>
                          <a:pt x="785" y="107"/>
                        </a:lnTo>
                        <a:lnTo>
                          <a:pt x="846" y="106"/>
                        </a:lnTo>
                        <a:lnTo>
                          <a:pt x="924" y="106"/>
                        </a:lnTo>
                        <a:lnTo>
                          <a:pt x="1017" y="103"/>
                        </a:lnTo>
                        <a:lnTo>
                          <a:pt x="1105" y="98"/>
                        </a:lnTo>
                        <a:lnTo>
                          <a:pt x="1137" y="97"/>
                        </a:lnTo>
                        <a:lnTo>
                          <a:pt x="1165" y="96"/>
                        </a:lnTo>
                        <a:lnTo>
                          <a:pt x="1193" y="94"/>
                        </a:lnTo>
                        <a:lnTo>
                          <a:pt x="1222" y="92"/>
                        </a:lnTo>
                        <a:lnTo>
                          <a:pt x="1246" y="88"/>
                        </a:lnTo>
                        <a:lnTo>
                          <a:pt x="1276" y="85"/>
                        </a:lnTo>
                        <a:lnTo>
                          <a:pt x="1303" y="82"/>
                        </a:lnTo>
                        <a:lnTo>
                          <a:pt x="1337" y="81"/>
                        </a:lnTo>
                        <a:lnTo>
                          <a:pt x="1055" y="81"/>
                        </a:lnTo>
                        <a:lnTo>
                          <a:pt x="1119" y="74"/>
                        </a:lnTo>
                        <a:lnTo>
                          <a:pt x="1165" y="71"/>
                        </a:lnTo>
                        <a:lnTo>
                          <a:pt x="1197" y="64"/>
                        </a:lnTo>
                        <a:lnTo>
                          <a:pt x="1351" y="49"/>
                        </a:lnTo>
                        <a:lnTo>
                          <a:pt x="1193" y="51"/>
                        </a:lnTo>
                        <a:lnTo>
                          <a:pt x="1161" y="48"/>
                        </a:lnTo>
                        <a:lnTo>
                          <a:pt x="1046" y="48"/>
                        </a:lnTo>
                        <a:lnTo>
                          <a:pt x="966" y="49"/>
                        </a:lnTo>
                        <a:lnTo>
                          <a:pt x="926" y="51"/>
                        </a:lnTo>
                        <a:lnTo>
                          <a:pt x="884" y="53"/>
                        </a:lnTo>
                        <a:lnTo>
                          <a:pt x="878" y="49"/>
                        </a:lnTo>
                        <a:lnTo>
                          <a:pt x="905" y="45"/>
                        </a:lnTo>
                        <a:lnTo>
                          <a:pt x="947" y="40"/>
                        </a:lnTo>
                        <a:lnTo>
                          <a:pt x="977" y="34"/>
                        </a:lnTo>
                        <a:lnTo>
                          <a:pt x="1059" y="18"/>
                        </a:lnTo>
                        <a:lnTo>
                          <a:pt x="1004" y="11"/>
                        </a:lnTo>
                        <a:lnTo>
                          <a:pt x="993" y="3"/>
                        </a:lnTo>
                        <a:lnTo>
                          <a:pt x="942" y="1"/>
                        </a:lnTo>
                        <a:lnTo>
                          <a:pt x="892" y="0"/>
                        </a:lnTo>
                        <a:lnTo>
                          <a:pt x="834" y="1"/>
                        </a:lnTo>
                        <a:lnTo>
                          <a:pt x="617" y="6"/>
                        </a:lnTo>
                        <a:lnTo>
                          <a:pt x="338" y="6"/>
                        </a:lnTo>
                        <a:close/>
                      </a:path>
                    </a:pathLst>
                  </a:custGeom>
                  <a:solidFill>
                    <a:srgbClr val="FF8080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971" name="Google Shape;971;p56"/>
                  <p:cNvGrpSpPr/>
                  <p:nvPr/>
                </p:nvGrpSpPr>
                <p:grpSpPr>
                  <a:xfrm>
                    <a:off x="3062287" y="4649787"/>
                    <a:ext cx="1770062" cy="219075"/>
                    <a:chOff x="3062287" y="4649787"/>
                    <a:chExt cx="1770062" cy="219075"/>
                  </a:xfrm>
                </p:grpSpPr>
                <p:sp>
                  <p:nvSpPr>
                    <p:cNvPr id="972" name="Google Shape;972;p56"/>
                    <p:cNvSpPr/>
                    <p:nvPr/>
                  </p:nvSpPr>
                  <p:spPr>
                    <a:xfrm>
                      <a:off x="3130550" y="4649787"/>
                      <a:ext cx="1189037" cy="26987"/>
                    </a:xfrm>
                    <a:custGeom>
                      <a:rect b="b" l="l" r="r" t="t"/>
                      <a:pathLst>
                        <a:path extrusionOk="0" h="52" w="2248">
                          <a:moveTo>
                            <a:pt x="869" y="14"/>
                          </a:moveTo>
                          <a:lnTo>
                            <a:pt x="1037" y="9"/>
                          </a:lnTo>
                          <a:lnTo>
                            <a:pt x="1200" y="0"/>
                          </a:lnTo>
                          <a:lnTo>
                            <a:pt x="1377" y="5"/>
                          </a:lnTo>
                          <a:lnTo>
                            <a:pt x="1541" y="14"/>
                          </a:lnTo>
                          <a:lnTo>
                            <a:pt x="1717" y="31"/>
                          </a:lnTo>
                          <a:lnTo>
                            <a:pt x="1935" y="32"/>
                          </a:lnTo>
                          <a:lnTo>
                            <a:pt x="2058" y="31"/>
                          </a:lnTo>
                          <a:lnTo>
                            <a:pt x="2248" y="47"/>
                          </a:lnTo>
                          <a:lnTo>
                            <a:pt x="1958" y="52"/>
                          </a:lnTo>
                          <a:lnTo>
                            <a:pt x="1867" y="52"/>
                          </a:lnTo>
                          <a:lnTo>
                            <a:pt x="1728" y="47"/>
                          </a:lnTo>
                          <a:lnTo>
                            <a:pt x="1568" y="31"/>
                          </a:lnTo>
                          <a:lnTo>
                            <a:pt x="1424" y="21"/>
                          </a:lnTo>
                          <a:lnTo>
                            <a:pt x="1264" y="15"/>
                          </a:lnTo>
                          <a:lnTo>
                            <a:pt x="1112" y="14"/>
                          </a:lnTo>
                          <a:lnTo>
                            <a:pt x="927" y="29"/>
                          </a:lnTo>
                          <a:lnTo>
                            <a:pt x="800" y="31"/>
                          </a:lnTo>
                          <a:lnTo>
                            <a:pt x="738" y="32"/>
                          </a:lnTo>
                          <a:lnTo>
                            <a:pt x="390" y="40"/>
                          </a:lnTo>
                          <a:lnTo>
                            <a:pt x="0" y="37"/>
                          </a:lnTo>
                          <a:lnTo>
                            <a:pt x="292" y="22"/>
                          </a:lnTo>
                          <a:lnTo>
                            <a:pt x="554" y="15"/>
                          </a:lnTo>
                          <a:lnTo>
                            <a:pt x="753" y="11"/>
                          </a:lnTo>
                          <a:lnTo>
                            <a:pt x="869" y="14"/>
                          </a:lnTo>
                          <a:close/>
                        </a:path>
                      </a:pathLst>
                    </a:custGeom>
                    <a:solidFill>
                      <a:srgbClr val="800000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973" name="Google Shape;973;p56"/>
                    <p:cNvSpPr/>
                    <p:nvPr/>
                  </p:nvSpPr>
                  <p:spPr>
                    <a:xfrm>
                      <a:off x="3062287" y="4784725"/>
                      <a:ext cx="1770062" cy="84137"/>
                    </a:xfrm>
                    <a:custGeom>
                      <a:rect b="b" l="l" r="r" t="t"/>
                      <a:pathLst>
                        <a:path extrusionOk="0" h="160" w="3346">
                          <a:moveTo>
                            <a:pt x="1421" y="35"/>
                          </a:moveTo>
                          <a:lnTo>
                            <a:pt x="2000" y="28"/>
                          </a:lnTo>
                          <a:lnTo>
                            <a:pt x="2345" y="23"/>
                          </a:lnTo>
                          <a:lnTo>
                            <a:pt x="2536" y="23"/>
                          </a:lnTo>
                          <a:lnTo>
                            <a:pt x="2718" y="12"/>
                          </a:lnTo>
                          <a:lnTo>
                            <a:pt x="2818" y="8"/>
                          </a:lnTo>
                          <a:lnTo>
                            <a:pt x="3085" y="5"/>
                          </a:lnTo>
                          <a:lnTo>
                            <a:pt x="3308" y="7"/>
                          </a:lnTo>
                          <a:lnTo>
                            <a:pt x="3187" y="25"/>
                          </a:lnTo>
                          <a:lnTo>
                            <a:pt x="3311" y="25"/>
                          </a:lnTo>
                          <a:lnTo>
                            <a:pt x="3302" y="38"/>
                          </a:lnTo>
                          <a:lnTo>
                            <a:pt x="3302" y="54"/>
                          </a:lnTo>
                          <a:lnTo>
                            <a:pt x="3316" y="64"/>
                          </a:lnTo>
                          <a:lnTo>
                            <a:pt x="3342" y="104"/>
                          </a:lnTo>
                          <a:lnTo>
                            <a:pt x="3346" y="115"/>
                          </a:lnTo>
                          <a:lnTo>
                            <a:pt x="3341" y="131"/>
                          </a:lnTo>
                          <a:lnTo>
                            <a:pt x="3314" y="136"/>
                          </a:lnTo>
                          <a:lnTo>
                            <a:pt x="3112" y="131"/>
                          </a:lnTo>
                          <a:lnTo>
                            <a:pt x="2962" y="124"/>
                          </a:lnTo>
                          <a:lnTo>
                            <a:pt x="2718" y="124"/>
                          </a:lnTo>
                          <a:lnTo>
                            <a:pt x="2546" y="126"/>
                          </a:lnTo>
                          <a:lnTo>
                            <a:pt x="2339" y="140"/>
                          </a:lnTo>
                          <a:lnTo>
                            <a:pt x="2233" y="145"/>
                          </a:lnTo>
                          <a:lnTo>
                            <a:pt x="2029" y="156"/>
                          </a:lnTo>
                          <a:lnTo>
                            <a:pt x="1799" y="158"/>
                          </a:lnTo>
                          <a:lnTo>
                            <a:pt x="1630" y="160"/>
                          </a:lnTo>
                          <a:lnTo>
                            <a:pt x="1397" y="152"/>
                          </a:lnTo>
                          <a:lnTo>
                            <a:pt x="651" y="119"/>
                          </a:lnTo>
                          <a:lnTo>
                            <a:pt x="69" y="110"/>
                          </a:lnTo>
                          <a:lnTo>
                            <a:pt x="402" y="102"/>
                          </a:lnTo>
                          <a:lnTo>
                            <a:pt x="602" y="94"/>
                          </a:lnTo>
                          <a:lnTo>
                            <a:pt x="1361" y="109"/>
                          </a:lnTo>
                          <a:lnTo>
                            <a:pt x="1272" y="97"/>
                          </a:lnTo>
                          <a:lnTo>
                            <a:pt x="1181" y="87"/>
                          </a:lnTo>
                          <a:lnTo>
                            <a:pt x="1198" y="73"/>
                          </a:lnTo>
                          <a:lnTo>
                            <a:pt x="1237" y="66"/>
                          </a:lnTo>
                          <a:lnTo>
                            <a:pt x="1292" y="69"/>
                          </a:lnTo>
                          <a:lnTo>
                            <a:pt x="1454" y="76"/>
                          </a:lnTo>
                          <a:lnTo>
                            <a:pt x="1863" y="78"/>
                          </a:lnTo>
                          <a:lnTo>
                            <a:pt x="1470" y="62"/>
                          </a:lnTo>
                          <a:lnTo>
                            <a:pt x="1073" y="38"/>
                          </a:lnTo>
                          <a:lnTo>
                            <a:pt x="672" y="25"/>
                          </a:lnTo>
                          <a:lnTo>
                            <a:pt x="513" y="30"/>
                          </a:lnTo>
                          <a:lnTo>
                            <a:pt x="306" y="35"/>
                          </a:lnTo>
                          <a:lnTo>
                            <a:pt x="33" y="33"/>
                          </a:lnTo>
                          <a:lnTo>
                            <a:pt x="16" y="29"/>
                          </a:lnTo>
                          <a:lnTo>
                            <a:pt x="0" y="23"/>
                          </a:lnTo>
                          <a:lnTo>
                            <a:pt x="54" y="17"/>
                          </a:lnTo>
                          <a:lnTo>
                            <a:pt x="421" y="0"/>
                          </a:lnTo>
                          <a:lnTo>
                            <a:pt x="546" y="0"/>
                          </a:lnTo>
                          <a:lnTo>
                            <a:pt x="796" y="2"/>
                          </a:lnTo>
                          <a:lnTo>
                            <a:pt x="1009" y="12"/>
                          </a:lnTo>
                          <a:lnTo>
                            <a:pt x="1253" y="30"/>
                          </a:lnTo>
                          <a:lnTo>
                            <a:pt x="1421" y="35"/>
                          </a:lnTo>
                          <a:close/>
                        </a:path>
                      </a:pathLst>
                    </a:custGeom>
                    <a:solidFill>
                      <a:srgbClr val="800000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974" name="Google Shape;974;p56"/>
                  <p:cNvSpPr/>
                  <p:nvPr/>
                </p:nvSpPr>
                <p:spPr>
                  <a:xfrm>
                    <a:off x="3087687" y="4864100"/>
                    <a:ext cx="1781175" cy="79375"/>
                  </a:xfrm>
                  <a:custGeom>
                    <a:rect b="b" l="l" r="r" t="t"/>
                    <a:pathLst>
                      <a:path extrusionOk="0" h="148" w="3366">
                        <a:moveTo>
                          <a:pt x="2448" y="25"/>
                        </a:moveTo>
                        <a:lnTo>
                          <a:pt x="2695" y="6"/>
                        </a:lnTo>
                        <a:lnTo>
                          <a:pt x="2585" y="36"/>
                        </a:lnTo>
                        <a:lnTo>
                          <a:pt x="2854" y="30"/>
                        </a:lnTo>
                        <a:lnTo>
                          <a:pt x="2944" y="15"/>
                        </a:lnTo>
                        <a:lnTo>
                          <a:pt x="3269" y="10"/>
                        </a:lnTo>
                        <a:lnTo>
                          <a:pt x="3210" y="32"/>
                        </a:lnTo>
                        <a:lnTo>
                          <a:pt x="3275" y="47"/>
                        </a:lnTo>
                        <a:lnTo>
                          <a:pt x="3098" y="47"/>
                        </a:lnTo>
                        <a:lnTo>
                          <a:pt x="2743" y="46"/>
                        </a:lnTo>
                        <a:lnTo>
                          <a:pt x="2914" y="63"/>
                        </a:lnTo>
                        <a:lnTo>
                          <a:pt x="2519" y="73"/>
                        </a:lnTo>
                        <a:lnTo>
                          <a:pt x="2695" y="78"/>
                        </a:lnTo>
                        <a:lnTo>
                          <a:pt x="2466" y="112"/>
                        </a:lnTo>
                        <a:lnTo>
                          <a:pt x="3068" y="92"/>
                        </a:lnTo>
                        <a:lnTo>
                          <a:pt x="3296" y="96"/>
                        </a:lnTo>
                        <a:lnTo>
                          <a:pt x="3144" y="108"/>
                        </a:lnTo>
                        <a:lnTo>
                          <a:pt x="3366" y="117"/>
                        </a:lnTo>
                        <a:lnTo>
                          <a:pt x="2934" y="126"/>
                        </a:lnTo>
                        <a:lnTo>
                          <a:pt x="2527" y="135"/>
                        </a:lnTo>
                        <a:lnTo>
                          <a:pt x="2439" y="137"/>
                        </a:lnTo>
                        <a:lnTo>
                          <a:pt x="2240" y="140"/>
                        </a:lnTo>
                        <a:lnTo>
                          <a:pt x="2100" y="143"/>
                        </a:lnTo>
                        <a:lnTo>
                          <a:pt x="1716" y="148"/>
                        </a:lnTo>
                        <a:lnTo>
                          <a:pt x="1532" y="137"/>
                        </a:lnTo>
                        <a:lnTo>
                          <a:pt x="1269" y="126"/>
                        </a:lnTo>
                        <a:lnTo>
                          <a:pt x="982" y="117"/>
                        </a:lnTo>
                        <a:lnTo>
                          <a:pt x="712" y="111"/>
                        </a:lnTo>
                        <a:lnTo>
                          <a:pt x="617" y="112"/>
                        </a:lnTo>
                        <a:lnTo>
                          <a:pt x="362" y="112"/>
                        </a:lnTo>
                        <a:lnTo>
                          <a:pt x="125" y="111"/>
                        </a:lnTo>
                        <a:lnTo>
                          <a:pt x="69" y="105"/>
                        </a:lnTo>
                        <a:lnTo>
                          <a:pt x="0" y="90"/>
                        </a:lnTo>
                        <a:lnTo>
                          <a:pt x="107" y="90"/>
                        </a:lnTo>
                        <a:lnTo>
                          <a:pt x="219" y="92"/>
                        </a:lnTo>
                        <a:lnTo>
                          <a:pt x="416" y="100"/>
                        </a:lnTo>
                        <a:lnTo>
                          <a:pt x="602" y="90"/>
                        </a:lnTo>
                        <a:lnTo>
                          <a:pt x="740" y="90"/>
                        </a:lnTo>
                        <a:lnTo>
                          <a:pt x="863" y="96"/>
                        </a:lnTo>
                        <a:lnTo>
                          <a:pt x="1226" y="100"/>
                        </a:lnTo>
                        <a:lnTo>
                          <a:pt x="1433" y="111"/>
                        </a:lnTo>
                        <a:lnTo>
                          <a:pt x="1503" y="112"/>
                        </a:lnTo>
                        <a:lnTo>
                          <a:pt x="1579" y="119"/>
                        </a:lnTo>
                        <a:lnTo>
                          <a:pt x="1695" y="119"/>
                        </a:lnTo>
                        <a:lnTo>
                          <a:pt x="1796" y="117"/>
                        </a:lnTo>
                        <a:lnTo>
                          <a:pt x="2064" y="105"/>
                        </a:lnTo>
                        <a:lnTo>
                          <a:pt x="1826" y="100"/>
                        </a:lnTo>
                        <a:lnTo>
                          <a:pt x="1662" y="100"/>
                        </a:lnTo>
                        <a:lnTo>
                          <a:pt x="1479" y="100"/>
                        </a:lnTo>
                        <a:lnTo>
                          <a:pt x="1016" y="85"/>
                        </a:lnTo>
                        <a:lnTo>
                          <a:pt x="800" y="69"/>
                        </a:lnTo>
                        <a:lnTo>
                          <a:pt x="678" y="55"/>
                        </a:lnTo>
                        <a:lnTo>
                          <a:pt x="794" y="54"/>
                        </a:lnTo>
                        <a:lnTo>
                          <a:pt x="1008" y="67"/>
                        </a:lnTo>
                        <a:lnTo>
                          <a:pt x="1075" y="67"/>
                        </a:lnTo>
                        <a:lnTo>
                          <a:pt x="1179" y="69"/>
                        </a:lnTo>
                        <a:lnTo>
                          <a:pt x="1427" y="78"/>
                        </a:lnTo>
                        <a:lnTo>
                          <a:pt x="1607" y="80"/>
                        </a:lnTo>
                        <a:lnTo>
                          <a:pt x="1778" y="74"/>
                        </a:lnTo>
                        <a:lnTo>
                          <a:pt x="1897" y="69"/>
                        </a:lnTo>
                        <a:lnTo>
                          <a:pt x="1728" y="64"/>
                        </a:lnTo>
                        <a:lnTo>
                          <a:pt x="1569" y="63"/>
                        </a:lnTo>
                        <a:lnTo>
                          <a:pt x="1468" y="63"/>
                        </a:lnTo>
                        <a:lnTo>
                          <a:pt x="1308" y="58"/>
                        </a:lnTo>
                        <a:lnTo>
                          <a:pt x="1187" y="52"/>
                        </a:lnTo>
                        <a:lnTo>
                          <a:pt x="1056" y="49"/>
                        </a:lnTo>
                        <a:lnTo>
                          <a:pt x="966" y="46"/>
                        </a:lnTo>
                        <a:lnTo>
                          <a:pt x="879" y="42"/>
                        </a:lnTo>
                        <a:lnTo>
                          <a:pt x="640" y="26"/>
                        </a:lnTo>
                        <a:lnTo>
                          <a:pt x="747" y="17"/>
                        </a:lnTo>
                        <a:lnTo>
                          <a:pt x="633" y="12"/>
                        </a:lnTo>
                        <a:lnTo>
                          <a:pt x="518" y="12"/>
                        </a:lnTo>
                        <a:lnTo>
                          <a:pt x="406" y="20"/>
                        </a:lnTo>
                        <a:lnTo>
                          <a:pt x="308" y="28"/>
                        </a:lnTo>
                        <a:lnTo>
                          <a:pt x="207" y="26"/>
                        </a:lnTo>
                        <a:lnTo>
                          <a:pt x="155" y="22"/>
                        </a:lnTo>
                        <a:lnTo>
                          <a:pt x="46" y="10"/>
                        </a:lnTo>
                        <a:lnTo>
                          <a:pt x="197" y="1"/>
                        </a:lnTo>
                        <a:lnTo>
                          <a:pt x="320" y="1"/>
                        </a:lnTo>
                        <a:lnTo>
                          <a:pt x="512" y="1"/>
                        </a:lnTo>
                        <a:lnTo>
                          <a:pt x="708" y="0"/>
                        </a:lnTo>
                        <a:lnTo>
                          <a:pt x="938" y="9"/>
                        </a:lnTo>
                        <a:lnTo>
                          <a:pt x="1574" y="41"/>
                        </a:lnTo>
                        <a:lnTo>
                          <a:pt x="1730" y="41"/>
                        </a:lnTo>
                        <a:lnTo>
                          <a:pt x="2031" y="30"/>
                        </a:lnTo>
                        <a:lnTo>
                          <a:pt x="2234" y="28"/>
                        </a:lnTo>
                        <a:lnTo>
                          <a:pt x="2448" y="25"/>
                        </a:lnTo>
                        <a:close/>
                      </a:path>
                    </a:pathLst>
                  </a:custGeom>
                  <a:solidFill>
                    <a:srgbClr val="FFC0C0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5" name="Google Shape;975;p56"/>
                  <p:cNvSpPr/>
                  <p:nvPr/>
                </p:nvSpPr>
                <p:spPr>
                  <a:xfrm>
                    <a:off x="4630737" y="4764087"/>
                    <a:ext cx="276225" cy="9525"/>
                  </a:xfrm>
                  <a:custGeom>
                    <a:rect b="b" l="l" r="r" t="t"/>
                    <a:pathLst>
                      <a:path extrusionOk="0" h="18" w="522">
                        <a:moveTo>
                          <a:pt x="522" y="15"/>
                        </a:moveTo>
                        <a:lnTo>
                          <a:pt x="465" y="7"/>
                        </a:lnTo>
                        <a:lnTo>
                          <a:pt x="403" y="3"/>
                        </a:lnTo>
                        <a:lnTo>
                          <a:pt x="325" y="0"/>
                        </a:lnTo>
                        <a:lnTo>
                          <a:pt x="232" y="2"/>
                        </a:lnTo>
                        <a:lnTo>
                          <a:pt x="141" y="2"/>
                        </a:lnTo>
                        <a:lnTo>
                          <a:pt x="67" y="8"/>
                        </a:lnTo>
                        <a:lnTo>
                          <a:pt x="0" y="18"/>
                        </a:lnTo>
                        <a:lnTo>
                          <a:pt x="132" y="18"/>
                        </a:lnTo>
                        <a:lnTo>
                          <a:pt x="271" y="17"/>
                        </a:lnTo>
                        <a:lnTo>
                          <a:pt x="403" y="17"/>
                        </a:lnTo>
                        <a:lnTo>
                          <a:pt x="522" y="15"/>
                        </a:lnTo>
                        <a:close/>
                      </a:path>
                    </a:pathLst>
                  </a:custGeom>
                  <a:solidFill>
                    <a:srgbClr val="600000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976" name="Google Shape;976;p56"/>
                <p:cNvGrpSpPr/>
                <p:nvPr/>
              </p:nvGrpSpPr>
              <p:grpSpPr>
                <a:xfrm>
                  <a:off x="3452812" y="5562600"/>
                  <a:ext cx="581025" cy="80962"/>
                  <a:chOff x="3062287" y="4649787"/>
                  <a:chExt cx="2160587" cy="293688"/>
                </a:xfrm>
              </p:grpSpPr>
              <p:sp>
                <p:nvSpPr>
                  <p:cNvPr id="977" name="Google Shape;977;p56"/>
                  <p:cNvSpPr/>
                  <p:nvPr/>
                </p:nvSpPr>
                <p:spPr>
                  <a:xfrm>
                    <a:off x="4900612" y="4908550"/>
                    <a:ext cx="322262" cy="7937"/>
                  </a:xfrm>
                  <a:custGeom>
                    <a:rect b="b" l="l" r="r" t="t"/>
                    <a:pathLst>
                      <a:path extrusionOk="0" h="13" w="608">
                        <a:moveTo>
                          <a:pt x="608" y="6"/>
                        </a:moveTo>
                        <a:lnTo>
                          <a:pt x="526" y="2"/>
                        </a:lnTo>
                        <a:lnTo>
                          <a:pt x="361" y="0"/>
                        </a:lnTo>
                        <a:lnTo>
                          <a:pt x="123" y="2"/>
                        </a:lnTo>
                        <a:lnTo>
                          <a:pt x="0" y="10"/>
                        </a:lnTo>
                        <a:lnTo>
                          <a:pt x="251" y="13"/>
                        </a:lnTo>
                        <a:lnTo>
                          <a:pt x="415" y="13"/>
                        </a:lnTo>
                        <a:lnTo>
                          <a:pt x="608" y="6"/>
                        </a:lnTo>
                        <a:close/>
                      </a:path>
                    </a:pathLst>
                  </a:custGeom>
                  <a:solidFill>
                    <a:srgbClr val="600000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8" name="Google Shape;978;p56"/>
                  <p:cNvSpPr/>
                  <p:nvPr/>
                </p:nvSpPr>
                <p:spPr>
                  <a:xfrm>
                    <a:off x="4937125" y="4765675"/>
                    <a:ext cx="130175" cy="7937"/>
                  </a:xfrm>
                  <a:custGeom>
                    <a:rect b="b" l="l" r="r" t="t"/>
                    <a:pathLst>
                      <a:path extrusionOk="0" h="14" w="246">
                        <a:moveTo>
                          <a:pt x="246" y="10"/>
                        </a:moveTo>
                        <a:lnTo>
                          <a:pt x="185" y="0"/>
                        </a:lnTo>
                        <a:lnTo>
                          <a:pt x="103" y="0"/>
                        </a:lnTo>
                        <a:lnTo>
                          <a:pt x="61" y="0"/>
                        </a:lnTo>
                        <a:lnTo>
                          <a:pt x="0" y="5"/>
                        </a:lnTo>
                        <a:lnTo>
                          <a:pt x="63" y="12"/>
                        </a:lnTo>
                        <a:lnTo>
                          <a:pt x="139" y="14"/>
                        </a:lnTo>
                        <a:lnTo>
                          <a:pt x="246" y="10"/>
                        </a:lnTo>
                        <a:close/>
                      </a:path>
                    </a:pathLst>
                  </a:custGeom>
                  <a:solidFill>
                    <a:srgbClr val="600000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79" name="Google Shape;979;p56"/>
                  <p:cNvSpPr/>
                  <p:nvPr/>
                </p:nvSpPr>
                <p:spPr>
                  <a:xfrm>
                    <a:off x="4859337" y="4787900"/>
                    <a:ext cx="249237" cy="68262"/>
                  </a:xfrm>
                  <a:custGeom>
                    <a:rect b="b" l="l" r="r" t="t"/>
                    <a:pathLst>
                      <a:path extrusionOk="0" h="131" w="473">
                        <a:moveTo>
                          <a:pt x="302" y="11"/>
                        </a:moveTo>
                        <a:lnTo>
                          <a:pt x="234" y="8"/>
                        </a:lnTo>
                        <a:lnTo>
                          <a:pt x="202" y="11"/>
                        </a:lnTo>
                        <a:lnTo>
                          <a:pt x="209" y="3"/>
                        </a:lnTo>
                        <a:lnTo>
                          <a:pt x="159" y="2"/>
                        </a:lnTo>
                        <a:lnTo>
                          <a:pt x="118" y="0"/>
                        </a:lnTo>
                        <a:lnTo>
                          <a:pt x="83" y="2"/>
                        </a:lnTo>
                        <a:lnTo>
                          <a:pt x="37" y="11"/>
                        </a:lnTo>
                        <a:lnTo>
                          <a:pt x="16" y="11"/>
                        </a:lnTo>
                        <a:lnTo>
                          <a:pt x="14" y="28"/>
                        </a:lnTo>
                        <a:lnTo>
                          <a:pt x="0" y="38"/>
                        </a:lnTo>
                        <a:lnTo>
                          <a:pt x="25" y="40"/>
                        </a:lnTo>
                        <a:lnTo>
                          <a:pt x="41" y="49"/>
                        </a:lnTo>
                        <a:lnTo>
                          <a:pt x="72" y="61"/>
                        </a:lnTo>
                        <a:lnTo>
                          <a:pt x="95" y="65"/>
                        </a:lnTo>
                        <a:lnTo>
                          <a:pt x="182" y="67"/>
                        </a:lnTo>
                        <a:lnTo>
                          <a:pt x="152" y="83"/>
                        </a:lnTo>
                        <a:lnTo>
                          <a:pt x="129" y="88"/>
                        </a:lnTo>
                        <a:lnTo>
                          <a:pt x="95" y="98"/>
                        </a:lnTo>
                        <a:lnTo>
                          <a:pt x="127" y="99"/>
                        </a:lnTo>
                        <a:lnTo>
                          <a:pt x="107" y="122"/>
                        </a:lnTo>
                        <a:lnTo>
                          <a:pt x="129" y="120"/>
                        </a:lnTo>
                        <a:lnTo>
                          <a:pt x="129" y="131"/>
                        </a:lnTo>
                        <a:lnTo>
                          <a:pt x="223" y="126"/>
                        </a:lnTo>
                        <a:lnTo>
                          <a:pt x="305" y="115"/>
                        </a:lnTo>
                        <a:lnTo>
                          <a:pt x="394" y="113"/>
                        </a:lnTo>
                        <a:lnTo>
                          <a:pt x="473" y="103"/>
                        </a:lnTo>
                        <a:lnTo>
                          <a:pt x="463" y="94"/>
                        </a:lnTo>
                        <a:lnTo>
                          <a:pt x="470" y="86"/>
                        </a:lnTo>
                        <a:lnTo>
                          <a:pt x="414" y="82"/>
                        </a:lnTo>
                        <a:lnTo>
                          <a:pt x="458" y="59"/>
                        </a:lnTo>
                        <a:lnTo>
                          <a:pt x="334" y="59"/>
                        </a:lnTo>
                        <a:lnTo>
                          <a:pt x="302" y="49"/>
                        </a:lnTo>
                        <a:lnTo>
                          <a:pt x="262" y="42"/>
                        </a:lnTo>
                        <a:lnTo>
                          <a:pt x="331" y="28"/>
                        </a:lnTo>
                        <a:lnTo>
                          <a:pt x="302" y="11"/>
                        </a:lnTo>
                        <a:close/>
                      </a:path>
                    </a:pathLst>
                  </a:custGeom>
                  <a:solidFill>
                    <a:srgbClr val="FF8080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80" name="Google Shape;980;p56"/>
                  <p:cNvSpPr/>
                  <p:nvPr/>
                </p:nvSpPr>
                <p:spPr>
                  <a:xfrm>
                    <a:off x="4889500" y="4872037"/>
                    <a:ext cx="292100" cy="31750"/>
                  </a:xfrm>
                  <a:custGeom>
                    <a:rect b="b" l="l" r="r" t="t"/>
                    <a:pathLst>
                      <a:path extrusionOk="0" h="61" w="551">
                        <a:moveTo>
                          <a:pt x="551" y="13"/>
                        </a:moveTo>
                        <a:lnTo>
                          <a:pt x="420" y="6"/>
                        </a:lnTo>
                        <a:lnTo>
                          <a:pt x="351" y="6"/>
                        </a:lnTo>
                        <a:lnTo>
                          <a:pt x="262" y="2"/>
                        </a:lnTo>
                        <a:lnTo>
                          <a:pt x="185" y="0"/>
                        </a:lnTo>
                        <a:lnTo>
                          <a:pt x="113" y="2"/>
                        </a:lnTo>
                        <a:lnTo>
                          <a:pt x="80" y="8"/>
                        </a:lnTo>
                        <a:lnTo>
                          <a:pt x="28" y="13"/>
                        </a:lnTo>
                        <a:lnTo>
                          <a:pt x="92" y="33"/>
                        </a:lnTo>
                        <a:lnTo>
                          <a:pt x="52" y="48"/>
                        </a:lnTo>
                        <a:lnTo>
                          <a:pt x="0" y="59"/>
                        </a:lnTo>
                        <a:lnTo>
                          <a:pt x="138" y="61"/>
                        </a:lnTo>
                        <a:lnTo>
                          <a:pt x="380" y="57"/>
                        </a:lnTo>
                        <a:lnTo>
                          <a:pt x="487" y="57"/>
                        </a:lnTo>
                        <a:lnTo>
                          <a:pt x="551" y="55"/>
                        </a:lnTo>
                        <a:lnTo>
                          <a:pt x="534" y="44"/>
                        </a:lnTo>
                        <a:lnTo>
                          <a:pt x="489" y="39"/>
                        </a:lnTo>
                        <a:lnTo>
                          <a:pt x="455" y="39"/>
                        </a:lnTo>
                        <a:lnTo>
                          <a:pt x="364" y="37"/>
                        </a:lnTo>
                        <a:lnTo>
                          <a:pt x="167" y="32"/>
                        </a:lnTo>
                        <a:lnTo>
                          <a:pt x="346" y="23"/>
                        </a:lnTo>
                        <a:lnTo>
                          <a:pt x="446" y="21"/>
                        </a:lnTo>
                        <a:lnTo>
                          <a:pt x="551" y="13"/>
                        </a:lnTo>
                        <a:close/>
                      </a:path>
                    </a:pathLst>
                  </a:custGeom>
                  <a:solidFill>
                    <a:srgbClr val="FF8080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81" name="Google Shape;981;p56"/>
                  <p:cNvSpPr/>
                  <p:nvPr/>
                </p:nvSpPr>
                <p:spPr>
                  <a:xfrm>
                    <a:off x="4518025" y="4706937"/>
                    <a:ext cx="401637" cy="55562"/>
                  </a:xfrm>
                  <a:custGeom>
                    <a:rect b="b" l="l" r="r" t="t"/>
                    <a:pathLst>
                      <a:path extrusionOk="0" h="104" w="761">
                        <a:moveTo>
                          <a:pt x="744" y="25"/>
                        </a:moveTo>
                        <a:lnTo>
                          <a:pt x="667" y="12"/>
                        </a:lnTo>
                        <a:lnTo>
                          <a:pt x="580" y="4"/>
                        </a:lnTo>
                        <a:lnTo>
                          <a:pt x="510" y="0"/>
                        </a:lnTo>
                        <a:lnTo>
                          <a:pt x="427" y="0"/>
                        </a:lnTo>
                        <a:lnTo>
                          <a:pt x="343" y="2"/>
                        </a:lnTo>
                        <a:lnTo>
                          <a:pt x="261" y="4"/>
                        </a:lnTo>
                        <a:lnTo>
                          <a:pt x="190" y="12"/>
                        </a:lnTo>
                        <a:lnTo>
                          <a:pt x="69" y="19"/>
                        </a:lnTo>
                        <a:lnTo>
                          <a:pt x="251" y="29"/>
                        </a:lnTo>
                        <a:lnTo>
                          <a:pt x="391" y="39"/>
                        </a:lnTo>
                        <a:lnTo>
                          <a:pt x="247" y="41"/>
                        </a:lnTo>
                        <a:lnTo>
                          <a:pt x="163" y="41"/>
                        </a:lnTo>
                        <a:lnTo>
                          <a:pt x="94" y="50"/>
                        </a:lnTo>
                        <a:lnTo>
                          <a:pt x="0" y="65"/>
                        </a:lnTo>
                        <a:lnTo>
                          <a:pt x="84" y="78"/>
                        </a:lnTo>
                        <a:lnTo>
                          <a:pt x="189" y="75"/>
                        </a:lnTo>
                        <a:lnTo>
                          <a:pt x="270" y="70"/>
                        </a:lnTo>
                        <a:lnTo>
                          <a:pt x="404" y="70"/>
                        </a:lnTo>
                        <a:lnTo>
                          <a:pt x="249" y="78"/>
                        </a:lnTo>
                        <a:lnTo>
                          <a:pt x="191" y="84"/>
                        </a:lnTo>
                        <a:lnTo>
                          <a:pt x="91" y="98"/>
                        </a:lnTo>
                        <a:lnTo>
                          <a:pt x="229" y="104"/>
                        </a:lnTo>
                        <a:lnTo>
                          <a:pt x="362" y="99"/>
                        </a:lnTo>
                        <a:lnTo>
                          <a:pt x="468" y="99"/>
                        </a:lnTo>
                        <a:lnTo>
                          <a:pt x="601" y="95"/>
                        </a:lnTo>
                        <a:lnTo>
                          <a:pt x="676" y="102"/>
                        </a:lnTo>
                        <a:lnTo>
                          <a:pt x="725" y="95"/>
                        </a:lnTo>
                        <a:lnTo>
                          <a:pt x="761" y="84"/>
                        </a:lnTo>
                        <a:lnTo>
                          <a:pt x="697" y="76"/>
                        </a:lnTo>
                        <a:lnTo>
                          <a:pt x="629" y="67"/>
                        </a:lnTo>
                        <a:lnTo>
                          <a:pt x="706" y="54"/>
                        </a:lnTo>
                        <a:lnTo>
                          <a:pt x="744" y="25"/>
                        </a:lnTo>
                        <a:close/>
                      </a:path>
                    </a:pathLst>
                  </a:custGeom>
                  <a:solidFill>
                    <a:srgbClr val="FFC0C0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82" name="Google Shape;982;p56"/>
                  <p:cNvSpPr/>
                  <p:nvPr/>
                </p:nvSpPr>
                <p:spPr>
                  <a:xfrm>
                    <a:off x="3070225" y="4740275"/>
                    <a:ext cx="750887" cy="19050"/>
                  </a:xfrm>
                  <a:custGeom>
                    <a:rect b="b" l="l" r="r" t="t"/>
                    <a:pathLst>
                      <a:path extrusionOk="0" h="38" w="1420">
                        <a:moveTo>
                          <a:pt x="0" y="22"/>
                        </a:moveTo>
                        <a:lnTo>
                          <a:pt x="538" y="0"/>
                        </a:lnTo>
                        <a:lnTo>
                          <a:pt x="892" y="0"/>
                        </a:lnTo>
                        <a:lnTo>
                          <a:pt x="1179" y="14"/>
                        </a:lnTo>
                        <a:lnTo>
                          <a:pt x="1420" y="30"/>
                        </a:lnTo>
                        <a:lnTo>
                          <a:pt x="1121" y="38"/>
                        </a:lnTo>
                        <a:lnTo>
                          <a:pt x="954" y="38"/>
                        </a:lnTo>
                        <a:lnTo>
                          <a:pt x="718" y="27"/>
                        </a:lnTo>
                        <a:lnTo>
                          <a:pt x="488" y="30"/>
                        </a:lnTo>
                        <a:lnTo>
                          <a:pt x="240" y="22"/>
                        </a:lnTo>
                        <a:lnTo>
                          <a:pt x="0" y="22"/>
                        </a:lnTo>
                        <a:close/>
                      </a:path>
                    </a:pathLst>
                  </a:custGeom>
                  <a:solidFill>
                    <a:srgbClr val="FFC0C0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83" name="Google Shape;983;p56"/>
                  <p:cNvSpPr/>
                  <p:nvPr/>
                </p:nvSpPr>
                <p:spPr>
                  <a:xfrm>
                    <a:off x="3079750" y="4714875"/>
                    <a:ext cx="736600" cy="19050"/>
                  </a:xfrm>
                  <a:custGeom>
                    <a:rect b="b" l="l" r="r" t="t"/>
                    <a:pathLst>
                      <a:path extrusionOk="0" h="37" w="1393">
                        <a:moveTo>
                          <a:pt x="0" y="16"/>
                        </a:moveTo>
                        <a:lnTo>
                          <a:pt x="344" y="10"/>
                        </a:lnTo>
                        <a:lnTo>
                          <a:pt x="529" y="0"/>
                        </a:lnTo>
                        <a:lnTo>
                          <a:pt x="830" y="0"/>
                        </a:lnTo>
                        <a:lnTo>
                          <a:pt x="1214" y="21"/>
                        </a:lnTo>
                        <a:lnTo>
                          <a:pt x="1393" y="33"/>
                        </a:lnTo>
                        <a:lnTo>
                          <a:pt x="1200" y="37"/>
                        </a:lnTo>
                        <a:lnTo>
                          <a:pt x="1002" y="28"/>
                        </a:lnTo>
                        <a:lnTo>
                          <a:pt x="724" y="10"/>
                        </a:lnTo>
                        <a:lnTo>
                          <a:pt x="542" y="12"/>
                        </a:lnTo>
                        <a:lnTo>
                          <a:pt x="360" y="26"/>
                        </a:lnTo>
                        <a:lnTo>
                          <a:pt x="159" y="28"/>
                        </a:lnTo>
                        <a:lnTo>
                          <a:pt x="0" y="16"/>
                        </a:lnTo>
                        <a:close/>
                      </a:path>
                    </a:pathLst>
                  </a:custGeom>
                  <a:solidFill>
                    <a:srgbClr val="FF4040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84" name="Google Shape;984;p56"/>
                  <p:cNvSpPr/>
                  <p:nvPr/>
                </p:nvSpPr>
                <p:spPr>
                  <a:xfrm>
                    <a:off x="3798887" y="4730750"/>
                    <a:ext cx="714375" cy="60325"/>
                  </a:xfrm>
                  <a:custGeom>
                    <a:rect b="b" l="l" r="r" t="t"/>
                    <a:pathLst>
                      <a:path extrusionOk="0" h="113" w="1351">
                        <a:moveTo>
                          <a:pt x="338" y="6"/>
                        </a:moveTo>
                        <a:lnTo>
                          <a:pt x="203" y="5"/>
                        </a:lnTo>
                        <a:lnTo>
                          <a:pt x="70" y="6"/>
                        </a:lnTo>
                        <a:lnTo>
                          <a:pt x="19" y="8"/>
                        </a:lnTo>
                        <a:lnTo>
                          <a:pt x="75" y="16"/>
                        </a:lnTo>
                        <a:lnTo>
                          <a:pt x="162" y="24"/>
                        </a:lnTo>
                        <a:lnTo>
                          <a:pt x="72" y="27"/>
                        </a:lnTo>
                        <a:lnTo>
                          <a:pt x="0" y="29"/>
                        </a:lnTo>
                        <a:lnTo>
                          <a:pt x="65" y="40"/>
                        </a:lnTo>
                        <a:lnTo>
                          <a:pt x="123" y="49"/>
                        </a:lnTo>
                        <a:lnTo>
                          <a:pt x="182" y="53"/>
                        </a:lnTo>
                        <a:lnTo>
                          <a:pt x="226" y="56"/>
                        </a:lnTo>
                        <a:lnTo>
                          <a:pt x="262" y="58"/>
                        </a:lnTo>
                        <a:lnTo>
                          <a:pt x="361" y="66"/>
                        </a:lnTo>
                        <a:lnTo>
                          <a:pt x="249" y="70"/>
                        </a:lnTo>
                        <a:lnTo>
                          <a:pt x="179" y="71"/>
                        </a:lnTo>
                        <a:lnTo>
                          <a:pt x="121" y="71"/>
                        </a:lnTo>
                        <a:lnTo>
                          <a:pt x="80" y="71"/>
                        </a:lnTo>
                        <a:lnTo>
                          <a:pt x="124" y="80"/>
                        </a:lnTo>
                        <a:lnTo>
                          <a:pt x="96" y="85"/>
                        </a:lnTo>
                        <a:lnTo>
                          <a:pt x="118" y="92"/>
                        </a:lnTo>
                        <a:lnTo>
                          <a:pt x="149" y="101"/>
                        </a:lnTo>
                        <a:lnTo>
                          <a:pt x="184" y="107"/>
                        </a:lnTo>
                        <a:lnTo>
                          <a:pt x="257" y="113"/>
                        </a:lnTo>
                        <a:lnTo>
                          <a:pt x="352" y="113"/>
                        </a:lnTo>
                        <a:lnTo>
                          <a:pt x="455" y="113"/>
                        </a:lnTo>
                        <a:lnTo>
                          <a:pt x="551" y="110"/>
                        </a:lnTo>
                        <a:lnTo>
                          <a:pt x="608" y="107"/>
                        </a:lnTo>
                        <a:lnTo>
                          <a:pt x="704" y="106"/>
                        </a:lnTo>
                        <a:lnTo>
                          <a:pt x="785" y="107"/>
                        </a:lnTo>
                        <a:lnTo>
                          <a:pt x="846" y="106"/>
                        </a:lnTo>
                        <a:lnTo>
                          <a:pt x="924" y="106"/>
                        </a:lnTo>
                        <a:lnTo>
                          <a:pt x="1017" y="103"/>
                        </a:lnTo>
                        <a:lnTo>
                          <a:pt x="1105" y="98"/>
                        </a:lnTo>
                        <a:lnTo>
                          <a:pt x="1137" y="97"/>
                        </a:lnTo>
                        <a:lnTo>
                          <a:pt x="1165" y="96"/>
                        </a:lnTo>
                        <a:lnTo>
                          <a:pt x="1193" y="94"/>
                        </a:lnTo>
                        <a:lnTo>
                          <a:pt x="1222" y="92"/>
                        </a:lnTo>
                        <a:lnTo>
                          <a:pt x="1246" y="88"/>
                        </a:lnTo>
                        <a:lnTo>
                          <a:pt x="1276" y="85"/>
                        </a:lnTo>
                        <a:lnTo>
                          <a:pt x="1303" y="82"/>
                        </a:lnTo>
                        <a:lnTo>
                          <a:pt x="1337" y="81"/>
                        </a:lnTo>
                        <a:lnTo>
                          <a:pt x="1055" y="81"/>
                        </a:lnTo>
                        <a:lnTo>
                          <a:pt x="1119" y="74"/>
                        </a:lnTo>
                        <a:lnTo>
                          <a:pt x="1165" y="71"/>
                        </a:lnTo>
                        <a:lnTo>
                          <a:pt x="1197" y="64"/>
                        </a:lnTo>
                        <a:lnTo>
                          <a:pt x="1351" y="49"/>
                        </a:lnTo>
                        <a:lnTo>
                          <a:pt x="1193" y="51"/>
                        </a:lnTo>
                        <a:lnTo>
                          <a:pt x="1161" y="48"/>
                        </a:lnTo>
                        <a:lnTo>
                          <a:pt x="1046" y="48"/>
                        </a:lnTo>
                        <a:lnTo>
                          <a:pt x="966" y="49"/>
                        </a:lnTo>
                        <a:lnTo>
                          <a:pt x="926" y="51"/>
                        </a:lnTo>
                        <a:lnTo>
                          <a:pt x="884" y="53"/>
                        </a:lnTo>
                        <a:lnTo>
                          <a:pt x="878" y="49"/>
                        </a:lnTo>
                        <a:lnTo>
                          <a:pt x="905" y="45"/>
                        </a:lnTo>
                        <a:lnTo>
                          <a:pt x="947" y="40"/>
                        </a:lnTo>
                        <a:lnTo>
                          <a:pt x="977" y="34"/>
                        </a:lnTo>
                        <a:lnTo>
                          <a:pt x="1059" y="18"/>
                        </a:lnTo>
                        <a:lnTo>
                          <a:pt x="1004" y="11"/>
                        </a:lnTo>
                        <a:lnTo>
                          <a:pt x="993" y="3"/>
                        </a:lnTo>
                        <a:lnTo>
                          <a:pt x="942" y="1"/>
                        </a:lnTo>
                        <a:lnTo>
                          <a:pt x="892" y="0"/>
                        </a:lnTo>
                        <a:lnTo>
                          <a:pt x="834" y="1"/>
                        </a:lnTo>
                        <a:lnTo>
                          <a:pt x="617" y="6"/>
                        </a:lnTo>
                        <a:lnTo>
                          <a:pt x="338" y="6"/>
                        </a:lnTo>
                        <a:close/>
                      </a:path>
                    </a:pathLst>
                  </a:custGeom>
                  <a:solidFill>
                    <a:srgbClr val="FF8080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985" name="Google Shape;985;p56"/>
                  <p:cNvGrpSpPr/>
                  <p:nvPr/>
                </p:nvGrpSpPr>
                <p:grpSpPr>
                  <a:xfrm>
                    <a:off x="3062287" y="4649787"/>
                    <a:ext cx="1770062" cy="219075"/>
                    <a:chOff x="3062287" y="4649787"/>
                    <a:chExt cx="1770062" cy="219075"/>
                  </a:xfrm>
                </p:grpSpPr>
                <p:sp>
                  <p:nvSpPr>
                    <p:cNvPr id="986" name="Google Shape;986;p56"/>
                    <p:cNvSpPr/>
                    <p:nvPr/>
                  </p:nvSpPr>
                  <p:spPr>
                    <a:xfrm>
                      <a:off x="3130550" y="4649787"/>
                      <a:ext cx="1189037" cy="26987"/>
                    </a:xfrm>
                    <a:custGeom>
                      <a:rect b="b" l="l" r="r" t="t"/>
                      <a:pathLst>
                        <a:path extrusionOk="0" h="52" w="2248">
                          <a:moveTo>
                            <a:pt x="869" y="14"/>
                          </a:moveTo>
                          <a:lnTo>
                            <a:pt x="1037" y="9"/>
                          </a:lnTo>
                          <a:lnTo>
                            <a:pt x="1200" y="0"/>
                          </a:lnTo>
                          <a:lnTo>
                            <a:pt x="1377" y="5"/>
                          </a:lnTo>
                          <a:lnTo>
                            <a:pt x="1541" y="14"/>
                          </a:lnTo>
                          <a:lnTo>
                            <a:pt x="1717" y="31"/>
                          </a:lnTo>
                          <a:lnTo>
                            <a:pt x="1935" y="32"/>
                          </a:lnTo>
                          <a:lnTo>
                            <a:pt x="2058" y="31"/>
                          </a:lnTo>
                          <a:lnTo>
                            <a:pt x="2248" y="47"/>
                          </a:lnTo>
                          <a:lnTo>
                            <a:pt x="1958" y="52"/>
                          </a:lnTo>
                          <a:lnTo>
                            <a:pt x="1867" y="52"/>
                          </a:lnTo>
                          <a:lnTo>
                            <a:pt x="1728" y="47"/>
                          </a:lnTo>
                          <a:lnTo>
                            <a:pt x="1568" y="31"/>
                          </a:lnTo>
                          <a:lnTo>
                            <a:pt x="1424" y="21"/>
                          </a:lnTo>
                          <a:lnTo>
                            <a:pt x="1264" y="15"/>
                          </a:lnTo>
                          <a:lnTo>
                            <a:pt x="1112" y="14"/>
                          </a:lnTo>
                          <a:lnTo>
                            <a:pt x="927" y="29"/>
                          </a:lnTo>
                          <a:lnTo>
                            <a:pt x="800" y="31"/>
                          </a:lnTo>
                          <a:lnTo>
                            <a:pt x="738" y="32"/>
                          </a:lnTo>
                          <a:lnTo>
                            <a:pt x="390" y="40"/>
                          </a:lnTo>
                          <a:lnTo>
                            <a:pt x="0" y="37"/>
                          </a:lnTo>
                          <a:lnTo>
                            <a:pt x="292" y="22"/>
                          </a:lnTo>
                          <a:lnTo>
                            <a:pt x="554" y="15"/>
                          </a:lnTo>
                          <a:lnTo>
                            <a:pt x="753" y="11"/>
                          </a:lnTo>
                          <a:lnTo>
                            <a:pt x="869" y="14"/>
                          </a:lnTo>
                          <a:close/>
                        </a:path>
                      </a:pathLst>
                    </a:custGeom>
                    <a:solidFill>
                      <a:srgbClr val="800000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987" name="Google Shape;987;p56"/>
                    <p:cNvSpPr/>
                    <p:nvPr/>
                  </p:nvSpPr>
                  <p:spPr>
                    <a:xfrm>
                      <a:off x="3062287" y="4784725"/>
                      <a:ext cx="1770062" cy="84137"/>
                    </a:xfrm>
                    <a:custGeom>
                      <a:rect b="b" l="l" r="r" t="t"/>
                      <a:pathLst>
                        <a:path extrusionOk="0" h="160" w="3346">
                          <a:moveTo>
                            <a:pt x="1421" y="35"/>
                          </a:moveTo>
                          <a:lnTo>
                            <a:pt x="2000" y="28"/>
                          </a:lnTo>
                          <a:lnTo>
                            <a:pt x="2345" y="23"/>
                          </a:lnTo>
                          <a:lnTo>
                            <a:pt x="2536" y="23"/>
                          </a:lnTo>
                          <a:lnTo>
                            <a:pt x="2718" y="12"/>
                          </a:lnTo>
                          <a:lnTo>
                            <a:pt x="2818" y="8"/>
                          </a:lnTo>
                          <a:lnTo>
                            <a:pt x="3085" y="5"/>
                          </a:lnTo>
                          <a:lnTo>
                            <a:pt x="3308" y="7"/>
                          </a:lnTo>
                          <a:lnTo>
                            <a:pt x="3187" y="25"/>
                          </a:lnTo>
                          <a:lnTo>
                            <a:pt x="3311" y="25"/>
                          </a:lnTo>
                          <a:lnTo>
                            <a:pt x="3302" y="38"/>
                          </a:lnTo>
                          <a:lnTo>
                            <a:pt x="3302" y="54"/>
                          </a:lnTo>
                          <a:lnTo>
                            <a:pt x="3316" y="64"/>
                          </a:lnTo>
                          <a:lnTo>
                            <a:pt x="3342" y="104"/>
                          </a:lnTo>
                          <a:lnTo>
                            <a:pt x="3346" y="115"/>
                          </a:lnTo>
                          <a:lnTo>
                            <a:pt x="3341" y="131"/>
                          </a:lnTo>
                          <a:lnTo>
                            <a:pt x="3314" y="136"/>
                          </a:lnTo>
                          <a:lnTo>
                            <a:pt x="3112" y="131"/>
                          </a:lnTo>
                          <a:lnTo>
                            <a:pt x="2962" y="124"/>
                          </a:lnTo>
                          <a:lnTo>
                            <a:pt x="2718" y="124"/>
                          </a:lnTo>
                          <a:lnTo>
                            <a:pt x="2546" y="126"/>
                          </a:lnTo>
                          <a:lnTo>
                            <a:pt x="2339" y="140"/>
                          </a:lnTo>
                          <a:lnTo>
                            <a:pt x="2233" y="145"/>
                          </a:lnTo>
                          <a:lnTo>
                            <a:pt x="2029" y="156"/>
                          </a:lnTo>
                          <a:lnTo>
                            <a:pt x="1799" y="158"/>
                          </a:lnTo>
                          <a:lnTo>
                            <a:pt x="1630" y="160"/>
                          </a:lnTo>
                          <a:lnTo>
                            <a:pt x="1397" y="152"/>
                          </a:lnTo>
                          <a:lnTo>
                            <a:pt x="651" y="119"/>
                          </a:lnTo>
                          <a:lnTo>
                            <a:pt x="69" y="110"/>
                          </a:lnTo>
                          <a:lnTo>
                            <a:pt x="402" y="102"/>
                          </a:lnTo>
                          <a:lnTo>
                            <a:pt x="602" y="94"/>
                          </a:lnTo>
                          <a:lnTo>
                            <a:pt x="1361" y="109"/>
                          </a:lnTo>
                          <a:lnTo>
                            <a:pt x="1272" y="97"/>
                          </a:lnTo>
                          <a:lnTo>
                            <a:pt x="1181" y="87"/>
                          </a:lnTo>
                          <a:lnTo>
                            <a:pt x="1198" y="73"/>
                          </a:lnTo>
                          <a:lnTo>
                            <a:pt x="1237" y="66"/>
                          </a:lnTo>
                          <a:lnTo>
                            <a:pt x="1292" y="69"/>
                          </a:lnTo>
                          <a:lnTo>
                            <a:pt x="1454" y="76"/>
                          </a:lnTo>
                          <a:lnTo>
                            <a:pt x="1863" y="78"/>
                          </a:lnTo>
                          <a:lnTo>
                            <a:pt x="1470" y="62"/>
                          </a:lnTo>
                          <a:lnTo>
                            <a:pt x="1073" y="38"/>
                          </a:lnTo>
                          <a:lnTo>
                            <a:pt x="672" y="25"/>
                          </a:lnTo>
                          <a:lnTo>
                            <a:pt x="513" y="30"/>
                          </a:lnTo>
                          <a:lnTo>
                            <a:pt x="306" y="35"/>
                          </a:lnTo>
                          <a:lnTo>
                            <a:pt x="33" y="33"/>
                          </a:lnTo>
                          <a:lnTo>
                            <a:pt x="16" y="29"/>
                          </a:lnTo>
                          <a:lnTo>
                            <a:pt x="0" y="23"/>
                          </a:lnTo>
                          <a:lnTo>
                            <a:pt x="54" y="17"/>
                          </a:lnTo>
                          <a:lnTo>
                            <a:pt x="421" y="0"/>
                          </a:lnTo>
                          <a:lnTo>
                            <a:pt x="546" y="0"/>
                          </a:lnTo>
                          <a:lnTo>
                            <a:pt x="796" y="2"/>
                          </a:lnTo>
                          <a:lnTo>
                            <a:pt x="1009" y="12"/>
                          </a:lnTo>
                          <a:lnTo>
                            <a:pt x="1253" y="30"/>
                          </a:lnTo>
                          <a:lnTo>
                            <a:pt x="1421" y="35"/>
                          </a:lnTo>
                          <a:close/>
                        </a:path>
                      </a:pathLst>
                    </a:custGeom>
                    <a:solidFill>
                      <a:srgbClr val="800000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988" name="Google Shape;988;p56"/>
                  <p:cNvSpPr/>
                  <p:nvPr/>
                </p:nvSpPr>
                <p:spPr>
                  <a:xfrm>
                    <a:off x="3087687" y="4864100"/>
                    <a:ext cx="1781175" cy="79375"/>
                  </a:xfrm>
                  <a:custGeom>
                    <a:rect b="b" l="l" r="r" t="t"/>
                    <a:pathLst>
                      <a:path extrusionOk="0" h="148" w="3366">
                        <a:moveTo>
                          <a:pt x="2448" y="25"/>
                        </a:moveTo>
                        <a:lnTo>
                          <a:pt x="2695" y="6"/>
                        </a:lnTo>
                        <a:lnTo>
                          <a:pt x="2585" y="36"/>
                        </a:lnTo>
                        <a:lnTo>
                          <a:pt x="2854" y="30"/>
                        </a:lnTo>
                        <a:lnTo>
                          <a:pt x="2944" y="15"/>
                        </a:lnTo>
                        <a:lnTo>
                          <a:pt x="3269" y="10"/>
                        </a:lnTo>
                        <a:lnTo>
                          <a:pt x="3210" y="32"/>
                        </a:lnTo>
                        <a:lnTo>
                          <a:pt x="3275" y="47"/>
                        </a:lnTo>
                        <a:lnTo>
                          <a:pt x="3098" y="47"/>
                        </a:lnTo>
                        <a:lnTo>
                          <a:pt x="2743" y="46"/>
                        </a:lnTo>
                        <a:lnTo>
                          <a:pt x="2914" y="63"/>
                        </a:lnTo>
                        <a:lnTo>
                          <a:pt x="2519" y="73"/>
                        </a:lnTo>
                        <a:lnTo>
                          <a:pt x="2695" y="78"/>
                        </a:lnTo>
                        <a:lnTo>
                          <a:pt x="2466" y="112"/>
                        </a:lnTo>
                        <a:lnTo>
                          <a:pt x="3068" y="92"/>
                        </a:lnTo>
                        <a:lnTo>
                          <a:pt x="3296" y="96"/>
                        </a:lnTo>
                        <a:lnTo>
                          <a:pt x="3144" y="108"/>
                        </a:lnTo>
                        <a:lnTo>
                          <a:pt x="3366" y="117"/>
                        </a:lnTo>
                        <a:lnTo>
                          <a:pt x="2934" y="126"/>
                        </a:lnTo>
                        <a:lnTo>
                          <a:pt x="2527" y="135"/>
                        </a:lnTo>
                        <a:lnTo>
                          <a:pt x="2439" y="137"/>
                        </a:lnTo>
                        <a:lnTo>
                          <a:pt x="2240" y="140"/>
                        </a:lnTo>
                        <a:lnTo>
                          <a:pt x="2100" y="143"/>
                        </a:lnTo>
                        <a:lnTo>
                          <a:pt x="1716" y="148"/>
                        </a:lnTo>
                        <a:lnTo>
                          <a:pt x="1532" y="137"/>
                        </a:lnTo>
                        <a:lnTo>
                          <a:pt x="1269" y="126"/>
                        </a:lnTo>
                        <a:lnTo>
                          <a:pt x="982" y="117"/>
                        </a:lnTo>
                        <a:lnTo>
                          <a:pt x="712" y="111"/>
                        </a:lnTo>
                        <a:lnTo>
                          <a:pt x="617" y="112"/>
                        </a:lnTo>
                        <a:lnTo>
                          <a:pt x="362" y="112"/>
                        </a:lnTo>
                        <a:lnTo>
                          <a:pt x="125" y="111"/>
                        </a:lnTo>
                        <a:lnTo>
                          <a:pt x="69" y="105"/>
                        </a:lnTo>
                        <a:lnTo>
                          <a:pt x="0" y="90"/>
                        </a:lnTo>
                        <a:lnTo>
                          <a:pt x="107" y="90"/>
                        </a:lnTo>
                        <a:lnTo>
                          <a:pt x="219" y="92"/>
                        </a:lnTo>
                        <a:lnTo>
                          <a:pt x="416" y="100"/>
                        </a:lnTo>
                        <a:lnTo>
                          <a:pt x="602" y="90"/>
                        </a:lnTo>
                        <a:lnTo>
                          <a:pt x="740" y="90"/>
                        </a:lnTo>
                        <a:lnTo>
                          <a:pt x="863" y="96"/>
                        </a:lnTo>
                        <a:lnTo>
                          <a:pt x="1226" y="100"/>
                        </a:lnTo>
                        <a:lnTo>
                          <a:pt x="1433" y="111"/>
                        </a:lnTo>
                        <a:lnTo>
                          <a:pt x="1503" y="112"/>
                        </a:lnTo>
                        <a:lnTo>
                          <a:pt x="1579" y="119"/>
                        </a:lnTo>
                        <a:lnTo>
                          <a:pt x="1695" y="119"/>
                        </a:lnTo>
                        <a:lnTo>
                          <a:pt x="1796" y="117"/>
                        </a:lnTo>
                        <a:lnTo>
                          <a:pt x="2064" y="105"/>
                        </a:lnTo>
                        <a:lnTo>
                          <a:pt x="1826" y="100"/>
                        </a:lnTo>
                        <a:lnTo>
                          <a:pt x="1662" y="100"/>
                        </a:lnTo>
                        <a:lnTo>
                          <a:pt x="1479" y="100"/>
                        </a:lnTo>
                        <a:lnTo>
                          <a:pt x="1016" y="85"/>
                        </a:lnTo>
                        <a:lnTo>
                          <a:pt x="800" y="69"/>
                        </a:lnTo>
                        <a:lnTo>
                          <a:pt x="678" y="55"/>
                        </a:lnTo>
                        <a:lnTo>
                          <a:pt x="794" y="54"/>
                        </a:lnTo>
                        <a:lnTo>
                          <a:pt x="1008" y="67"/>
                        </a:lnTo>
                        <a:lnTo>
                          <a:pt x="1075" y="67"/>
                        </a:lnTo>
                        <a:lnTo>
                          <a:pt x="1179" y="69"/>
                        </a:lnTo>
                        <a:lnTo>
                          <a:pt x="1427" y="78"/>
                        </a:lnTo>
                        <a:lnTo>
                          <a:pt x="1607" y="80"/>
                        </a:lnTo>
                        <a:lnTo>
                          <a:pt x="1778" y="74"/>
                        </a:lnTo>
                        <a:lnTo>
                          <a:pt x="1897" y="69"/>
                        </a:lnTo>
                        <a:lnTo>
                          <a:pt x="1728" y="64"/>
                        </a:lnTo>
                        <a:lnTo>
                          <a:pt x="1569" y="63"/>
                        </a:lnTo>
                        <a:lnTo>
                          <a:pt x="1468" y="63"/>
                        </a:lnTo>
                        <a:lnTo>
                          <a:pt x="1308" y="58"/>
                        </a:lnTo>
                        <a:lnTo>
                          <a:pt x="1187" y="52"/>
                        </a:lnTo>
                        <a:lnTo>
                          <a:pt x="1056" y="49"/>
                        </a:lnTo>
                        <a:lnTo>
                          <a:pt x="966" y="46"/>
                        </a:lnTo>
                        <a:lnTo>
                          <a:pt x="879" y="42"/>
                        </a:lnTo>
                        <a:lnTo>
                          <a:pt x="640" y="26"/>
                        </a:lnTo>
                        <a:lnTo>
                          <a:pt x="747" y="17"/>
                        </a:lnTo>
                        <a:lnTo>
                          <a:pt x="633" y="12"/>
                        </a:lnTo>
                        <a:lnTo>
                          <a:pt x="518" y="12"/>
                        </a:lnTo>
                        <a:lnTo>
                          <a:pt x="406" y="20"/>
                        </a:lnTo>
                        <a:lnTo>
                          <a:pt x="308" y="28"/>
                        </a:lnTo>
                        <a:lnTo>
                          <a:pt x="207" y="26"/>
                        </a:lnTo>
                        <a:lnTo>
                          <a:pt x="155" y="22"/>
                        </a:lnTo>
                        <a:lnTo>
                          <a:pt x="46" y="10"/>
                        </a:lnTo>
                        <a:lnTo>
                          <a:pt x="197" y="1"/>
                        </a:lnTo>
                        <a:lnTo>
                          <a:pt x="320" y="1"/>
                        </a:lnTo>
                        <a:lnTo>
                          <a:pt x="512" y="1"/>
                        </a:lnTo>
                        <a:lnTo>
                          <a:pt x="708" y="0"/>
                        </a:lnTo>
                        <a:lnTo>
                          <a:pt x="938" y="9"/>
                        </a:lnTo>
                        <a:lnTo>
                          <a:pt x="1574" y="41"/>
                        </a:lnTo>
                        <a:lnTo>
                          <a:pt x="1730" y="41"/>
                        </a:lnTo>
                        <a:lnTo>
                          <a:pt x="2031" y="30"/>
                        </a:lnTo>
                        <a:lnTo>
                          <a:pt x="2234" y="28"/>
                        </a:lnTo>
                        <a:lnTo>
                          <a:pt x="2448" y="25"/>
                        </a:lnTo>
                        <a:close/>
                      </a:path>
                    </a:pathLst>
                  </a:custGeom>
                  <a:solidFill>
                    <a:srgbClr val="FFC0C0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89" name="Google Shape;989;p56"/>
                  <p:cNvSpPr/>
                  <p:nvPr/>
                </p:nvSpPr>
                <p:spPr>
                  <a:xfrm>
                    <a:off x="4630737" y="4764087"/>
                    <a:ext cx="276225" cy="9525"/>
                  </a:xfrm>
                  <a:custGeom>
                    <a:rect b="b" l="l" r="r" t="t"/>
                    <a:pathLst>
                      <a:path extrusionOk="0" h="18" w="522">
                        <a:moveTo>
                          <a:pt x="522" y="15"/>
                        </a:moveTo>
                        <a:lnTo>
                          <a:pt x="465" y="7"/>
                        </a:lnTo>
                        <a:lnTo>
                          <a:pt x="403" y="3"/>
                        </a:lnTo>
                        <a:lnTo>
                          <a:pt x="325" y="0"/>
                        </a:lnTo>
                        <a:lnTo>
                          <a:pt x="232" y="2"/>
                        </a:lnTo>
                        <a:lnTo>
                          <a:pt x="141" y="2"/>
                        </a:lnTo>
                        <a:lnTo>
                          <a:pt x="67" y="8"/>
                        </a:lnTo>
                        <a:lnTo>
                          <a:pt x="0" y="18"/>
                        </a:lnTo>
                        <a:lnTo>
                          <a:pt x="132" y="18"/>
                        </a:lnTo>
                        <a:lnTo>
                          <a:pt x="271" y="17"/>
                        </a:lnTo>
                        <a:lnTo>
                          <a:pt x="403" y="17"/>
                        </a:lnTo>
                        <a:lnTo>
                          <a:pt x="522" y="15"/>
                        </a:lnTo>
                        <a:close/>
                      </a:path>
                    </a:pathLst>
                  </a:custGeom>
                  <a:solidFill>
                    <a:srgbClr val="600000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grpSp>
        <p:nvGrpSpPr>
          <p:cNvPr id="990" name="Google Shape;990;p56"/>
          <p:cNvGrpSpPr/>
          <p:nvPr/>
        </p:nvGrpSpPr>
        <p:grpSpPr>
          <a:xfrm flipH="1">
            <a:off x="3451225" y="3784600"/>
            <a:ext cx="641350" cy="1611312"/>
            <a:chOff x="3733800" y="3784600"/>
            <a:chExt cx="641350" cy="1611312"/>
          </a:xfrm>
        </p:grpSpPr>
        <p:sp>
          <p:nvSpPr>
            <p:cNvPr id="991" name="Google Shape;991;p56"/>
            <p:cNvSpPr/>
            <p:nvPr/>
          </p:nvSpPr>
          <p:spPr>
            <a:xfrm>
              <a:off x="3897312" y="3848100"/>
              <a:ext cx="376237" cy="368300"/>
            </a:xfrm>
            <a:custGeom>
              <a:rect b="b" l="l" r="r" t="t"/>
              <a:pathLst>
                <a:path extrusionOk="0" h="696" w="711">
                  <a:moveTo>
                    <a:pt x="216" y="293"/>
                  </a:moveTo>
                  <a:lnTo>
                    <a:pt x="279" y="200"/>
                  </a:lnTo>
                  <a:lnTo>
                    <a:pt x="348" y="131"/>
                  </a:lnTo>
                  <a:lnTo>
                    <a:pt x="418" y="46"/>
                  </a:lnTo>
                  <a:lnTo>
                    <a:pt x="503" y="8"/>
                  </a:lnTo>
                  <a:lnTo>
                    <a:pt x="572" y="0"/>
                  </a:lnTo>
                  <a:lnTo>
                    <a:pt x="642" y="22"/>
                  </a:lnTo>
                  <a:lnTo>
                    <a:pt x="681" y="77"/>
                  </a:lnTo>
                  <a:lnTo>
                    <a:pt x="711" y="178"/>
                  </a:lnTo>
                  <a:lnTo>
                    <a:pt x="703" y="285"/>
                  </a:lnTo>
                  <a:lnTo>
                    <a:pt x="673" y="378"/>
                  </a:lnTo>
                  <a:lnTo>
                    <a:pt x="596" y="487"/>
                  </a:lnTo>
                  <a:lnTo>
                    <a:pt x="511" y="564"/>
                  </a:lnTo>
                  <a:lnTo>
                    <a:pt x="418" y="633"/>
                  </a:lnTo>
                  <a:lnTo>
                    <a:pt x="317" y="680"/>
                  </a:lnTo>
                  <a:lnTo>
                    <a:pt x="232" y="696"/>
                  </a:lnTo>
                  <a:lnTo>
                    <a:pt x="194" y="673"/>
                  </a:lnTo>
                  <a:lnTo>
                    <a:pt x="162" y="580"/>
                  </a:lnTo>
                  <a:lnTo>
                    <a:pt x="170" y="457"/>
                  </a:lnTo>
                  <a:lnTo>
                    <a:pt x="23" y="463"/>
                  </a:lnTo>
                  <a:lnTo>
                    <a:pt x="0" y="441"/>
                  </a:lnTo>
                  <a:lnTo>
                    <a:pt x="23" y="394"/>
                  </a:lnTo>
                  <a:lnTo>
                    <a:pt x="178" y="386"/>
                  </a:lnTo>
                  <a:lnTo>
                    <a:pt x="216" y="293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56"/>
            <p:cNvSpPr/>
            <p:nvPr/>
          </p:nvSpPr>
          <p:spPr>
            <a:xfrm>
              <a:off x="3876675" y="4235450"/>
              <a:ext cx="261937" cy="541337"/>
            </a:xfrm>
            <a:custGeom>
              <a:rect b="b" l="l" r="r" t="t"/>
              <a:pathLst>
                <a:path extrusionOk="0" h="1022" w="493">
                  <a:moveTo>
                    <a:pt x="139" y="86"/>
                  </a:moveTo>
                  <a:lnTo>
                    <a:pt x="208" y="24"/>
                  </a:lnTo>
                  <a:lnTo>
                    <a:pt x="315" y="0"/>
                  </a:lnTo>
                  <a:lnTo>
                    <a:pt x="408" y="16"/>
                  </a:lnTo>
                  <a:lnTo>
                    <a:pt x="477" y="78"/>
                  </a:lnTo>
                  <a:lnTo>
                    <a:pt x="493" y="125"/>
                  </a:lnTo>
                  <a:lnTo>
                    <a:pt x="493" y="186"/>
                  </a:lnTo>
                  <a:lnTo>
                    <a:pt x="463" y="240"/>
                  </a:lnTo>
                  <a:lnTo>
                    <a:pt x="408" y="333"/>
                  </a:lnTo>
                  <a:lnTo>
                    <a:pt x="386" y="442"/>
                  </a:lnTo>
                  <a:lnTo>
                    <a:pt x="378" y="534"/>
                  </a:lnTo>
                  <a:lnTo>
                    <a:pt x="400" y="634"/>
                  </a:lnTo>
                  <a:lnTo>
                    <a:pt x="463" y="727"/>
                  </a:lnTo>
                  <a:lnTo>
                    <a:pt x="485" y="820"/>
                  </a:lnTo>
                  <a:lnTo>
                    <a:pt x="477" y="905"/>
                  </a:lnTo>
                  <a:lnTo>
                    <a:pt x="432" y="976"/>
                  </a:lnTo>
                  <a:lnTo>
                    <a:pt x="370" y="1014"/>
                  </a:lnTo>
                  <a:lnTo>
                    <a:pt x="293" y="1022"/>
                  </a:lnTo>
                  <a:lnTo>
                    <a:pt x="200" y="1022"/>
                  </a:lnTo>
                  <a:lnTo>
                    <a:pt x="131" y="982"/>
                  </a:lnTo>
                  <a:lnTo>
                    <a:pt x="61" y="867"/>
                  </a:lnTo>
                  <a:lnTo>
                    <a:pt x="16" y="766"/>
                  </a:lnTo>
                  <a:lnTo>
                    <a:pt x="0" y="612"/>
                  </a:lnTo>
                  <a:lnTo>
                    <a:pt x="16" y="472"/>
                  </a:lnTo>
                  <a:lnTo>
                    <a:pt x="46" y="325"/>
                  </a:lnTo>
                  <a:lnTo>
                    <a:pt x="92" y="178"/>
                  </a:lnTo>
                  <a:lnTo>
                    <a:pt x="139" y="86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56"/>
            <p:cNvSpPr/>
            <p:nvPr/>
          </p:nvSpPr>
          <p:spPr>
            <a:xfrm>
              <a:off x="4086225" y="4252912"/>
              <a:ext cx="288925" cy="487362"/>
            </a:xfrm>
            <a:custGeom>
              <a:rect b="b" l="l" r="r" t="t"/>
              <a:pathLst>
                <a:path extrusionOk="0" h="920" w="547">
                  <a:moveTo>
                    <a:pt x="0" y="45"/>
                  </a:moveTo>
                  <a:lnTo>
                    <a:pt x="6" y="7"/>
                  </a:lnTo>
                  <a:lnTo>
                    <a:pt x="91" y="0"/>
                  </a:lnTo>
                  <a:lnTo>
                    <a:pt x="138" y="38"/>
                  </a:lnTo>
                  <a:lnTo>
                    <a:pt x="208" y="138"/>
                  </a:lnTo>
                  <a:lnTo>
                    <a:pt x="299" y="270"/>
                  </a:lnTo>
                  <a:lnTo>
                    <a:pt x="384" y="362"/>
                  </a:lnTo>
                  <a:lnTo>
                    <a:pt x="539" y="532"/>
                  </a:lnTo>
                  <a:lnTo>
                    <a:pt x="547" y="571"/>
                  </a:lnTo>
                  <a:lnTo>
                    <a:pt x="516" y="595"/>
                  </a:lnTo>
                  <a:lnTo>
                    <a:pt x="439" y="625"/>
                  </a:lnTo>
                  <a:lnTo>
                    <a:pt x="331" y="649"/>
                  </a:lnTo>
                  <a:lnTo>
                    <a:pt x="200" y="657"/>
                  </a:lnTo>
                  <a:lnTo>
                    <a:pt x="153" y="664"/>
                  </a:lnTo>
                  <a:lnTo>
                    <a:pt x="138" y="696"/>
                  </a:lnTo>
                  <a:lnTo>
                    <a:pt x="168" y="749"/>
                  </a:lnTo>
                  <a:lnTo>
                    <a:pt x="277" y="842"/>
                  </a:lnTo>
                  <a:lnTo>
                    <a:pt x="354" y="866"/>
                  </a:lnTo>
                  <a:lnTo>
                    <a:pt x="370" y="896"/>
                  </a:lnTo>
                  <a:lnTo>
                    <a:pt x="338" y="920"/>
                  </a:lnTo>
                  <a:lnTo>
                    <a:pt x="269" y="920"/>
                  </a:lnTo>
                  <a:lnTo>
                    <a:pt x="176" y="866"/>
                  </a:lnTo>
                  <a:lnTo>
                    <a:pt x="99" y="789"/>
                  </a:lnTo>
                  <a:lnTo>
                    <a:pt x="53" y="718"/>
                  </a:lnTo>
                  <a:lnTo>
                    <a:pt x="53" y="664"/>
                  </a:lnTo>
                  <a:lnTo>
                    <a:pt x="83" y="625"/>
                  </a:lnTo>
                  <a:lnTo>
                    <a:pt x="130" y="611"/>
                  </a:lnTo>
                  <a:lnTo>
                    <a:pt x="200" y="603"/>
                  </a:lnTo>
                  <a:lnTo>
                    <a:pt x="277" y="603"/>
                  </a:lnTo>
                  <a:lnTo>
                    <a:pt x="370" y="587"/>
                  </a:lnTo>
                  <a:lnTo>
                    <a:pt x="416" y="571"/>
                  </a:lnTo>
                  <a:lnTo>
                    <a:pt x="439" y="548"/>
                  </a:lnTo>
                  <a:lnTo>
                    <a:pt x="431" y="526"/>
                  </a:lnTo>
                  <a:lnTo>
                    <a:pt x="362" y="463"/>
                  </a:lnTo>
                  <a:lnTo>
                    <a:pt x="253" y="355"/>
                  </a:lnTo>
                  <a:lnTo>
                    <a:pt x="153" y="263"/>
                  </a:lnTo>
                  <a:lnTo>
                    <a:pt x="45" y="162"/>
                  </a:lnTo>
                  <a:lnTo>
                    <a:pt x="6" y="9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56"/>
            <p:cNvSpPr/>
            <p:nvPr/>
          </p:nvSpPr>
          <p:spPr>
            <a:xfrm>
              <a:off x="3897312" y="4660900"/>
              <a:ext cx="314325" cy="735012"/>
            </a:xfrm>
            <a:custGeom>
              <a:rect b="b" l="l" r="r" t="t"/>
              <a:pathLst>
                <a:path extrusionOk="0" h="1387" w="594">
                  <a:moveTo>
                    <a:pt x="293" y="0"/>
                  </a:moveTo>
                  <a:lnTo>
                    <a:pt x="378" y="16"/>
                  </a:lnTo>
                  <a:lnTo>
                    <a:pt x="417" y="79"/>
                  </a:lnTo>
                  <a:lnTo>
                    <a:pt x="409" y="225"/>
                  </a:lnTo>
                  <a:lnTo>
                    <a:pt x="394" y="380"/>
                  </a:lnTo>
                  <a:lnTo>
                    <a:pt x="394" y="542"/>
                  </a:lnTo>
                  <a:lnTo>
                    <a:pt x="471" y="736"/>
                  </a:lnTo>
                  <a:lnTo>
                    <a:pt x="532" y="875"/>
                  </a:lnTo>
                  <a:lnTo>
                    <a:pt x="564" y="1015"/>
                  </a:lnTo>
                  <a:lnTo>
                    <a:pt x="556" y="1138"/>
                  </a:lnTo>
                  <a:lnTo>
                    <a:pt x="556" y="1185"/>
                  </a:lnTo>
                  <a:lnTo>
                    <a:pt x="586" y="1231"/>
                  </a:lnTo>
                  <a:lnTo>
                    <a:pt x="594" y="1278"/>
                  </a:lnTo>
                  <a:lnTo>
                    <a:pt x="572" y="1300"/>
                  </a:lnTo>
                  <a:lnTo>
                    <a:pt x="509" y="1286"/>
                  </a:lnTo>
                  <a:lnTo>
                    <a:pt x="394" y="1270"/>
                  </a:lnTo>
                  <a:lnTo>
                    <a:pt x="255" y="1300"/>
                  </a:lnTo>
                  <a:lnTo>
                    <a:pt x="162" y="1355"/>
                  </a:lnTo>
                  <a:lnTo>
                    <a:pt x="115" y="1387"/>
                  </a:lnTo>
                  <a:lnTo>
                    <a:pt x="69" y="1387"/>
                  </a:lnTo>
                  <a:lnTo>
                    <a:pt x="0" y="1286"/>
                  </a:lnTo>
                  <a:lnTo>
                    <a:pt x="8" y="1270"/>
                  </a:lnTo>
                  <a:lnTo>
                    <a:pt x="147" y="1223"/>
                  </a:lnTo>
                  <a:lnTo>
                    <a:pt x="309" y="1201"/>
                  </a:lnTo>
                  <a:lnTo>
                    <a:pt x="425" y="1193"/>
                  </a:lnTo>
                  <a:lnTo>
                    <a:pt x="494" y="1193"/>
                  </a:lnTo>
                  <a:lnTo>
                    <a:pt x="509" y="1146"/>
                  </a:lnTo>
                  <a:lnTo>
                    <a:pt x="487" y="1015"/>
                  </a:lnTo>
                  <a:lnTo>
                    <a:pt x="432" y="875"/>
                  </a:lnTo>
                  <a:lnTo>
                    <a:pt x="348" y="698"/>
                  </a:lnTo>
                  <a:lnTo>
                    <a:pt x="277" y="542"/>
                  </a:lnTo>
                  <a:lnTo>
                    <a:pt x="247" y="403"/>
                  </a:lnTo>
                  <a:lnTo>
                    <a:pt x="239" y="249"/>
                  </a:lnTo>
                  <a:lnTo>
                    <a:pt x="239" y="101"/>
                  </a:lnTo>
                  <a:lnTo>
                    <a:pt x="271" y="40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56"/>
            <p:cNvSpPr/>
            <p:nvPr/>
          </p:nvSpPr>
          <p:spPr>
            <a:xfrm>
              <a:off x="3741737" y="4683125"/>
              <a:ext cx="261937" cy="609600"/>
            </a:xfrm>
            <a:custGeom>
              <a:rect b="b" l="l" r="r" t="t"/>
              <a:pathLst>
                <a:path extrusionOk="0" h="1153" w="493">
                  <a:moveTo>
                    <a:pt x="370" y="0"/>
                  </a:moveTo>
                  <a:lnTo>
                    <a:pt x="439" y="0"/>
                  </a:lnTo>
                  <a:lnTo>
                    <a:pt x="463" y="47"/>
                  </a:lnTo>
                  <a:lnTo>
                    <a:pt x="477" y="148"/>
                  </a:lnTo>
                  <a:lnTo>
                    <a:pt x="463" y="255"/>
                  </a:lnTo>
                  <a:lnTo>
                    <a:pt x="424" y="472"/>
                  </a:lnTo>
                  <a:lnTo>
                    <a:pt x="431" y="565"/>
                  </a:lnTo>
                  <a:lnTo>
                    <a:pt x="477" y="750"/>
                  </a:lnTo>
                  <a:lnTo>
                    <a:pt x="493" y="882"/>
                  </a:lnTo>
                  <a:lnTo>
                    <a:pt x="493" y="983"/>
                  </a:lnTo>
                  <a:lnTo>
                    <a:pt x="471" y="1005"/>
                  </a:lnTo>
                  <a:lnTo>
                    <a:pt x="401" y="1021"/>
                  </a:lnTo>
                  <a:lnTo>
                    <a:pt x="308" y="1044"/>
                  </a:lnTo>
                  <a:lnTo>
                    <a:pt x="216" y="1090"/>
                  </a:lnTo>
                  <a:lnTo>
                    <a:pt x="123" y="1153"/>
                  </a:lnTo>
                  <a:lnTo>
                    <a:pt x="85" y="1153"/>
                  </a:lnTo>
                  <a:lnTo>
                    <a:pt x="0" y="1084"/>
                  </a:lnTo>
                  <a:lnTo>
                    <a:pt x="8" y="1052"/>
                  </a:lnTo>
                  <a:lnTo>
                    <a:pt x="115" y="1005"/>
                  </a:lnTo>
                  <a:lnTo>
                    <a:pt x="301" y="959"/>
                  </a:lnTo>
                  <a:lnTo>
                    <a:pt x="386" y="928"/>
                  </a:lnTo>
                  <a:lnTo>
                    <a:pt x="401" y="898"/>
                  </a:lnTo>
                  <a:lnTo>
                    <a:pt x="401" y="766"/>
                  </a:lnTo>
                  <a:lnTo>
                    <a:pt x="370" y="596"/>
                  </a:lnTo>
                  <a:lnTo>
                    <a:pt x="354" y="488"/>
                  </a:lnTo>
                  <a:lnTo>
                    <a:pt x="339" y="318"/>
                  </a:lnTo>
                  <a:lnTo>
                    <a:pt x="332" y="132"/>
                  </a:lnTo>
                  <a:lnTo>
                    <a:pt x="339" y="47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56"/>
            <p:cNvSpPr/>
            <p:nvPr/>
          </p:nvSpPr>
          <p:spPr>
            <a:xfrm>
              <a:off x="3733800" y="3784600"/>
              <a:ext cx="428625" cy="544512"/>
            </a:xfrm>
            <a:custGeom>
              <a:rect b="b" l="l" r="r" t="t"/>
              <a:pathLst>
                <a:path extrusionOk="0" h="1028" w="810">
                  <a:moveTo>
                    <a:pt x="431" y="1028"/>
                  </a:moveTo>
                  <a:lnTo>
                    <a:pt x="470" y="982"/>
                  </a:lnTo>
                  <a:lnTo>
                    <a:pt x="455" y="913"/>
                  </a:lnTo>
                  <a:lnTo>
                    <a:pt x="424" y="820"/>
                  </a:lnTo>
                  <a:lnTo>
                    <a:pt x="308" y="711"/>
                  </a:lnTo>
                  <a:lnTo>
                    <a:pt x="192" y="611"/>
                  </a:lnTo>
                  <a:lnTo>
                    <a:pt x="138" y="502"/>
                  </a:lnTo>
                  <a:lnTo>
                    <a:pt x="115" y="332"/>
                  </a:lnTo>
                  <a:lnTo>
                    <a:pt x="247" y="286"/>
                  </a:lnTo>
                  <a:lnTo>
                    <a:pt x="455" y="263"/>
                  </a:lnTo>
                  <a:lnTo>
                    <a:pt x="540" y="271"/>
                  </a:lnTo>
                  <a:lnTo>
                    <a:pt x="562" y="294"/>
                  </a:lnTo>
                  <a:lnTo>
                    <a:pt x="601" y="255"/>
                  </a:lnTo>
                  <a:lnTo>
                    <a:pt x="586" y="217"/>
                  </a:lnTo>
                  <a:lnTo>
                    <a:pt x="609" y="148"/>
                  </a:lnTo>
                  <a:lnTo>
                    <a:pt x="671" y="85"/>
                  </a:lnTo>
                  <a:lnTo>
                    <a:pt x="718" y="69"/>
                  </a:lnTo>
                  <a:lnTo>
                    <a:pt x="779" y="108"/>
                  </a:lnTo>
                  <a:lnTo>
                    <a:pt x="810" y="69"/>
                  </a:lnTo>
                  <a:lnTo>
                    <a:pt x="756" y="0"/>
                  </a:lnTo>
                  <a:lnTo>
                    <a:pt x="686" y="0"/>
                  </a:lnTo>
                  <a:lnTo>
                    <a:pt x="601" y="39"/>
                  </a:lnTo>
                  <a:lnTo>
                    <a:pt x="548" y="140"/>
                  </a:lnTo>
                  <a:lnTo>
                    <a:pt x="478" y="186"/>
                  </a:lnTo>
                  <a:lnTo>
                    <a:pt x="370" y="201"/>
                  </a:lnTo>
                  <a:lnTo>
                    <a:pt x="176" y="225"/>
                  </a:lnTo>
                  <a:lnTo>
                    <a:pt x="23" y="271"/>
                  </a:lnTo>
                  <a:lnTo>
                    <a:pt x="0" y="310"/>
                  </a:lnTo>
                  <a:lnTo>
                    <a:pt x="15" y="433"/>
                  </a:lnTo>
                  <a:lnTo>
                    <a:pt x="69" y="603"/>
                  </a:lnTo>
                  <a:lnTo>
                    <a:pt x="146" y="743"/>
                  </a:lnTo>
                  <a:lnTo>
                    <a:pt x="223" y="866"/>
                  </a:lnTo>
                  <a:lnTo>
                    <a:pt x="293" y="951"/>
                  </a:lnTo>
                  <a:lnTo>
                    <a:pt x="362" y="1012"/>
                  </a:lnTo>
                  <a:lnTo>
                    <a:pt x="431" y="1028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7" name="Google Shape;997;p56"/>
          <p:cNvGrpSpPr/>
          <p:nvPr/>
        </p:nvGrpSpPr>
        <p:grpSpPr>
          <a:xfrm>
            <a:off x="3757612" y="3581400"/>
            <a:ext cx="147637" cy="185737"/>
            <a:chOff x="4302125" y="3657600"/>
            <a:chExt cx="147637" cy="185737"/>
          </a:xfrm>
        </p:grpSpPr>
        <p:sp>
          <p:nvSpPr>
            <p:cNvPr id="998" name="Google Shape;998;p56"/>
            <p:cNvSpPr/>
            <p:nvPr/>
          </p:nvSpPr>
          <p:spPr>
            <a:xfrm>
              <a:off x="4330700" y="3657600"/>
              <a:ext cx="119062" cy="134937"/>
            </a:xfrm>
            <a:custGeom>
              <a:rect b="b" l="l" r="r" t="t"/>
              <a:pathLst>
                <a:path extrusionOk="0" h="255" w="224">
                  <a:moveTo>
                    <a:pt x="68" y="16"/>
                  </a:moveTo>
                  <a:lnTo>
                    <a:pt x="131" y="0"/>
                  </a:lnTo>
                  <a:lnTo>
                    <a:pt x="208" y="23"/>
                  </a:lnTo>
                  <a:lnTo>
                    <a:pt x="224" y="77"/>
                  </a:lnTo>
                  <a:lnTo>
                    <a:pt x="216" y="147"/>
                  </a:lnTo>
                  <a:lnTo>
                    <a:pt x="177" y="193"/>
                  </a:lnTo>
                  <a:lnTo>
                    <a:pt x="123" y="200"/>
                  </a:lnTo>
                  <a:lnTo>
                    <a:pt x="68" y="200"/>
                  </a:lnTo>
                  <a:lnTo>
                    <a:pt x="45" y="224"/>
                  </a:lnTo>
                  <a:lnTo>
                    <a:pt x="45" y="239"/>
                  </a:lnTo>
                  <a:lnTo>
                    <a:pt x="30" y="255"/>
                  </a:lnTo>
                  <a:lnTo>
                    <a:pt x="0" y="247"/>
                  </a:lnTo>
                  <a:lnTo>
                    <a:pt x="6" y="208"/>
                  </a:lnTo>
                  <a:lnTo>
                    <a:pt x="30" y="178"/>
                  </a:lnTo>
                  <a:lnTo>
                    <a:pt x="76" y="154"/>
                  </a:lnTo>
                  <a:lnTo>
                    <a:pt x="123" y="162"/>
                  </a:lnTo>
                  <a:lnTo>
                    <a:pt x="161" y="154"/>
                  </a:lnTo>
                  <a:lnTo>
                    <a:pt x="184" y="116"/>
                  </a:lnTo>
                  <a:lnTo>
                    <a:pt x="184" y="69"/>
                  </a:lnTo>
                  <a:lnTo>
                    <a:pt x="161" y="46"/>
                  </a:lnTo>
                  <a:lnTo>
                    <a:pt x="131" y="46"/>
                  </a:lnTo>
                  <a:lnTo>
                    <a:pt x="99" y="54"/>
                  </a:lnTo>
                  <a:lnTo>
                    <a:pt x="76" y="69"/>
                  </a:lnTo>
                  <a:lnTo>
                    <a:pt x="53" y="54"/>
                  </a:lnTo>
                  <a:lnTo>
                    <a:pt x="68" y="16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56"/>
            <p:cNvSpPr/>
            <p:nvPr/>
          </p:nvSpPr>
          <p:spPr>
            <a:xfrm>
              <a:off x="4302125" y="3810000"/>
              <a:ext cx="33337" cy="33337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0" name="Google Shape;1000;p56"/>
          <p:cNvSpPr txBox="1"/>
          <p:nvPr/>
        </p:nvSpPr>
        <p:spPr>
          <a:xfrm>
            <a:off x="3276600" y="55626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Operator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57"/>
          <p:cNvSpPr txBox="1"/>
          <p:nvPr>
            <p:ph type="title"/>
          </p:nvPr>
        </p:nvSpPr>
        <p:spPr>
          <a:xfrm>
            <a:off x="685800" y="1150937"/>
            <a:ext cx="7772400" cy="665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2nd S - Stabilize</a:t>
            </a:r>
            <a:endParaRPr/>
          </a:p>
        </p:txBody>
      </p:sp>
      <p:sp>
        <p:nvSpPr>
          <p:cNvPr id="1006" name="Google Shape;1006;p57"/>
          <p:cNvSpPr txBox="1"/>
          <p:nvPr>
            <p:ph idx="1" type="body"/>
          </p:nvPr>
        </p:nvSpPr>
        <p:spPr>
          <a:xfrm>
            <a:off x="538162" y="2165350"/>
            <a:ext cx="8077200" cy="35369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place for everything and everything in its place</a:t>
            </a:r>
            <a:endParaRPr/>
          </a:p>
          <a:p>
            <a:pPr indent="-284162" lvl="1" marL="741362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outlines</a:t>
            </a:r>
            <a:endParaRPr/>
          </a:p>
          <a:p>
            <a:pPr indent="-284162" lvl="1" marL="741362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labels</a:t>
            </a:r>
            <a:endParaRPr/>
          </a:p>
          <a:p>
            <a:pPr indent="-284162" lvl="1" marL="741362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shadow boxes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Designated responsibilities</a:t>
            </a:r>
            <a:endParaRPr/>
          </a:p>
          <a:p>
            <a:pPr indent="-284162" lvl="1" marL="741362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 coded maps</a:t>
            </a:r>
            <a:endParaRPr/>
          </a:p>
          <a:p>
            <a:pPr indent="-284162" lvl="1" marL="741362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X-Tag leaders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Make everything easy to find, use, and return</a:t>
            </a:r>
            <a:endParaRPr/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0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0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0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0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0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0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0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0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8"/>
          <p:cNvSpPr txBox="1"/>
          <p:nvPr>
            <p:ph type="ctrTitle"/>
          </p:nvPr>
        </p:nvSpPr>
        <p:spPr>
          <a:xfrm>
            <a:off x="685800" y="1160462"/>
            <a:ext cx="7772400" cy="630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Does this look well stabilized?</a:t>
            </a:r>
            <a:endParaRPr/>
          </a:p>
        </p:txBody>
      </p:sp>
      <p:pic>
        <p:nvPicPr>
          <p:cNvPr descr="C:\Documents and Settings\brownld\Desktop\Photos\Image8_VM001.jpg" id="1012" name="Google Shape;101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8762" y="1762125"/>
            <a:ext cx="3328987" cy="46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59"/>
          <p:cNvSpPr txBox="1"/>
          <p:nvPr>
            <p:ph type="title"/>
          </p:nvPr>
        </p:nvSpPr>
        <p:spPr>
          <a:xfrm>
            <a:off x="533400" y="1016000"/>
            <a:ext cx="8077200" cy="547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Outlines or Footprints</a:t>
            </a:r>
            <a:endParaRPr/>
          </a:p>
        </p:txBody>
      </p:sp>
      <p:sp>
        <p:nvSpPr>
          <p:cNvPr id="1018" name="Google Shape;1018;p59"/>
          <p:cNvSpPr txBox="1"/>
          <p:nvPr/>
        </p:nvSpPr>
        <p:spPr>
          <a:xfrm>
            <a:off x="2286000" y="6115050"/>
            <a:ext cx="4343400" cy="427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r>
              <a:rPr b="1" i="0" lang="en-US" sz="2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little out of place</a:t>
            </a:r>
            <a:endParaRPr/>
          </a:p>
        </p:txBody>
      </p:sp>
      <p:pic>
        <p:nvPicPr>
          <p:cNvPr descr="C:\Documents and Settings\brownld\Desktop\Photos\Image9_VM001.jpg" id="1019" name="Google Shape;101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2425" y="1531937"/>
            <a:ext cx="3098800" cy="451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59"/>
          <p:cNvSpPr/>
          <p:nvPr/>
        </p:nvSpPr>
        <p:spPr>
          <a:xfrm rot="-2160000">
            <a:off x="5413375" y="4926012"/>
            <a:ext cx="609600" cy="457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hlink"/>
          </a:solidFill>
          <a:ln cap="flat" cmpd="sng" w="126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60"/>
          <p:cNvSpPr txBox="1"/>
          <p:nvPr>
            <p:ph type="title"/>
          </p:nvPr>
        </p:nvSpPr>
        <p:spPr>
          <a:xfrm>
            <a:off x="492125" y="3714750"/>
            <a:ext cx="8153400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The Third S</a:t>
            </a:r>
            <a:endParaRPr/>
          </a:p>
        </p:txBody>
      </p:sp>
      <p:grpSp>
        <p:nvGrpSpPr>
          <p:cNvPr id="1026" name="Google Shape;1026;p60"/>
          <p:cNvGrpSpPr/>
          <p:nvPr/>
        </p:nvGrpSpPr>
        <p:grpSpPr>
          <a:xfrm>
            <a:off x="2514600" y="1957387"/>
            <a:ext cx="4841875" cy="2443163"/>
            <a:chOff x="2514600" y="1443037"/>
            <a:chExt cx="4841875" cy="2443163"/>
          </a:xfrm>
        </p:grpSpPr>
        <p:sp>
          <p:nvSpPr>
            <p:cNvPr id="1027" name="Google Shape;1027;p60"/>
            <p:cNvSpPr/>
            <p:nvPr/>
          </p:nvSpPr>
          <p:spPr>
            <a:xfrm>
              <a:off x="2909887" y="1457325"/>
              <a:ext cx="3105150" cy="1438275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0" i="1">
                  <a:ln cap="flat" cmpd="sng" w="9525">
                    <a:solidFill>
                      <a:srgbClr val="000000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  <a:gradFill>
                    <a:gsLst>
                      <a:gs pos="0">
                        <a:srgbClr val="DCEBF5"/>
                      </a:gs>
                      <a:gs pos="8000">
                        <a:srgbClr val="83A7C3"/>
                      </a:gs>
                      <a:gs pos="13000">
                        <a:srgbClr val="768FB9"/>
                      </a:gs>
                      <a:gs pos="21000">
                        <a:srgbClr val="83A7C3"/>
                      </a:gs>
                      <a:gs pos="52000">
                        <a:srgbClr val="FFFFFF"/>
                      </a:gs>
                      <a:gs pos="55999">
                        <a:srgbClr val="9C6563"/>
                      </a:gs>
                      <a:gs pos="58000">
                        <a:srgbClr val="80302D"/>
                      </a:gs>
                      <a:gs pos="71000">
                        <a:srgbClr val="C0524E"/>
                      </a:gs>
                      <a:gs pos="94000">
                        <a:srgbClr val="EBDAD4"/>
                      </a:gs>
                      <a:gs pos="100000">
                        <a:srgbClr val="55261C"/>
                      </a:gs>
                    </a:gsLst>
                    <a:lin ang="5400000" scaled="0"/>
                  </a:gradFill>
                  <a:latin typeface="Arial Black"/>
                </a:rPr>
                <a:t>Shine </a:t>
              </a:r>
            </a:p>
          </p:txBody>
        </p:sp>
        <p:grpSp>
          <p:nvGrpSpPr>
            <p:cNvPr id="1028" name="Google Shape;1028;p60"/>
            <p:cNvGrpSpPr/>
            <p:nvPr/>
          </p:nvGrpSpPr>
          <p:grpSpPr>
            <a:xfrm>
              <a:off x="2514600" y="2163762"/>
              <a:ext cx="773112" cy="1414462"/>
              <a:chOff x="3471862" y="4597400"/>
              <a:chExt cx="773112" cy="1414462"/>
            </a:xfrm>
          </p:grpSpPr>
          <p:sp>
            <p:nvSpPr>
              <p:cNvPr id="1029" name="Google Shape;1029;p60"/>
              <p:cNvSpPr/>
              <p:nvPr/>
            </p:nvSpPr>
            <p:spPr>
              <a:xfrm>
                <a:off x="3559175" y="4597400"/>
                <a:ext cx="315912" cy="287337"/>
              </a:xfrm>
              <a:custGeom>
                <a:rect b="b" l="l" r="r" t="t"/>
                <a:pathLst>
                  <a:path extrusionOk="0" h="363" w="398">
                    <a:moveTo>
                      <a:pt x="106" y="188"/>
                    </a:moveTo>
                    <a:lnTo>
                      <a:pt x="161" y="89"/>
                    </a:lnTo>
                    <a:lnTo>
                      <a:pt x="201" y="49"/>
                    </a:lnTo>
                    <a:lnTo>
                      <a:pt x="235" y="19"/>
                    </a:lnTo>
                    <a:lnTo>
                      <a:pt x="282" y="0"/>
                    </a:lnTo>
                    <a:lnTo>
                      <a:pt x="326" y="2"/>
                    </a:lnTo>
                    <a:lnTo>
                      <a:pt x="356" y="24"/>
                    </a:lnTo>
                    <a:lnTo>
                      <a:pt x="390" y="71"/>
                    </a:lnTo>
                    <a:lnTo>
                      <a:pt x="398" y="129"/>
                    </a:lnTo>
                    <a:lnTo>
                      <a:pt x="393" y="188"/>
                    </a:lnTo>
                    <a:lnTo>
                      <a:pt x="366" y="249"/>
                    </a:lnTo>
                    <a:lnTo>
                      <a:pt x="332" y="299"/>
                    </a:lnTo>
                    <a:lnTo>
                      <a:pt x="285" y="333"/>
                    </a:lnTo>
                    <a:lnTo>
                      <a:pt x="232" y="353"/>
                    </a:lnTo>
                    <a:lnTo>
                      <a:pt x="181" y="363"/>
                    </a:lnTo>
                    <a:lnTo>
                      <a:pt x="141" y="353"/>
                    </a:lnTo>
                    <a:lnTo>
                      <a:pt x="114" y="339"/>
                    </a:lnTo>
                    <a:lnTo>
                      <a:pt x="101" y="312"/>
                    </a:lnTo>
                    <a:lnTo>
                      <a:pt x="94" y="259"/>
                    </a:lnTo>
                    <a:lnTo>
                      <a:pt x="94" y="234"/>
                    </a:lnTo>
                    <a:lnTo>
                      <a:pt x="50" y="262"/>
                    </a:lnTo>
                    <a:lnTo>
                      <a:pt x="22" y="272"/>
                    </a:lnTo>
                    <a:lnTo>
                      <a:pt x="0" y="259"/>
                    </a:lnTo>
                    <a:lnTo>
                      <a:pt x="3" y="234"/>
                    </a:lnTo>
                    <a:lnTo>
                      <a:pt x="54" y="210"/>
                    </a:lnTo>
                    <a:lnTo>
                      <a:pt x="106" y="188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60"/>
              <p:cNvSpPr/>
              <p:nvPr/>
            </p:nvSpPr>
            <p:spPr>
              <a:xfrm>
                <a:off x="3471862" y="4918075"/>
                <a:ext cx="277812" cy="563562"/>
              </a:xfrm>
              <a:custGeom>
                <a:rect b="b" l="l" r="r" t="t"/>
                <a:pathLst>
                  <a:path extrusionOk="0" h="710" w="349">
                    <a:moveTo>
                      <a:pt x="248" y="270"/>
                    </a:moveTo>
                    <a:lnTo>
                      <a:pt x="282" y="215"/>
                    </a:lnTo>
                    <a:lnTo>
                      <a:pt x="312" y="151"/>
                    </a:lnTo>
                    <a:lnTo>
                      <a:pt x="322" y="104"/>
                    </a:lnTo>
                    <a:lnTo>
                      <a:pt x="322" y="62"/>
                    </a:lnTo>
                    <a:lnTo>
                      <a:pt x="302" y="25"/>
                    </a:lnTo>
                    <a:lnTo>
                      <a:pt x="274" y="7"/>
                    </a:lnTo>
                    <a:lnTo>
                      <a:pt x="232" y="0"/>
                    </a:lnTo>
                    <a:lnTo>
                      <a:pt x="171" y="22"/>
                    </a:lnTo>
                    <a:lnTo>
                      <a:pt x="127" y="57"/>
                    </a:lnTo>
                    <a:lnTo>
                      <a:pt x="89" y="116"/>
                    </a:lnTo>
                    <a:lnTo>
                      <a:pt x="47" y="201"/>
                    </a:lnTo>
                    <a:lnTo>
                      <a:pt x="22" y="292"/>
                    </a:lnTo>
                    <a:lnTo>
                      <a:pt x="10" y="351"/>
                    </a:lnTo>
                    <a:lnTo>
                      <a:pt x="0" y="430"/>
                    </a:lnTo>
                    <a:lnTo>
                      <a:pt x="8" y="524"/>
                    </a:lnTo>
                    <a:lnTo>
                      <a:pt x="38" y="603"/>
                    </a:lnTo>
                    <a:lnTo>
                      <a:pt x="89" y="661"/>
                    </a:lnTo>
                    <a:lnTo>
                      <a:pt x="139" y="688"/>
                    </a:lnTo>
                    <a:lnTo>
                      <a:pt x="201" y="710"/>
                    </a:lnTo>
                    <a:lnTo>
                      <a:pt x="260" y="710"/>
                    </a:lnTo>
                    <a:lnTo>
                      <a:pt x="302" y="692"/>
                    </a:lnTo>
                    <a:lnTo>
                      <a:pt x="332" y="651"/>
                    </a:lnTo>
                    <a:lnTo>
                      <a:pt x="349" y="609"/>
                    </a:lnTo>
                    <a:lnTo>
                      <a:pt x="349" y="549"/>
                    </a:lnTo>
                    <a:lnTo>
                      <a:pt x="322" y="504"/>
                    </a:lnTo>
                    <a:lnTo>
                      <a:pt x="299" y="470"/>
                    </a:lnTo>
                    <a:lnTo>
                      <a:pt x="252" y="435"/>
                    </a:lnTo>
                    <a:lnTo>
                      <a:pt x="232" y="390"/>
                    </a:lnTo>
                    <a:lnTo>
                      <a:pt x="228" y="354"/>
                    </a:lnTo>
                    <a:lnTo>
                      <a:pt x="232" y="324"/>
                    </a:lnTo>
                    <a:lnTo>
                      <a:pt x="248" y="270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60"/>
              <p:cNvSpPr/>
              <p:nvPr/>
            </p:nvSpPr>
            <p:spPr>
              <a:xfrm>
                <a:off x="3649662" y="4829175"/>
                <a:ext cx="595312" cy="311150"/>
              </a:xfrm>
              <a:custGeom>
                <a:rect b="b" l="l" r="r" t="t"/>
                <a:pathLst>
                  <a:path extrusionOk="0" h="391" w="749">
                    <a:moveTo>
                      <a:pt x="178" y="260"/>
                    </a:moveTo>
                    <a:lnTo>
                      <a:pt x="93" y="197"/>
                    </a:lnTo>
                    <a:lnTo>
                      <a:pt x="40" y="168"/>
                    </a:lnTo>
                    <a:lnTo>
                      <a:pt x="14" y="177"/>
                    </a:lnTo>
                    <a:lnTo>
                      <a:pt x="0" y="207"/>
                    </a:lnTo>
                    <a:lnTo>
                      <a:pt x="29" y="271"/>
                    </a:lnTo>
                    <a:lnTo>
                      <a:pt x="111" y="318"/>
                    </a:lnTo>
                    <a:lnTo>
                      <a:pt x="237" y="368"/>
                    </a:lnTo>
                    <a:lnTo>
                      <a:pt x="306" y="391"/>
                    </a:lnTo>
                    <a:lnTo>
                      <a:pt x="353" y="391"/>
                    </a:lnTo>
                    <a:lnTo>
                      <a:pt x="393" y="381"/>
                    </a:lnTo>
                    <a:lnTo>
                      <a:pt x="422" y="358"/>
                    </a:lnTo>
                    <a:lnTo>
                      <a:pt x="472" y="309"/>
                    </a:lnTo>
                    <a:lnTo>
                      <a:pt x="534" y="237"/>
                    </a:lnTo>
                    <a:lnTo>
                      <a:pt x="591" y="197"/>
                    </a:lnTo>
                    <a:lnTo>
                      <a:pt x="623" y="180"/>
                    </a:lnTo>
                    <a:lnTo>
                      <a:pt x="664" y="190"/>
                    </a:lnTo>
                    <a:lnTo>
                      <a:pt x="721" y="207"/>
                    </a:lnTo>
                    <a:lnTo>
                      <a:pt x="749" y="197"/>
                    </a:lnTo>
                    <a:lnTo>
                      <a:pt x="732" y="168"/>
                    </a:lnTo>
                    <a:lnTo>
                      <a:pt x="699" y="150"/>
                    </a:lnTo>
                    <a:lnTo>
                      <a:pt x="660" y="140"/>
                    </a:lnTo>
                    <a:lnTo>
                      <a:pt x="664" y="121"/>
                    </a:lnTo>
                    <a:lnTo>
                      <a:pt x="694" y="99"/>
                    </a:lnTo>
                    <a:lnTo>
                      <a:pt x="749" y="81"/>
                    </a:lnTo>
                    <a:lnTo>
                      <a:pt x="749" y="39"/>
                    </a:lnTo>
                    <a:lnTo>
                      <a:pt x="709" y="2"/>
                    </a:lnTo>
                    <a:lnTo>
                      <a:pt x="680" y="24"/>
                    </a:lnTo>
                    <a:lnTo>
                      <a:pt x="654" y="62"/>
                    </a:lnTo>
                    <a:lnTo>
                      <a:pt x="633" y="109"/>
                    </a:lnTo>
                    <a:lnTo>
                      <a:pt x="610" y="114"/>
                    </a:lnTo>
                    <a:lnTo>
                      <a:pt x="585" y="99"/>
                    </a:lnTo>
                    <a:lnTo>
                      <a:pt x="581" y="39"/>
                    </a:lnTo>
                    <a:lnTo>
                      <a:pt x="581" y="10"/>
                    </a:lnTo>
                    <a:lnTo>
                      <a:pt x="544" y="0"/>
                    </a:lnTo>
                    <a:lnTo>
                      <a:pt x="524" y="24"/>
                    </a:lnTo>
                    <a:lnTo>
                      <a:pt x="531" y="62"/>
                    </a:lnTo>
                    <a:lnTo>
                      <a:pt x="554" y="121"/>
                    </a:lnTo>
                    <a:lnTo>
                      <a:pt x="559" y="168"/>
                    </a:lnTo>
                    <a:lnTo>
                      <a:pt x="502" y="227"/>
                    </a:lnTo>
                    <a:lnTo>
                      <a:pt x="413" y="287"/>
                    </a:lnTo>
                    <a:lnTo>
                      <a:pt x="343" y="318"/>
                    </a:lnTo>
                    <a:lnTo>
                      <a:pt x="314" y="321"/>
                    </a:lnTo>
                    <a:lnTo>
                      <a:pt x="254" y="301"/>
                    </a:lnTo>
                    <a:lnTo>
                      <a:pt x="178" y="260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p60"/>
              <p:cNvSpPr/>
              <p:nvPr/>
            </p:nvSpPr>
            <p:spPr>
              <a:xfrm>
                <a:off x="3495675" y="5402262"/>
                <a:ext cx="242887" cy="609600"/>
              </a:xfrm>
              <a:custGeom>
                <a:rect b="b" l="l" r="r" t="t"/>
                <a:pathLst>
                  <a:path extrusionOk="0" h="769" w="306">
                    <a:moveTo>
                      <a:pt x="163" y="0"/>
                    </a:moveTo>
                    <a:lnTo>
                      <a:pt x="114" y="30"/>
                    </a:lnTo>
                    <a:lnTo>
                      <a:pt x="81" y="134"/>
                    </a:lnTo>
                    <a:lnTo>
                      <a:pt x="25" y="269"/>
                    </a:lnTo>
                    <a:lnTo>
                      <a:pt x="3" y="327"/>
                    </a:lnTo>
                    <a:lnTo>
                      <a:pt x="0" y="371"/>
                    </a:lnTo>
                    <a:lnTo>
                      <a:pt x="34" y="418"/>
                    </a:lnTo>
                    <a:lnTo>
                      <a:pt x="94" y="467"/>
                    </a:lnTo>
                    <a:lnTo>
                      <a:pt x="154" y="537"/>
                    </a:lnTo>
                    <a:lnTo>
                      <a:pt x="193" y="608"/>
                    </a:lnTo>
                    <a:lnTo>
                      <a:pt x="181" y="646"/>
                    </a:lnTo>
                    <a:lnTo>
                      <a:pt x="165" y="670"/>
                    </a:lnTo>
                    <a:lnTo>
                      <a:pt x="81" y="680"/>
                    </a:lnTo>
                    <a:lnTo>
                      <a:pt x="10" y="700"/>
                    </a:lnTo>
                    <a:lnTo>
                      <a:pt x="0" y="715"/>
                    </a:lnTo>
                    <a:lnTo>
                      <a:pt x="13" y="729"/>
                    </a:lnTo>
                    <a:lnTo>
                      <a:pt x="94" y="766"/>
                    </a:lnTo>
                    <a:lnTo>
                      <a:pt x="121" y="769"/>
                    </a:lnTo>
                    <a:lnTo>
                      <a:pt x="154" y="739"/>
                    </a:lnTo>
                    <a:lnTo>
                      <a:pt x="196" y="719"/>
                    </a:lnTo>
                    <a:lnTo>
                      <a:pt x="233" y="705"/>
                    </a:lnTo>
                    <a:lnTo>
                      <a:pt x="267" y="710"/>
                    </a:lnTo>
                    <a:lnTo>
                      <a:pt x="297" y="700"/>
                    </a:lnTo>
                    <a:lnTo>
                      <a:pt x="306" y="687"/>
                    </a:lnTo>
                    <a:lnTo>
                      <a:pt x="306" y="640"/>
                    </a:lnTo>
                    <a:lnTo>
                      <a:pt x="272" y="618"/>
                    </a:lnTo>
                    <a:lnTo>
                      <a:pt x="252" y="588"/>
                    </a:lnTo>
                    <a:lnTo>
                      <a:pt x="196" y="520"/>
                    </a:lnTo>
                    <a:lnTo>
                      <a:pt x="126" y="432"/>
                    </a:lnTo>
                    <a:lnTo>
                      <a:pt x="92" y="369"/>
                    </a:lnTo>
                    <a:lnTo>
                      <a:pt x="71" y="338"/>
                    </a:lnTo>
                    <a:lnTo>
                      <a:pt x="81" y="309"/>
                    </a:lnTo>
                    <a:lnTo>
                      <a:pt x="126" y="240"/>
                    </a:lnTo>
                    <a:lnTo>
                      <a:pt x="165" y="173"/>
                    </a:lnTo>
                    <a:lnTo>
                      <a:pt x="205" y="99"/>
                    </a:lnTo>
                    <a:lnTo>
                      <a:pt x="212" y="50"/>
                    </a:lnTo>
                    <a:lnTo>
                      <a:pt x="212" y="3"/>
                    </a:lnTo>
                    <a:lnTo>
                      <a:pt x="163" y="0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p60"/>
              <p:cNvSpPr/>
              <p:nvPr/>
            </p:nvSpPr>
            <p:spPr>
              <a:xfrm>
                <a:off x="3679825" y="5389562"/>
                <a:ext cx="336550" cy="552450"/>
              </a:xfrm>
              <a:custGeom>
                <a:rect b="b" l="l" r="r" t="t"/>
                <a:pathLst>
                  <a:path extrusionOk="0" h="695" w="425">
                    <a:moveTo>
                      <a:pt x="139" y="87"/>
                    </a:moveTo>
                    <a:lnTo>
                      <a:pt x="81" y="10"/>
                    </a:lnTo>
                    <a:lnTo>
                      <a:pt x="24" y="0"/>
                    </a:lnTo>
                    <a:lnTo>
                      <a:pt x="0" y="10"/>
                    </a:lnTo>
                    <a:lnTo>
                      <a:pt x="0" y="57"/>
                    </a:lnTo>
                    <a:lnTo>
                      <a:pt x="24" y="99"/>
                    </a:lnTo>
                    <a:lnTo>
                      <a:pt x="84" y="170"/>
                    </a:lnTo>
                    <a:lnTo>
                      <a:pt x="153" y="245"/>
                    </a:lnTo>
                    <a:lnTo>
                      <a:pt x="180" y="299"/>
                    </a:lnTo>
                    <a:lnTo>
                      <a:pt x="180" y="346"/>
                    </a:lnTo>
                    <a:lnTo>
                      <a:pt x="175" y="428"/>
                    </a:lnTo>
                    <a:lnTo>
                      <a:pt x="170" y="515"/>
                    </a:lnTo>
                    <a:lnTo>
                      <a:pt x="150" y="603"/>
                    </a:lnTo>
                    <a:lnTo>
                      <a:pt x="133" y="643"/>
                    </a:lnTo>
                    <a:lnTo>
                      <a:pt x="150" y="676"/>
                    </a:lnTo>
                    <a:lnTo>
                      <a:pt x="193" y="676"/>
                    </a:lnTo>
                    <a:lnTo>
                      <a:pt x="249" y="663"/>
                    </a:lnTo>
                    <a:lnTo>
                      <a:pt x="316" y="663"/>
                    </a:lnTo>
                    <a:lnTo>
                      <a:pt x="388" y="695"/>
                    </a:lnTo>
                    <a:lnTo>
                      <a:pt x="415" y="693"/>
                    </a:lnTo>
                    <a:lnTo>
                      <a:pt x="425" y="666"/>
                    </a:lnTo>
                    <a:lnTo>
                      <a:pt x="380" y="608"/>
                    </a:lnTo>
                    <a:lnTo>
                      <a:pt x="316" y="603"/>
                    </a:lnTo>
                    <a:lnTo>
                      <a:pt x="240" y="603"/>
                    </a:lnTo>
                    <a:lnTo>
                      <a:pt x="208" y="603"/>
                    </a:lnTo>
                    <a:lnTo>
                      <a:pt x="198" y="554"/>
                    </a:lnTo>
                    <a:lnTo>
                      <a:pt x="212" y="475"/>
                    </a:lnTo>
                    <a:lnTo>
                      <a:pt x="232" y="405"/>
                    </a:lnTo>
                    <a:lnTo>
                      <a:pt x="245" y="336"/>
                    </a:lnTo>
                    <a:lnTo>
                      <a:pt x="240" y="259"/>
                    </a:lnTo>
                    <a:lnTo>
                      <a:pt x="223" y="200"/>
                    </a:lnTo>
                    <a:lnTo>
                      <a:pt x="190" y="146"/>
                    </a:lnTo>
                    <a:lnTo>
                      <a:pt x="139" y="87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34" name="Google Shape;1034;p60"/>
            <p:cNvSpPr/>
            <p:nvPr/>
          </p:nvSpPr>
          <p:spPr>
            <a:xfrm>
              <a:off x="6656387" y="2443162"/>
              <a:ext cx="371475" cy="336550"/>
            </a:xfrm>
            <a:custGeom>
              <a:rect b="b" l="l" r="r" t="t"/>
              <a:pathLst>
                <a:path extrusionOk="0" h="423" w="467">
                  <a:moveTo>
                    <a:pt x="170" y="224"/>
                  </a:moveTo>
                  <a:lnTo>
                    <a:pt x="180" y="155"/>
                  </a:lnTo>
                  <a:lnTo>
                    <a:pt x="189" y="106"/>
                  </a:lnTo>
                  <a:lnTo>
                    <a:pt x="209" y="67"/>
                  </a:lnTo>
                  <a:lnTo>
                    <a:pt x="231" y="34"/>
                  </a:lnTo>
                  <a:lnTo>
                    <a:pt x="252" y="20"/>
                  </a:lnTo>
                  <a:lnTo>
                    <a:pt x="276" y="7"/>
                  </a:lnTo>
                  <a:lnTo>
                    <a:pt x="316" y="0"/>
                  </a:lnTo>
                  <a:lnTo>
                    <a:pt x="341" y="7"/>
                  </a:lnTo>
                  <a:lnTo>
                    <a:pt x="383" y="22"/>
                  </a:lnTo>
                  <a:lnTo>
                    <a:pt x="414" y="49"/>
                  </a:lnTo>
                  <a:lnTo>
                    <a:pt x="441" y="91"/>
                  </a:lnTo>
                  <a:lnTo>
                    <a:pt x="461" y="143"/>
                  </a:lnTo>
                  <a:lnTo>
                    <a:pt x="466" y="183"/>
                  </a:lnTo>
                  <a:lnTo>
                    <a:pt x="467" y="234"/>
                  </a:lnTo>
                  <a:lnTo>
                    <a:pt x="456" y="292"/>
                  </a:lnTo>
                  <a:lnTo>
                    <a:pt x="441" y="346"/>
                  </a:lnTo>
                  <a:lnTo>
                    <a:pt x="420" y="383"/>
                  </a:lnTo>
                  <a:lnTo>
                    <a:pt x="392" y="408"/>
                  </a:lnTo>
                  <a:lnTo>
                    <a:pt x="360" y="420"/>
                  </a:lnTo>
                  <a:lnTo>
                    <a:pt x="326" y="423"/>
                  </a:lnTo>
                  <a:lnTo>
                    <a:pt x="298" y="410"/>
                  </a:lnTo>
                  <a:lnTo>
                    <a:pt x="247" y="385"/>
                  </a:lnTo>
                  <a:lnTo>
                    <a:pt x="212" y="346"/>
                  </a:lnTo>
                  <a:lnTo>
                    <a:pt x="189" y="308"/>
                  </a:lnTo>
                  <a:lnTo>
                    <a:pt x="177" y="267"/>
                  </a:lnTo>
                  <a:lnTo>
                    <a:pt x="108" y="289"/>
                  </a:lnTo>
                  <a:lnTo>
                    <a:pt x="42" y="318"/>
                  </a:lnTo>
                  <a:lnTo>
                    <a:pt x="27" y="321"/>
                  </a:lnTo>
                  <a:lnTo>
                    <a:pt x="7" y="318"/>
                  </a:lnTo>
                  <a:lnTo>
                    <a:pt x="0" y="302"/>
                  </a:lnTo>
                  <a:lnTo>
                    <a:pt x="4" y="284"/>
                  </a:lnTo>
                  <a:lnTo>
                    <a:pt x="14" y="272"/>
                  </a:lnTo>
                  <a:lnTo>
                    <a:pt x="34" y="264"/>
                  </a:lnTo>
                  <a:lnTo>
                    <a:pt x="76" y="259"/>
                  </a:lnTo>
                  <a:lnTo>
                    <a:pt x="128" y="242"/>
                  </a:lnTo>
                  <a:lnTo>
                    <a:pt x="170" y="224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60"/>
            <p:cNvSpPr/>
            <p:nvPr/>
          </p:nvSpPr>
          <p:spPr>
            <a:xfrm>
              <a:off x="6886575" y="2805112"/>
              <a:ext cx="300037" cy="623887"/>
            </a:xfrm>
            <a:custGeom>
              <a:rect b="b" l="l" r="r" t="t"/>
              <a:pathLst>
                <a:path extrusionOk="0" h="788" w="380">
                  <a:moveTo>
                    <a:pt x="321" y="210"/>
                  </a:moveTo>
                  <a:lnTo>
                    <a:pt x="291" y="135"/>
                  </a:lnTo>
                  <a:lnTo>
                    <a:pt x="247" y="76"/>
                  </a:lnTo>
                  <a:lnTo>
                    <a:pt x="199" y="32"/>
                  </a:lnTo>
                  <a:lnTo>
                    <a:pt x="150" y="10"/>
                  </a:lnTo>
                  <a:lnTo>
                    <a:pt x="110" y="0"/>
                  </a:lnTo>
                  <a:lnTo>
                    <a:pt x="81" y="9"/>
                  </a:lnTo>
                  <a:lnTo>
                    <a:pt x="56" y="20"/>
                  </a:lnTo>
                  <a:lnTo>
                    <a:pt x="42" y="44"/>
                  </a:lnTo>
                  <a:lnTo>
                    <a:pt x="34" y="89"/>
                  </a:lnTo>
                  <a:lnTo>
                    <a:pt x="36" y="133"/>
                  </a:lnTo>
                  <a:lnTo>
                    <a:pt x="51" y="182"/>
                  </a:lnTo>
                  <a:lnTo>
                    <a:pt x="74" y="220"/>
                  </a:lnTo>
                  <a:lnTo>
                    <a:pt x="93" y="286"/>
                  </a:lnTo>
                  <a:lnTo>
                    <a:pt x="103" y="343"/>
                  </a:lnTo>
                  <a:lnTo>
                    <a:pt x="106" y="388"/>
                  </a:lnTo>
                  <a:lnTo>
                    <a:pt x="99" y="450"/>
                  </a:lnTo>
                  <a:lnTo>
                    <a:pt x="83" y="492"/>
                  </a:lnTo>
                  <a:lnTo>
                    <a:pt x="52" y="541"/>
                  </a:lnTo>
                  <a:lnTo>
                    <a:pt x="29" y="583"/>
                  </a:lnTo>
                  <a:lnTo>
                    <a:pt x="5" y="618"/>
                  </a:lnTo>
                  <a:lnTo>
                    <a:pt x="0" y="655"/>
                  </a:lnTo>
                  <a:lnTo>
                    <a:pt x="4" y="687"/>
                  </a:lnTo>
                  <a:lnTo>
                    <a:pt x="24" y="717"/>
                  </a:lnTo>
                  <a:lnTo>
                    <a:pt x="49" y="742"/>
                  </a:lnTo>
                  <a:lnTo>
                    <a:pt x="84" y="761"/>
                  </a:lnTo>
                  <a:lnTo>
                    <a:pt x="116" y="779"/>
                  </a:lnTo>
                  <a:lnTo>
                    <a:pt x="155" y="788"/>
                  </a:lnTo>
                  <a:lnTo>
                    <a:pt x="194" y="779"/>
                  </a:lnTo>
                  <a:lnTo>
                    <a:pt x="232" y="756"/>
                  </a:lnTo>
                  <a:lnTo>
                    <a:pt x="269" y="714"/>
                  </a:lnTo>
                  <a:lnTo>
                    <a:pt x="309" y="665"/>
                  </a:lnTo>
                  <a:lnTo>
                    <a:pt x="336" y="611"/>
                  </a:lnTo>
                  <a:lnTo>
                    <a:pt x="358" y="541"/>
                  </a:lnTo>
                  <a:lnTo>
                    <a:pt x="375" y="467"/>
                  </a:lnTo>
                  <a:lnTo>
                    <a:pt x="380" y="386"/>
                  </a:lnTo>
                  <a:lnTo>
                    <a:pt x="372" y="334"/>
                  </a:lnTo>
                  <a:lnTo>
                    <a:pt x="365" y="291"/>
                  </a:lnTo>
                  <a:lnTo>
                    <a:pt x="341" y="254"/>
                  </a:lnTo>
                  <a:lnTo>
                    <a:pt x="321" y="21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60"/>
            <p:cNvSpPr/>
            <p:nvPr/>
          </p:nvSpPr>
          <p:spPr>
            <a:xfrm>
              <a:off x="6432550" y="2792412"/>
              <a:ext cx="552450" cy="236537"/>
            </a:xfrm>
            <a:custGeom>
              <a:rect b="b" l="l" r="r" t="t"/>
              <a:pathLst>
                <a:path extrusionOk="0" h="299" w="696">
                  <a:moveTo>
                    <a:pt x="696" y="79"/>
                  </a:moveTo>
                  <a:lnTo>
                    <a:pt x="664" y="57"/>
                  </a:lnTo>
                  <a:lnTo>
                    <a:pt x="634" y="59"/>
                  </a:lnTo>
                  <a:lnTo>
                    <a:pt x="585" y="74"/>
                  </a:lnTo>
                  <a:lnTo>
                    <a:pt x="531" y="111"/>
                  </a:lnTo>
                  <a:lnTo>
                    <a:pt x="455" y="160"/>
                  </a:lnTo>
                  <a:lnTo>
                    <a:pt x="383" y="202"/>
                  </a:lnTo>
                  <a:lnTo>
                    <a:pt x="308" y="239"/>
                  </a:lnTo>
                  <a:lnTo>
                    <a:pt x="257" y="245"/>
                  </a:lnTo>
                  <a:lnTo>
                    <a:pt x="207" y="244"/>
                  </a:lnTo>
                  <a:lnTo>
                    <a:pt x="177" y="230"/>
                  </a:lnTo>
                  <a:lnTo>
                    <a:pt x="143" y="197"/>
                  </a:lnTo>
                  <a:lnTo>
                    <a:pt x="109" y="153"/>
                  </a:lnTo>
                  <a:lnTo>
                    <a:pt x="99" y="111"/>
                  </a:lnTo>
                  <a:lnTo>
                    <a:pt x="109" y="57"/>
                  </a:lnTo>
                  <a:lnTo>
                    <a:pt x="86" y="22"/>
                  </a:lnTo>
                  <a:lnTo>
                    <a:pt x="61" y="0"/>
                  </a:lnTo>
                  <a:lnTo>
                    <a:pt x="29" y="17"/>
                  </a:lnTo>
                  <a:lnTo>
                    <a:pt x="0" y="61"/>
                  </a:lnTo>
                  <a:lnTo>
                    <a:pt x="0" y="113"/>
                  </a:lnTo>
                  <a:lnTo>
                    <a:pt x="29" y="165"/>
                  </a:lnTo>
                  <a:lnTo>
                    <a:pt x="94" y="223"/>
                  </a:lnTo>
                  <a:lnTo>
                    <a:pt x="178" y="289"/>
                  </a:lnTo>
                  <a:lnTo>
                    <a:pt x="240" y="299"/>
                  </a:lnTo>
                  <a:lnTo>
                    <a:pt x="316" y="287"/>
                  </a:lnTo>
                  <a:lnTo>
                    <a:pt x="417" y="247"/>
                  </a:lnTo>
                  <a:lnTo>
                    <a:pt x="482" y="195"/>
                  </a:lnTo>
                  <a:lnTo>
                    <a:pt x="568" y="150"/>
                  </a:lnTo>
                  <a:lnTo>
                    <a:pt x="627" y="131"/>
                  </a:lnTo>
                  <a:lnTo>
                    <a:pt x="669" y="108"/>
                  </a:lnTo>
                  <a:lnTo>
                    <a:pt x="696" y="7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60"/>
            <p:cNvSpPr/>
            <p:nvPr/>
          </p:nvSpPr>
          <p:spPr>
            <a:xfrm>
              <a:off x="6680200" y="3297237"/>
              <a:ext cx="336550" cy="584200"/>
            </a:xfrm>
            <a:custGeom>
              <a:rect b="b" l="l" r="r" t="t"/>
              <a:pathLst>
                <a:path extrusionOk="0" h="736" w="423">
                  <a:moveTo>
                    <a:pt x="369" y="7"/>
                  </a:moveTo>
                  <a:lnTo>
                    <a:pt x="294" y="64"/>
                  </a:lnTo>
                  <a:lnTo>
                    <a:pt x="232" y="126"/>
                  </a:lnTo>
                  <a:lnTo>
                    <a:pt x="186" y="182"/>
                  </a:lnTo>
                  <a:lnTo>
                    <a:pt x="164" y="247"/>
                  </a:lnTo>
                  <a:lnTo>
                    <a:pt x="164" y="333"/>
                  </a:lnTo>
                  <a:lnTo>
                    <a:pt x="173" y="422"/>
                  </a:lnTo>
                  <a:lnTo>
                    <a:pt x="198" y="509"/>
                  </a:lnTo>
                  <a:lnTo>
                    <a:pt x="226" y="563"/>
                  </a:lnTo>
                  <a:lnTo>
                    <a:pt x="225" y="586"/>
                  </a:lnTo>
                  <a:lnTo>
                    <a:pt x="205" y="603"/>
                  </a:lnTo>
                  <a:lnTo>
                    <a:pt x="149" y="628"/>
                  </a:lnTo>
                  <a:lnTo>
                    <a:pt x="65" y="650"/>
                  </a:lnTo>
                  <a:lnTo>
                    <a:pt x="3" y="668"/>
                  </a:lnTo>
                  <a:lnTo>
                    <a:pt x="0" y="684"/>
                  </a:lnTo>
                  <a:lnTo>
                    <a:pt x="22" y="705"/>
                  </a:lnTo>
                  <a:lnTo>
                    <a:pt x="116" y="736"/>
                  </a:lnTo>
                  <a:lnTo>
                    <a:pt x="146" y="714"/>
                  </a:lnTo>
                  <a:lnTo>
                    <a:pt x="173" y="700"/>
                  </a:lnTo>
                  <a:lnTo>
                    <a:pt x="191" y="663"/>
                  </a:lnTo>
                  <a:lnTo>
                    <a:pt x="233" y="643"/>
                  </a:lnTo>
                  <a:lnTo>
                    <a:pt x="275" y="647"/>
                  </a:lnTo>
                  <a:lnTo>
                    <a:pt x="302" y="635"/>
                  </a:lnTo>
                  <a:lnTo>
                    <a:pt x="312" y="603"/>
                  </a:lnTo>
                  <a:lnTo>
                    <a:pt x="292" y="568"/>
                  </a:lnTo>
                  <a:lnTo>
                    <a:pt x="260" y="534"/>
                  </a:lnTo>
                  <a:lnTo>
                    <a:pt x="233" y="469"/>
                  </a:lnTo>
                  <a:lnTo>
                    <a:pt x="225" y="381"/>
                  </a:lnTo>
                  <a:lnTo>
                    <a:pt x="226" y="306"/>
                  </a:lnTo>
                  <a:lnTo>
                    <a:pt x="245" y="240"/>
                  </a:lnTo>
                  <a:lnTo>
                    <a:pt x="275" y="193"/>
                  </a:lnTo>
                  <a:lnTo>
                    <a:pt x="327" y="153"/>
                  </a:lnTo>
                  <a:lnTo>
                    <a:pt x="388" y="120"/>
                  </a:lnTo>
                  <a:lnTo>
                    <a:pt x="421" y="79"/>
                  </a:lnTo>
                  <a:lnTo>
                    <a:pt x="423" y="31"/>
                  </a:lnTo>
                  <a:lnTo>
                    <a:pt x="401" y="0"/>
                  </a:lnTo>
                  <a:lnTo>
                    <a:pt x="369" y="7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60"/>
            <p:cNvSpPr/>
            <p:nvPr/>
          </p:nvSpPr>
          <p:spPr>
            <a:xfrm>
              <a:off x="6991350" y="3330575"/>
              <a:ext cx="225425" cy="555625"/>
            </a:xfrm>
            <a:custGeom>
              <a:rect b="b" l="l" r="r" t="t"/>
              <a:pathLst>
                <a:path extrusionOk="0" h="700" w="284">
                  <a:moveTo>
                    <a:pt x="180" y="78"/>
                  </a:moveTo>
                  <a:lnTo>
                    <a:pt x="143" y="7"/>
                  </a:lnTo>
                  <a:lnTo>
                    <a:pt x="92" y="0"/>
                  </a:lnTo>
                  <a:lnTo>
                    <a:pt x="62" y="42"/>
                  </a:lnTo>
                  <a:lnTo>
                    <a:pt x="54" y="72"/>
                  </a:lnTo>
                  <a:lnTo>
                    <a:pt x="92" y="111"/>
                  </a:lnTo>
                  <a:lnTo>
                    <a:pt x="123" y="150"/>
                  </a:lnTo>
                  <a:lnTo>
                    <a:pt x="143" y="200"/>
                  </a:lnTo>
                  <a:lnTo>
                    <a:pt x="143" y="242"/>
                  </a:lnTo>
                  <a:lnTo>
                    <a:pt x="136" y="286"/>
                  </a:lnTo>
                  <a:lnTo>
                    <a:pt x="119" y="344"/>
                  </a:lnTo>
                  <a:lnTo>
                    <a:pt x="82" y="425"/>
                  </a:lnTo>
                  <a:lnTo>
                    <a:pt x="40" y="487"/>
                  </a:lnTo>
                  <a:lnTo>
                    <a:pt x="14" y="532"/>
                  </a:lnTo>
                  <a:lnTo>
                    <a:pt x="0" y="559"/>
                  </a:lnTo>
                  <a:lnTo>
                    <a:pt x="2" y="595"/>
                  </a:lnTo>
                  <a:lnTo>
                    <a:pt x="17" y="621"/>
                  </a:lnTo>
                  <a:lnTo>
                    <a:pt x="50" y="633"/>
                  </a:lnTo>
                  <a:lnTo>
                    <a:pt x="98" y="630"/>
                  </a:lnTo>
                  <a:lnTo>
                    <a:pt x="146" y="648"/>
                  </a:lnTo>
                  <a:lnTo>
                    <a:pt x="187" y="675"/>
                  </a:lnTo>
                  <a:lnTo>
                    <a:pt x="205" y="700"/>
                  </a:lnTo>
                  <a:lnTo>
                    <a:pt x="242" y="694"/>
                  </a:lnTo>
                  <a:lnTo>
                    <a:pt x="260" y="678"/>
                  </a:lnTo>
                  <a:lnTo>
                    <a:pt x="284" y="626"/>
                  </a:lnTo>
                  <a:lnTo>
                    <a:pt x="260" y="608"/>
                  </a:lnTo>
                  <a:lnTo>
                    <a:pt x="176" y="588"/>
                  </a:lnTo>
                  <a:lnTo>
                    <a:pt x="86" y="579"/>
                  </a:lnTo>
                  <a:lnTo>
                    <a:pt x="62" y="566"/>
                  </a:lnTo>
                  <a:lnTo>
                    <a:pt x="62" y="541"/>
                  </a:lnTo>
                  <a:lnTo>
                    <a:pt x="76" y="506"/>
                  </a:lnTo>
                  <a:lnTo>
                    <a:pt x="136" y="427"/>
                  </a:lnTo>
                  <a:lnTo>
                    <a:pt x="173" y="368"/>
                  </a:lnTo>
                  <a:lnTo>
                    <a:pt x="197" y="314"/>
                  </a:lnTo>
                  <a:lnTo>
                    <a:pt x="215" y="250"/>
                  </a:lnTo>
                  <a:lnTo>
                    <a:pt x="215" y="193"/>
                  </a:lnTo>
                  <a:lnTo>
                    <a:pt x="207" y="145"/>
                  </a:lnTo>
                  <a:lnTo>
                    <a:pt x="180" y="78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39" name="Google Shape;1039;p60"/>
            <p:cNvGrpSpPr/>
            <p:nvPr/>
          </p:nvGrpSpPr>
          <p:grpSpPr>
            <a:xfrm>
              <a:off x="5943600" y="2316162"/>
              <a:ext cx="1122362" cy="854075"/>
              <a:chOff x="4575175" y="4486275"/>
              <a:chExt cx="1122362" cy="854075"/>
            </a:xfrm>
          </p:grpSpPr>
          <p:sp>
            <p:nvSpPr>
              <p:cNvPr id="1040" name="Google Shape;1040;p60"/>
              <p:cNvSpPr/>
              <p:nvPr/>
            </p:nvSpPr>
            <p:spPr>
              <a:xfrm>
                <a:off x="5016500" y="4883150"/>
                <a:ext cx="668337" cy="441325"/>
              </a:xfrm>
              <a:custGeom>
                <a:rect b="b" l="l" r="r" t="t"/>
                <a:pathLst>
                  <a:path extrusionOk="0" h="558" w="841">
                    <a:moveTo>
                      <a:pt x="74" y="21"/>
                    </a:moveTo>
                    <a:lnTo>
                      <a:pt x="218" y="106"/>
                    </a:lnTo>
                    <a:lnTo>
                      <a:pt x="425" y="240"/>
                    </a:lnTo>
                    <a:lnTo>
                      <a:pt x="611" y="350"/>
                    </a:lnTo>
                    <a:lnTo>
                      <a:pt x="804" y="462"/>
                    </a:lnTo>
                    <a:lnTo>
                      <a:pt x="836" y="504"/>
                    </a:lnTo>
                    <a:lnTo>
                      <a:pt x="841" y="539"/>
                    </a:lnTo>
                    <a:lnTo>
                      <a:pt x="814" y="558"/>
                    </a:lnTo>
                    <a:lnTo>
                      <a:pt x="746" y="536"/>
                    </a:lnTo>
                    <a:lnTo>
                      <a:pt x="547" y="412"/>
                    </a:lnTo>
                    <a:lnTo>
                      <a:pt x="217" y="215"/>
                    </a:lnTo>
                    <a:lnTo>
                      <a:pt x="0" y="103"/>
                    </a:lnTo>
                    <a:lnTo>
                      <a:pt x="65" y="0"/>
                    </a:lnTo>
                    <a:lnTo>
                      <a:pt x="74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" name="Google Shape;1041;p60"/>
              <p:cNvSpPr/>
              <p:nvPr/>
            </p:nvSpPr>
            <p:spPr>
              <a:xfrm>
                <a:off x="4587875" y="4494212"/>
                <a:ext cx="498475" cy="600075"/>
              </a:xfrm>
              <a:custGeom>
                <a:rect b="b" l="l" r="r" t="t"/>
                <a:pathLst>
                  <a:path extrusionOk="0" h="755" w="626">
                    <a:moveTo>
                      <a:pt x="626" y="512"/>
                    </a:moveTo>
                    <a:lnTo>
                      <a:pt x="557" y="79"/>
                    </a:lnTo>
                    <a:lnTo>
                      <a:pt x="544" y="25"/>
                    </a:lnTo>
                    <a:lnTo>
                      <a:pt x="520" y="35"/>
                    </a:lnTo>
                    <a:lnTo>
                      <a:pt x="504" y="91"/>
                    </a:lnTo>
                    <a:lnTo>
                      <a:pt x="457" y="101"/>
                    </a:lnTo>
                    <a:lnTo>
                      <a:pt x="401" y="52"/>
                    </a:lnTo>
                    <a:lnTo>
                      <a:pt x="361" y="8"/>
                    </a:lnTo>
                    <a:lnTo>
                      <a:pt x="322" y="0"/>
                    </a:lnTo>
                    <a:lnTo>
                      <a:pt x="305" y="52"/>
                    </a:lnTo>
                    <a:lnTo>
                      <a:pt x="282" y="112"/>
                    </a:lnTo>
                    <a:lnTo>
                      <a:pt x="171" y="129"/>
                    </a:lnTo>
                    <a:lnTo>
                      <a:pt x="226" y="228"/>
                    </a:lnTo>
                    <a:lnTo>
                      <a:pt x="196" y="265"/>
                    </a:lnTo>
                    <a:lnTo>
                      <a:pt x="112" y="237"/>
                    </a:lnTo>
                    <a:lnTo>
                      <a:pt x="75" y="274"/>
                    </a:lnTo>
                    <a:lnTo>
                      <a:pt x="119" y="331"/>
                    </a:lnTo>
                    <a:lnTo>
                      <a:pt x="97" y="364"/>
                    </a:lnTo>
                    <a:lnTo>
                      <a:pt x="10" y="383"/>
                    </a:lnTo>
                    <a:lnTo>
                      <a:pt x="0" y="428"/>
                    </a:lnTo>
                    <a:lnTo>
                      <a:pt x="109" y="488"/>
                    </a:lnTo>
                    <a:lnTo>
                      <a:pt x="70" y="554"/>
                    </a:lnTo>
                    <a:lnTo>
                      <a:pt x="13" y="613"/>
                    </a:lnTo>
                    <a:lnTo>
                      <a:pt x="58" y="624"/>
                    </a:lnTo>
                    <a:lnTo>
                      <a:pt x="134" y="609"/>
                    </a:lnTo>
                    <a:lnTo>
                      <a:pt x="151" y="626"/>
                    </a:lnTo>
                    <a:lnTo>
                      <a:pt x="164" y="755"/>
                    </a:lnTo>
                    <a:lnTo>
                      <a:pt x="314" y="668"/>
                    </a:lnTo>
                    <a:lnTo>
                      <a:pt x="467" y="628"/>
                    </a:lnTo>
                    <a:lnTo>
                      <a:pt x="537" y="599"/>
                    </a:lnTo>
                    <a:lnTo>
                      <a:pt x="616" y="561"/>
                    </a:lnTo>
                    <a:lnTo>
                      <a:pt x="626" y="5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42" name="Google Shape;1042;p60"/>
              <p:cNvGrpSpPr/>
              <p:nvPr/>
            </p:nvGrpSpPr>
            <p:grpSpPr>
              <a:xfrm>
                <a:off x="4575175" y="4486275"/>
                <a:ext cx="1122362" cy="854075"/>
                <a:chOff x="4575175" y="4486275"/>
                <a:chExt cx="1122362" cy="854075"/>
              </a:xfrm>
            </p:grpSpPr>
            <p:sp>
              <p:nvSpPr>
                <p:cNvPr id="1043" name="Google Shape;1043;p60"/>
                <p:cNvSpPr/>
                <p:nvPr/>
              </p:nvSpPr>
              <p:spPr>
                <a:xfrm>
                  <a:off x="4586287" y="4902200"/>
                  <a:ext cx="1111250" cy="438150"/>
                </a:xfrm>
                <a:custGeom>
                  <a:rect b="b" l="l" r="r" t="t"/>
                  <a:pathLst>
                    <a:path extrusionOk="0" h="550" w="1401">
                      <a:moveTo>
                        <a:pt x="706" y="28"/>
                      </a:moveTo>
                      <a:lnTo>
                        <a:pt x="694" y="60"/>
                      </a:lnTo>
                      <a:lnTo>
                        <a:pt x="1346" y="460"/>
                      </a:lnTo>
                      <a:lnTo>
                        <a:pt x="1371" y="491"/>
                      </a:lnTo>
                      <a:lnTo>
                        <a:pt x="1364" y="510"/>
                      </a:lnTo>
                      <a:lnTo>
                        <a:pt x="1344" y="515"/>
                      </a:lnTo>
                      <a:lnTo>
                        <a:pt x="1300" y="498"/>
                      </a:lnTo>
                      <a:lnTo>
                        <a:pt x="1218" y="441"/>
                      </a:lnTo>
                      <a:lnTo>
                        <a:pt x="1032" y="329"/>
                      </a:lnTo>
                      <a:lnTo>
                        <a:pt x="741" y="164"/>
                      </a:lnTo>
                      <a:lnTo>
                        <a:pt x="565" y="63"/>
                      </a:lnTo>
                      <a:lnTo>
                        <a:pt x="503" y="53"/>
                      </a:lnTo>
                      <a:lnTo>
                        <a:pt x="459" y="82"/>
                      </a:lnTo>
                      <a:lnTo>
                        <a:pt x="410" y="105"/>
                      </a:lnTo>
                      <a:lnTo>
                        <a:pt x="361" y="122"/>
                      </a:lnTo>
                      <a:lnTo>
                        <a:pt x="321" y="125"/>
                      </a:lnTo>
                      <a:lnTo>
                        <a:pt x="284" y="144"/>
                      </a:lnTo>
                      <a:lnTo>
                        <a:pt x="244" y="174"/>
                      </a:lnTo>
                      <a:lnTo>
                        <a:pt x="200" y="193"/>
                      </a:lnTo>
                      <a:lnTo>
                        <a:pt x="183" y="193"/>
                      </a:lnTo>
                      <a:lnTo>
                        <a:pt x="178" y="183"/>
                      </a:lnTo>
                      <a:lnTo>
                        <a:pt x="175" y="169"/>
                      </a:lnTo>
                      <a:lnTo>
                        <a:pt x="173" y="156"/>
                      </a:lnTo>
                      <a:lnTo>
                        <a:pt x="173" y="141"/>
                      </a:lnTo>
                      <a:lnTo>
                        <a:pt x="170" y="129"/>
                      </a:lnTo>
                      <a:lnTo>
                        <a:pt x="170" y="115"/>
                      </a:lnTo>
                      <a:lnTo>
                        <a:pt x="175" y="100"/>
                      </a:lnTo>
                      <a:lnTo>
                        <a:pt x="172" y="87"/>
                      </a:lnTo>
                      <a:lnTo>
                        <a:pt x="162" y="77"/>
                      </a:lnTo>
                      <a:lnTo>
                        <a:pt x="148" y="70"/>
                      </a:lnTo>
                      <a:lnTo>
                        <a:pt x="125" y="70"/>
                      </a:lnTo>
                      <a:lnTo>
                        <a:pt x="113" y="67"/>
                      </a:lnTo>
                      <a:lnTo>
                        <a:pt x="99" y="70"/>
                      </a:lnTo>
                      <a:lnTo>
                        <a:pt x="86" y="70"/>
                      </a:lnTo>
                      <a:lnTo>
                        <a:pt x="73" y="73"/>
                      </a:lnTo>
                      <a:lnTo>
                        <a:pt x="59" y="70"/>
                      </a:lnTo>
                      <a:lnTo>
                        <a:pt x="56" y="58"/>
                      </a:lnTo>
                      <a:lnTo>
                        <a:pt x="66" y="57"/>
                      </a:lnTo>
                      <a:lnTo>
                        <a:pt x="81" y="53"/>
                      </a:lnTo>
                      <a:lnTo>
                        <a:pt x="93" y="48"/>
                      </a:lnTo>
                      <a:lnTo>
                        <a:pt x="104" y="38"/>
                      </a:lnTo>
                      <a:lnTo>
                        <a:pt x="108" y="26"/>
                      </a:lnTo>
                      <a:lnTo>
                        <a:pt x="108" y="11"/>
                      </a:lnTo>
                      <a:lnTo>
                        <a:pt x="98" y="0"/>
                      </a:lnTo>
                      <a:lnTo>
                        <a:pt x="84" y="3"/>
                      </a:lnTo>
                      <a:lnTo>
                        <a:pt x="73" y="6"/>
                      </a:lnTo>
                      <a:lnTo>
                        <a:pt x="59" y="10"/>
                      </a:lnTo>
                      <a:lnTo>
                        <a:pt x="54" y="23"/>
                      </a:lnTo>
                      <a:lnTo>
                        <a:pt x="42" y="26"/>
                      </a:lnTo>
                      <a:lnTo>
                        <a:pt x="37" y="40"/>
                      </a:lnTo>
                      <a:lnTo>
                        <a:pt x="27" y="47"/>
                      </a:lnTo>
                      <a:lnTo>
                        <a:pt x="14" y="58"/>
                      </a:lnTo>
                      <a:lnTo>
                        <a:pt x="5" y="72"/>
                      </a:lnTo>
                      <a:lnTo>
                        <a:pt x="0" y="89"/>
                      </a:lnTo>
                      <a:lnTo>
                        <a:pt x="2" y="100"/>
                      </a:lnTo>
                      <a:lnTo>
                        <a:pt x="5" y="122"/>
                      </a:lnTo>
                      <a:lnTo>
                        <a:pt x="20" y="125"/>
                      </a:lnTo>
                      <a:lnTo>
                        <a:pt x="36" y="127"/>
                      </a:lnTo>
                      <a:lnTo>
                        <a:pt x="47" y="125"/>
                      </a:lnTo>
                      <a:lnTo>
                        <a:pt x="61" y="122"/>
                      </a:lnTo>
                      <a:lnTo>
                        <a:pt x="73" y="115"/>
                      </a:lnTo>
                      <a:lnTo>
                        <a:pt x="88" y="114"/>
                      </a:lnTo>
                      <a:lnTo>
                        <a:pt x="98" y="109"/>
                      </a:lnTo>
                      <a:lnTo>
                        <a:pt x="113" y="100"/>
                      </a:lnTo>
                      <a:lnTo>
                        <a:pt x="125" y="99"/>
                      </a:lnTo>
                      <a:lnTo>
                        <a:pt x="138" y="99"/>
                      </a:lnTo>
                      <a:lnTo>
                        <a:pt x="141" y="114"/>
                      </a:lnTo>
                      <a:lnTo>
                        <a:pt x="140" y="127"/>
                      </a:lnTo>
                      <a:lnTo>
                        <a:pt x="141" y="141"/>
                      </a:lnTo>
                      <a:lnTo>
                        <a:pt x="130" y="152"/>
                      </a:lnTo>
                      <a:lnTo>
                        <a:pt x="131" y="162"/>
                      </a:lnTo>
                      <a:lnTo>
                        <a:pt x="133" y="198"/>
                      </a:lnTo>
                      <a:lnTo>
                        <a:pt x="136" y="216"/>
                      </a:lnTo>
                      <a:lnTo>
                        <a:pt x="140" y="230"/>
                      </a:lnTo>
                      <a:lnTo>
                        <a:pt x="141" y="245"/>
                      </a:lnTo>
                      <a:lnTo>
                        <a:pt x="156" y="253"/>
                      </a:lnTo>
                      <a:lnTo>
                        <a:pt x="170" y="253"/>
                      </a:lnTo>
                      <a:lnTo>
                        <a:pt x="183" y="251"/>
                      </a:lnTo>
                      <a:lnTo>
                        <a:pt x="197" y="248"/>
                      </a:lnTo>
                      <a:lnTo>
                        <a:pt x="210" y="243"/>
                      </a:lnTo>
                      <a:lnTo>
                        <a:pt x="220" y="235"/>
                      </a:lnTo>
                      <a:lnTo>
                        <a:pt x="234" y="226"/>
                      </a:lnTo>
                      <a:lnTo>
                        <a:pt x="244" y="214"/>
                      </a:lnTo>
                      <a:lnTo>
                        <a:pt x="261" y="208"/>
                      </a:lnTo>
                      <a:lnTo>
                        <a:pt x="272" y="198"/>
                      </a:lnTo>
                      <a:lnTo>
                        <a:pt x="286" y="194"/>
                      </a:lnTo>
                      <a:lnTo>
                        <a:pt x="298" y="183"/>
                      </a:lnTo>
                      <a:lnTo>
                        <a:pt x="308" y="169"/>
                      </a:lnTo>
                      <a:lnTo>
                        <a:pt x="321" y="159"/>
                      </a:lnTo>
                      <a:lnTo>
                        <a:pt x="333" y="161"/>
                      </a:lnTo>
                      <a:lnTo>
                        <a:pt x="346" y="161"/>
                      </a:lnTo>
                      <a:lnTo>
                        <a:pt x="360" y="157"/>
                      </a:lnTo>
                      <a:lnTo>
                        <a:pt x="373" y="156"/>
                      </a:lnTo>
                      <a:lnTo>
                        <a:pt x="387" y="154"/>
                      </a:lnTo>
                      <a:lnTo>
                        <a:pt x="398" y="149"/>
                      </a:lnTo>
                      <a:lnTo>
                        <a:pt x="412" y="147"/>
                      </a:lnTo>
                      <a:lnTo>
                        <a:pt x="424" y="144"/>
                      </a:lnTo>
                      <a:lnTo>
                        <a:pt x="440" y="141"/>
                      </a:lnTo>
                      <a:lnTo>
                        <a:pt x="450" y="141"/>
                      </a:lnTo>
                      <a:lnTo>
                        <a:pt x="466" y="136"/>
                      </a:lnTo>
                      <a:lnTo>
                        <a:pt x="477" y="131"/>
                      </a:lnTo>
                      <a:lnTo>
                        <a:pt x="489" y="122"/>
                      </a:lnTo>
                      <a:lnTo>
                        <a:pt x="499" y="114"/>
                      </a:lnTo>
                      <a:lnTo>
                        <a:pt x="511" y="99"/>
                      </a:lnTo>
                      <a:lnTo>
                        <a:pt x="560" y="95"/>
                      </a:lnTo>
                      <a:lnTo>
                        <a:pt x="748" y="196"/>
                      </a:lnTo>
                      <a:lnTo>
                        <a:pt x="917" y="297"/>
                      </a:lnTo>
                      <a:lnTo>
                        <a:pt x="1079" y="392"/>
                      </a:lnTo>
                      <a:lnTo>
                        <a:pt x="1260" y="507"/>
                      </a:lnTo>
                      <a:lnTo>
                        <a:pt x="1337" y="542"/>
                      </a:lnTo>
                      <a:lnTo>
                        <a:pt x="1349" y="547"/>
                      </a:lnTo>
                      <a:lnTo>
                        <a:pt x="1363" y="550"/>
                      </a:lnTo>
                      <a:lnTo>
                        <a:pt x="1376" y="540"/>
                      </a:lnTo>
                      <a:lnTo>
                        <a:pt x="1383" y="528"/>
                      </a:lnTo>
                      <a:lnTo>
                        <a:pt x="1393" y="525"/>
                      </a:lnTo>
                      <a:lnTo>
                        <a:pt x="1399" y="513"/>
                      </a:lnTo>
                      <a:lnTo>
                        <a:pt x="1401" y="496"/>
                      </a:lnTo>
                      <a:lnTo>
                        <a:pt x="1398" y="486"/>
                      </a:lnTo>
                      <a:lnTo>
                        <a:pt x="1396" y="471"/>
                      </a:lnTo>
                      <a:lnTo>
                        <a:pt x="1388" y="461"/>
                      </a:lnTo>
                      <a:lnTo>
                        <a:pt x="1378" y="448"/>
                      </a:lnTo>
                      <a:lnTo>
                        <a:pt x="1373" y="436"/>
                      </a:lnTo>
                      <a:lnTo>
                        <a:pt x="1361" y="429"/>
                      </a:lnTo>
                      <a:lnTo>
                        <a:pt x="706" y="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4" name="Google Shape;1044;p60"/>
                <p:cNvSpPr/>
                <p:nvPr/>
              </p:nvSpPr>
              <p:spPr>
                <a:xfrm>
                  <a:off x="4575175" y="4486275"/>
                  <a:ext cx="466725" cy="412750"/>
                </a:xfrm>
                <a:custGeom>
                  <a:rect b="b" l="l" r="r" t="t"/>
                  <a:pathLst>
                    <a:path extrusionOk="0" h="521" w="588">
                      <a:moveTo>
                        <a:pt x="149" y="504"/>
                      </a:moveTo>
                      <a:lnTo>
                        <a:pt x="153" y="492"/>
                      </a:lnTo>
                      <a:lnTo>
                        <a:pt x="151" y="477"/>
                      </a:lnTo>
                      <a:lnTo>
                        <a:pt x="148" y="465"/>
                      </a:lnTo>
                      <a:lnTo>
                        <a:pt x="134" y="462"/>
                      </a:lnTo>
                      <a:lnTo>
                        <a:pt x="119" y="452"/>
                      </a:lnTo>
                      <a:lnTo>
                        <a:pt x="102" y="448"/>
                      </a:lnTo>
                      <a:lnTo>
                        <a:pt x="87" y="437"/>
                      </a:lnTo>
                      <a:lnTo>
                        <a:pt x="72" y="435"/>
                      </a:lnTo>
                      <a:lnTo>
                        <a:pt x="60" y="420"/>
                      </a:lnTo>
                      <a:lnTo>
                        <a:pt x="50" y="410"/>
                      </a:lnTo>
                      <a:lnTo>
                        <a:pt x="64" y="401"/>
                      </a:lnTo>
                      <a:lnTo>
                        <a:pt x="75" y="391"/>
                      </a:lnTo>
                      <a:lnTo>
                        <a:pt x="89" y="386"/>
                      </a:lnTo>
                      <a:lnTo>
                        <a:pt x="144" y="383"/>
                      </a:lnTo>
                      <a:lnTo>
                        <a:pt x="153" y="369"/>
                      </a:lnTo>
                      <a:lnTo>
                        <a:pt x="158" y="354"/>
                      </a:lnTo>
                      <a:lnTo>
                        <a:pt x="156" y="341"/>
                      </a:lnTo>
                      <a:lnTo>
                        <a:pt x="153" y="328"/>
                      </a:lnTo>
                      <a:lnTo>
                        <a:pt x="144" y="316"/>
                      </a:lnTo>
                      <a:lnTo>
                        <a:pt x="134" y="306"/>
                      </a:lnTo>
                      <a:lnTo>
                        <a:pt x="126" y="292"/>
                      </a:lnTo>
                      <a:lnTo>
                        <a:pt x="122" y="282"/>
                      </a:lnTo>
                      <a:lnTo>
                        <a:pt x="124" y="267"/>
                      </a:lnTo>
                      <a:lnTo>
                        <a:pt x="138" y="265"/>
                      </a:lnTo>
                      <a:lnTo>
                        <a:pt x="153" y="267"/>
                      </a:lnTo>
                      <a:lnTo>
                        <a:pt x="161" y="277"/>
                      </a:lnTo>
                      <a:lnTo>
                        <a:pt x="175" y="282"/>
                      </a:lnTo>
                      <a:lnTo>
                        <a:pt x="186" y="291"/>
                      </a:lnTo>
                      <a:lnTo>
                        <a:pt x="213" y="289"/>
                      </a:lnTo>
                      <a:lnTo>
                        <a:pt x="225" y="289"/>
                      </a:lnTo>
                      <a:lnTo>
                        <a:pt x="238" y="291"/>
                      </a:lnTo>
                      <a:lnTo>
                        <a:pt x="250" y="286"/>
                      </a:lnTo>
                      <a:lnTo>
                        <a:pt x="264" y="277"/>
                      </a:lnTo>
                      <a:lnTo>
                        <a:pt x="262" y="264"/>
                      </a:lnTo>
                      <a:lnTo>
                        <a:pt x="264" y="252"/>
                      </a:lnTo>
                      <a:lnTo>
                        <a:pt x="262" y="239"/>
                      </a:lnTo>
                      <a:lnTo>
                        <a:pt x="259" y="225"/>
                      </a:lnTo>
                      <a:lnTo>
                        <a:pt x="255" y="210"/>
                      </a:lnTo>
                      <a:lnTo>
                        <a:pt x="247" y="197"/>
                      </a:lnTo>
                      <a:lnTo>
                        <a:pt x="237" y="188"/>
                      </a:lnTo>
                      <a:lnTo>
                        <a:pt x="233" y="175"/>
                      </a:lnTo>
                      <a:lnTo>
                        <a:pt x="232" y="161"/>
                      </a:lnTo>
                      <a:lnTo>
                        <a:pt x="230" y="146"/>
                      </a:lnTo>
                      <a:lnTo>
                        <a:pt x="242" y="143"/>
                      </a:lnTo>
                      <a:lnTo>
                        <a:pt x="257" y="141"/>
                      </a:lnTo>
                      <a:lnTo>
                        <a:pt x="269" y="138"/>
                      </a:lnTo>
                      <a:lnTo>
                        <a:pt x="280" y="138"/>
                      </a:lnTo>
                      <a:lnTo>
                        <a:pt x="297" y="141"/>
                      </a:lnTo>
                      <a:lnTo>
                        <a:pt x="307" y="138"/>
                      </a:lnTo>
                      <a:lnTo>
                        <a:pt x="322" y="136"/>
                      </a:lnTo>
                      <a:lnTo>
                        <a:pt x="329" y="119"/>
                      </a:lnTo>
                      <a:lnTo>
                        <a:pt x="331" y="106"/>
                      </a:lnTo>
                      <a:lnTo>
                        <a:pt x="332" y="92"/>
                      </a:lnTo>
                      <a:lnTo>
                        <a:pt x="337" y="77"/>
                      </a:lnTo>
                      <a:lnTo>
                        <a:pt x="341" y="62"/>
                      </a:lnTo>
                      <a:lnTo>
                        <a:pt x="354" y="52"/>
                      </a:lnTo>
                      <a:lnTo>
                        <a:pt x="366" y="40"/>
                      </a:lnTo>
                      <a:lnTo>
                        <a:pt x="374" y="32"/>
                      </a:lnTo>
                      <a:lnTo>
                        <a:pt x="390" y="37"/>
                      </a:lnTo>
                      <a:lnTo>
                        <a:pt x="395" y="49"/>
                      </a:lnTo>
                      <a:lnTo>
                        <a:pt x="398" y="62"/>
                      </a:lnTo>
                      <a:lnTo>
                        <a:pt x="403" y="74"/>
                      </a:lnTo>
                      <a:lnTo>
                        <a:pt x="415" y="86"/>
                      </a:lnTo>
                      <a:lnTo>
                        <a:pt x="418" y="99"/>
                      </a:lnTo>
                      <a:lnTo>
                        <a:pt x="433" y="113"/>
                      </a:lnTo>
                      <a:lnTo>
                        <a:pt x="438" y="123"/>
                      </a:lnTo>
                      <a:lnTo>
                        <a:pt x="450" y="128"/>
                      </a:lnTo>
                      <a:lnTo>
                        <a:pt x="460" y="138"/>
                      </a:lnTo>
                      <a:lnTo>
                        <a:pt x="487" y="134"/>
                      </a:lnTo>
                      <a:lnTo>
                        <a:pt x="499" y="131"/>
                      </a:lnTo>
                      <a:lnTo>
                        <a:pt x="510" y="128"/>
                      </a:lnTo>
                      <a:lnTo>
                        <a:pt x="524" y="119"/>
                      </a:lnTo>
                      <a:lnTo>
                        <a:pt x="529" y="104"/>
                      </a:lnTo>
                      <a:lnTo>
                        <a:pt x="537" y="94"/>
                      </a:lnTo>
                      <a:lnTo>
                        <a:pt x="537" y="81"/>
                      </a:lnTo>
                      <a:lnTo>
                        <a:pt x="536" y="69"/>
                      </a:lnTo>
                      <a:lnTo>
                        <a:pt x="546" y="64"/>
                      </a:lnTo>
                      <a:lnTo>
                        <a:pt x="557" y="61"/>
                      </a:lnTo>
                      <a:lnTo>
                        <a:pt x="561" y="76"/>
                      </a:lnTo>
                      <a:lnTo>
                        <a:pt x="563" y="87"/>
                      </a:lnTo>
                      <a:lnTo>
                        <a:pt x="568" y="103"/>
                      </a:lnTo>
                      <a:lnTo>
                        <a:pt x="583" y="104"/>
                      </a:lnTo>
                      <a:lnTo>
                        <a:pt x="588" y="92"/>
                      </a:lnTo>
                      <a:lnTo>
                        <a:pt x="584" y="79"/>
                      </a:lnTo>
                      <a:lnTo>
                        <a:pt x="579" y="52"/>
                      </a:lnTo>
                      <a:lnTo>
                        <a:pt x="578" y="40"/>
                      </a:lnTo>
                      <a:lnTo>
                        <a:pt x="568" y="27"/>
                      </a:lnTo>
                      <a:lnTo>
                        <a:pt x="554" y="15"/>
                      </a:lnTo>
                      <a:lnTo>
                        <a:pt x="542" y="10"/>
                      </a:lnTo>
                      <a:lnTo>
                        <a:pt x="527" y="9"/>
                      </a:lnTo>
                      <a:lnTo>
                        <a:pt x="522" y="22"/>
                      </a:lnTo>
                      <a:lnTo>
                        <a:pt x="516" y="39"/>
                      </a:lnTo>
                      <a:lnTo>
                        <a:pt x="517" y="51"/>
                      </a:lnTo>
                      <a:lnTo>
                        <a:pt x="512" y="66"/>
                      </a:lnTo>
                      <a:lnTo>
                        <a:pt x="510" y="79"/>
                      </a:lnTo>
                      <a:lnTo>
                        <a:pt x="510" y="94"/>
                      </a:lnTo>
                      <a:lnTo>
                        <a:pt x="500" y="98"/>
                      </a:lnTo>
                      <a:lnTo>
                        <a:pt x="485" y="101"/>
                      </a:lnTo>
                      <a:lnTo>
                        <a:pt x="472" y="96"/>
                      </a:lnTo>
                      <a:lnTo>
                        <a:pt x="462" y="86"/>
                      </a:lnTo>
                      <a:lnTo>
                        <a:pt x="448" y="79"/>
                      </a:lnTo>
                      <a:lnTo>
                        <a:pt x="438" y="69"/>
                      </a:lnTo>
                      <a:lnTo>
                        <a:pt x="435" y="57"/>
                      </a:lnTo>
                      <a:lnTo>
                        <a:pt x="426" y="44"/>
                      </a:lnTo>
                      <a:lnTo>
                        <a:pt x="413" y="34"/>
                      </a:lnTo>
                      <a:lnTo>
                        <a:pt x="401" y="22"/>
                      </a:lnTo>
                      <a:lnTo>
                        <a:pt x="391" y="10"/>
                      </a:lnTo>
                      <a:lnTo>
                        <a:pt x="379" y="7"/>
                      </a:lnTo>
                      <a:lnTo>
                        <a:pt x="364" y="0"/>
                      </a:lnTo>
                      <a:lnTo>
                        <a:pt x="351" y="2"/>
                      </a:lnTo>
                      <a:lnTo>
                        <a:pt x="332" y="0"/>
                      </a:lnTo>
                      <a:lnTo>
                        <a:pt x="324" y="4"/>
                      </a:lnTo>
                      <a:lnTo>
                        <a:pt x="324" y="15"/>
                      </a:lnTo>
                      <a:lnTo>
                        <a:pt x="316" y="25"/>
                      </a:lnTo>
                      <a:lnTo>
                        <a:pt x="302" y="42"/>
                      </a:lnTo>
                      <a:lnTo>
                        <a:pt x="304" y="54"/>
                      </a:lnTo>
                      <a:lnTo>
                        <a:pt x="302" y="69"/>
                      </a:lnTo>
                      <a:lnTo>
                        <a:pt x="299" y="84"/>
                      </a:lnTo>
                      <a:lnTo>
                        <a:pt x="297" y="99"/>
                      </a:lnTo>
                      <a:lnTo>
                        <a:pt x="289" y="113"/>
                      </a:lnTo>
                      <a:lnTo>
                        <a:pt x="279" y="114"/>
                      </a:lnTo>
                      <a:lnTo>
                        <a:pt x="264" y="118"/>
                      </a:lnTo>
                      <a:lnTo>
                        <a:pt x="252" y="114"/>
                      </a:lnTo>
                      <a:lnTo>
                        <a:pt x="235" y="111"/>
                      </a:lnTo>
                      <a:lnTo>
                        <a:pt x="206" y="111"/>
                      </a:lnTo>
                      <a:lnTo>
                        <a:pt x="196" y="111"/>
                      </a:lnTo>
                      <a:lnTo>
                        <a:pt x="180" y="114"/>
                      </a:lnTo>
                      <a:lnTo>
                        <a:pt x="169" y="118"/>
                      </a:lnTo>
                      <a:lnTo>
                        <a:pt x="169" y="129"/>
                      </a:lnTo>
                      <a:lnTo>
                        <a:pt x="173" y="145"/>
                      </a:lnTo>
                      <a:lnTo>
                        <a:pt x="176" y="156"/>
                      </a:lnTo>
                      <a:lnTo>
                        <a:pt x="180" y="178"/>
                      </a:lnTo>
                      <a:lnTo>
                        <a:pt x="191" y="190"/>
                      </a:lnTo>
                      <a:lnTo>
                        <a:pt x="198" y="202"/>
                      </a:lnTo>
                      <a:lnTo>
                        <a:pt x="208" y="213"/>
                      </a:lnTo>
                      <a:lnTo>
                        <a:pt x="211" y="225"/>
                      </a:lnTo>
                      <a:lnTo>
                        <a:pt x="220" y="239"/>
                      </a:lnTo>
                      <a:lnTo>
                        <a:pt x="222" y="250"/>
                      </a:lnTo>
                      <a:lnTo>
                        <a:pt x="211" y="254"/>
                      </a:lnTo>
                      <a:lnTo>
                        <a:pt x="200" y="255"/>
                      </a:lnTo>
                      <a:lnTo>
                        <a:pt x="185" y="254"/>
                      </a:lnTo>
                      <a:lnTo>
                        <a:pt x="173" y="239"/>
                      </a:lnTo>
                      <a:lnTo>
                        <a:pt x="163" y="230"/>
                      </a:lnTo>
                      <a:lnTo>
                        <a:pt x="153" y="230"/>
                      </a:lnTo>
                      <a:lnTo>
                        <a:pt x="138" y="223"/>
                      </a:lnTo>
                      <a:lnTo>
                        <a:pt x="121" y="225"/>
                      </a:lnTo>
                      <a:lnTo>
                        <a:pt x="111" y="225"/>
                      </a:lnTo>
                      <a:lnTo>
                        <a:pt x="97" y="228"/>
                      </a:lnTo>
                      <a:lnTo>
                        <a:pt x="86" y="234"/>
                      </a:lnTo>
                      <a:lnTo>
                        <a:pt x="75" y="249"/>
                      </a:lnTo>
                      <a:lnTo>
                        <a:pt x="75" y="262"/>
                      </a:lnTo>
                      <a:lnTo>
                        <a:pt x="75" y="275"/>
                      </a:lnTo>
                      <a:lnTo>
                        <a:pt x="77" y="289"/>
                      </a:lnTo>
                      <a:lnTo>
                        <a:pt x="79" y="299"/>
                      </a:lnTo>
                      <a:lnTo>
                        <a:pt x="86" y="312"/>
                      </a:lnTo>
                      <a:lnTo>
                        <a:pt x="94" y="324"/>
                      </a:lnTo>
                      <a:lnTo>
                        <a:pt x="106" y="336"/>
                      </a:lnTo>
                      <a:lnTo>
                        <a:pt x="107" y="349"/>
                      </a:lnTo>
                      <a:lnTo>
                        <a:pt x="97" y="353"/>
                      </a:lnTo>
                      <a:lnTo>
                        <a:pt x="84" y="356"/>
                      </a:lnTo>
                      <a:lnTo>
                        <a:pt x="70" y="358"/>
                      </a:lnTo>
                      <a:lnTo>
                        <a:pt x="57" y="361"/>
                      </a:lnTo>
                      <a:lnTo>
                        <a:pt x="45" y="364"/>
                      </a:lnTo>
                      <a:lnTo>
                        <a:pt x="32" y="366"/>
                      </a:lnTo>
                      <a:lnTo>
                        <a:pt x="25" y="380"/>
                      </a:lnTo>
                      <a:lnTo>
                        <a:pt x="17" y="390"/>
                      </a:lnTo>
                      <a:lnTo>
                        <a:pt x="8" y="405"/>
                      </a:lnTo>
                      <a:lnTo>
                        <a:pt x="0" y="415"/>
                      </a:lnTo>
                      <a:lnTo>
                        <a:pt x="0" y="427"/>
                      </a:lnTo>
                      <a:lnTo>
                        <a:pt x="3" y="438"/>
                      </a:lnTo>
                      <a:lnTo>
                        <a:pt x="7" y="452"/>
                      </a:lnTo>
                      <a:lnTo>
                        <a:pt x="8" y="465"/>
                      </a:lnTo>
                      <a:lnTo>
                        <a:pt x="23" y="469"/>
                      </a:lnTo>
                      <a:lnTo>
                        <a:pt x="35" y="480"/>
                      </a:lnTo>
                      <a:lnTo>
                        <a:pt x="49" y="487"/>
                      </a:lnTo>
                      <a:lnTo>
                        <a:pt x="62" y="489"/>
                      </a:lnTo>
                      <a:lnTo>
                        <a:pt x="77" y="492"/>
                      </a:lnTo>
                      <a:lnTo>
                        <a:pt x="91" y="492"/>
                      </a:lnTo>
                      <a:lnTo>
                        <a:pt x="102" y="500"/>
                      </a:lnTo>
                      <a:lnTo>
                        <a:pt x="107" y="514"/>
                      </a:lnTo>
                      <a:lnTo>
                        <a:pt x="122" y="521"/>
                      </a:lnTo>
                      <a:lnTo>
                        <a:pt x="149" y="50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5" name="Google Shape;1045;p60"/>
                <p:cNvSpPr/>
                <p:nvPr/>
              </p:nvSpPr>
              <p:spPr>
                <a:xfrm>
                  <a:off x="5019675" y="4548187"/>
                  <a:ext cx="136525" cy="412750"/>
                </a:xfrm>
                <a:custGeom>
                  <a:rect b="b" l="l" r="r" t="t"/>
                  <a:pathLst>
                    <a:path extrusionOk="0" h="520" w="173">
                      <a:moveTo>
                        <a:pt x="20" y="0"/>
                      </a:moveTo>
                      <a:lnTo>
                        <a:pt x="0" y="15"/>
                      </a:lnTo>
                      <a:lnTo>
                        <a:pt x="22" y="203"/>
                      </a:lnTo>
                      <a:lnTo>
                        <a:pt x="52" y="403"/>
                      </a:lnTo>
                      <a:lnTo>
                        <a:pt x="61" y="450"/>
                      </a:lnTo>
                      <a:lnTo>
                        <a:pt x="163" y="520"/>
                      </a:lnTo>
                      <a:lnTo>
                        <a:pt x="173" y="494"/>
                      </a:lnTo>
                      <a:lnTo>
                        <a:pt x="89" y="430"/>
                      </a:lnTo>
                      <a:lnTo>
                        <a:pt x="62" y="317"/>
                      </a:lnTo>
                      <a:lnTo>
                        <a:pt x="35" y="113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6" name="Google Shape;1046;p60"/>
                <p:cNvSpPr/>
                <p:nvPr/>
              </p:nvSpPr>
              <p:spPr>
                <a:xfrm>
                  <a:off x="4943475" y="4627562"/>
                  <a:ext cx="77787" cy="212725"/>
                </a:xfrm>
                <a:custGeom>
                  <a:rect b="b" l="l" r="r" t="t"/>
                  <a:pathLst>
                    <a:path extrusionOk="0" h="267" w="100">
                      <a:moveTo>
                        <a:pt x="100" y="240"/>
                      </a:moveTo>
                      <a:lnTo>
                        <a:pt x="93" y="225"/>
                      </a:lnTo>
                      <a:lnTo>
                        <a:pt x="76" y="216"/>
                      </a:lnTo>
                      <a:lnTo>
                        <a:pt x="71" y="200"/>
                      </a:lnTo>
                      <a:lnTo>
                        <a:pt x="61" y="181"/>
                      </a:lnTo>
                      <a:lnTo>
                        <a:pt x="56" y="168"/>
                      </a:lnTo>
                      <a:lnTo>
                        <a:pt x="54" y="156"/>
                      </a:lnTo>
                      <a:lnTo>
                        <a:pt x="46" y="127"/>
                      </a:lnTo>
                      <a:lnTo>
                        <a:pt x="39" y="116"/>
                      </a:lnTo>
                      <a:lnTo>
                        <a:pt x="36" y="104"/>
                      </a:lnTo>
                      <a:lnTo>
                        <a:pt x="34" y="92"/>
                      </a:lnTo>
                      <a:lnTo>
                        <a:pt x="31" y="79"/>
                      </a:lnTo>
                      <a:lnTo>
                        <a:pt x="36" y="60"/>
                      </a:lnTo>
                      <a:lnTo>
                        <a:pt x="32" y="50"/>
                      </a:lnTo>
                      <a:lnTo>
                        <a:pt x="36" y="35"/>
                      </a:lnTo>
                      <a:lnTo>
                        <a:pt x="36" y="20"/>
                      </a:lnTo>
                      <a:lnTo>
                        <a:pt x="42" y="8"/>
                      </a:lnTo>
                      <a:lnTo>
                        <a:pt x="27" y="0"/>
                      </a:lnTo>
                      <a:lnTo>
                        <a:pt x="16" y="3"/>
                      </a:lnTo>
                      <a:lnTo>
                        <a:pt x="0" y="8"/>
                      </a:lnTo>
                      <a:lnTo>
                        <a:pt x="0" y="22"/>
                      </a:lnTo>
                      <a:lnTo>
                        <a:pt x="5" y="84"/>
                      </a:lnTo>
                      <a:lnTo>
                        <a:pt x="17" y="142"/>
                      </a:lnTo>
                      <a:lnTo>
                        <a:pt x="42" y="206"/>
                      </a:lnTo>
                      <a:lnTo>
                        <a:pt x="71" y="258"/>
                      </a:lnTo>
                      <a:lnTo>
                        <a:pt x="98" y="267"/>
                      </a:lnTo>
                      <a:lnTo>
                        <a:pt x="100" y="24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7" name="Google Shape;1047;p60"/>
                <p:cNvSpPr/>
                <p:nvPr/>
              </p:nvSpPr>
              <p:spPr>
                <a:xfrm>
                  <a:off x="4762500" y="4873625"/>
                  <a:ext cx="174625" cy="50800"/>
                </a:xfrm>
                <a:custGeom>
                  <a:rect b="b" l="l" r="r" t="t"/>
                  <a:pathLst>
                    <a:path extrusionOk="0" h="63" w="218">
                      <a:moveTo>
                        <a:pt x="218" y="27"/>
                      </a:moveTo>
                      <a:lnTo>
                        <a:pt x="203" y="27"/>
                      </a:lnTo>
                      <a:lnTo>
                        <a:pt x="189" y="18"/>
                      </a:lnTo>
                      <a:lnTo>
                        <a:pt x="169" y="23"/>
                      </a:lnTo>
                      <a:lnTo>
                        <a:pt x="153" y="8"/>
                      </a:lnTo>
                      <a:lnTo>
                        <a:pt x="139" y="11"/>
                      </a:lnTo>
                      <a:lnTo>
                        <a:pt x="122" y="0"/>
                      </a:lnTo>
                      <a:lnTo>
                        <a:pt x="109" y="0"/>
                      </a:lnTo>
                      <a:lnTo>
                        <a:pt x="94" y="0"/>
                      </a:lnTo>
                      <a:lnTo>
                        <a:pt x="80" y="0"/>
                      </a:lnTo>
                      <a:lnTo>
                        <a:pt x="67" y="1"/>
                      </a:lnTo>
                      <a:lnTo>
                        <a:pt x="52" y="8"/>
                      </a:lnTo>
                      <a:lnTo>
                        <a:pt x="40" y="11"/>
                      </a:lnTo>
                      <a:lnTo>
                        <a:pt x="27" y="13"/>
                      </a:lnTo>
                      <a:lnTo>
                        <a:pt x="15" y="25"/>
                      </a:lnTo>
                      <a:lnTo>
                        <a:pt x="1" y="35"/>
                      </a:lnTo>
                      <a:lnTo>
                        <a:pt x="0" y="48"/>
                      </a:lnTo>
                      <a:lnTo>
                        <a:pt x="8" y="62"/>
                      </a:lnTo>
                      <a:lnTo>
                        <a:pt x="20" y="62"/>
                      </a:lnTo>
                      <a:lnTo>
                        <a:pt x="33" y="58"/>
                      </a:lnTo>
                      <a:lnTo>
                        <a:pt x="48" y="55"/>
                      </a:lnTo>
                      <a:lnTo>
                        <a:pt x="60" y="52"/>
                      </a:lnTo>
                      <a:lnTo>
                        <a:pt x="72" y="43"/>
                      </a:lnTo>
                      <a:lnTo>
                        <a:pt x="87" y="40"/>
                      </a:lnTo>
                      <a:lnTo>
                        <a:pt x="102" y="37"/>
                      </a:lnTo>
                      <a:lnTo>
                        <a:pt x="116" y="38"/>
                      </a:lnTo>
                      <a:lnTo>
                        <a:pt x="129" y="38"/>
                      </a:lnTo>
                      <a:lnTo>
                        <a:pt x="137" y="48"/>
                      </a:lnTo>
                      <a:lnTo>
                        <a:pt x="153" y="48"/>
                      </a:lnTo>
                      <a:lnTo>
                        <a:pt x="163" y="58"/>
                      </a:lnTo>
                      <a:lnTo>
                        <a:pt x="174" y="60"/>
                      </a:lnTo>
                      <a:lnTo>
                        <a:pt x="189" y="63"/>
                      </a:lnTo>
                      <a:lnTo>
                        <a:pt x="203" y="62"/>
                      </a:lnTo>
                      <a:lnTo>
                        <a:pt x="218" y="2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8" name="Google Shape;1048;p60"/>
                <p:cNvSpPr/>
                <p:nvPr/>
              </p:nvSpPr>
              <p:spPr>
                <a:xfrm>
                  <a:off x="4794250" y="4730750"/>
                  <a:ext cx="165100" cy="120650"/>
                </a:xfrm>
                <a:custGeom>
                  <a:rect b="b" l="l" r="r" t="t"/>
                  <a:pathLst>
                    <a:path extrusionOk="0" h="151" w="207">
                      <a:moveTo>
                        <a:pt x="193" y="126"/>
                      </a:moveTo>
                      <a:lnTo>
                        <a:pt x="181" y="121"/>
                      </a:lnTo>
                      <a:lnTo>
                        <a:pt x="170" y="109"/>
                      </a:lnTo>
                      <a:lnTo>
                        <a:pt x="156" y="102"/>
                      </a:lnTo>
                      <a:lnTo>
                        <a:pt x="143" y="94"/>
                      </a:lnTo>
                      <a:lnTo>
                        <a:pt x="133" y="79"/>
                      </a:lnTo>
                      <a:lnTo>
                        <a:pt x="124" y="69"/>
                      </a:lnTo>
                      <a:lnTo>
                        <a:pt x="109" y="57"/>
                      </a:lnTo>
                      <a:lnTo>
                        <a:pt x="92" y="44"/>
                      </a:lnTo>
                      <a:lnTo>
                        <a:pt x="87" y="34"/>
                      </a:lnTo>
                      <a:lnTo>
                        <a:pt x="79" y="19"/>
                      </a:lnTo>
                      <a:lnTo>
                        <a:pt x="65" y="15"/>
                      </a:lnTo>
                      <a:lnTo>
                        <a:pt x="52" y="5"/>
                      </a:lnTo>
                      <a:lnTo>
                        <a:pt x="39" y="0"/>
                      </a:lnTo>
                      <a:lnTo>
                        <a:pt x="25" y="0"/>
                      </a:lnTo>
                      <a:lnTo>
                        <a:pt x="12" y="5"/>
                      </a:lnTo>
                      <a:lnTo>
                        <a:pt x="0" y="15"/>
                      </a:lnTo>
                      <a:lnTo>
                        <a:pt x="72" y="54"/>
                      </a:lnTo>
                      <a:lnTo>
                        <a:pt x="126" y="116"/>
                      </a:lnTo>
                      <a:lnTo>
                        <a:pt x="176" y="149"/>
                      </a:lnTo>
                      <a:lnTo>
                        <a:pt x="207" y="151"/>
                      </a:lnTo>
                      <a:lnTo>
                        <a:pt x="193" y="12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049" name="Google Shape;1049;p60"/>
            <p:cNvSpPr/>
            <p:nvPr/>
          </p:nvSpPr>
          <p:spPr>
            <a:xfrm>
              <a:off x="6816725" y="2852737"/>
              <a:ext cx="539750" cy="284162"/>
            </a:xfrm>
            <a:custGeom>
              <a:rect b="b" l="l" r="r" t="t"/>
              <a:pathLst>
                <a:path extrusionOk="0" h="357" w="680">
                  <a:moveTo>
                    <a:pt x="307" y="11"/>
                  </a:moveTo>
                  <a:lnTo>
                    <a:pt x="254" y="0"/>
                  </a:lnTo>
                  <a:lnTo>
                    <a:pt x="230" y="13"/>
                  </a:lnTo>
                  <a:lnTo>
                    <a:pt x="237" y="57"/>
                  </a:lnTo>
                  <a:lnTo>
                    <a:pt x="292" y="90"/>
                  </a:lnTo>
                  <a:lnTo>
                    <a:pt x="348" y="105"/>
                  </a:lnTo>
                  <a:lnTo>
                    <a:pt x="425" y="121"/>
                  </a:lnTo>
                  <a:lnTo>
                    <a:pt x="512" y="149"/>
                  </a:lnTo>
                  <a:lnTo>
                    <a:pt x="561" y="191"/>
                  </a:lnTo>
                  <a:lnTo>
                    <a:pt x="590" y="216"/>
                  </a:lnTo>
                  <a:lnTo>
                    <a:pt x="590" y="257"/>
                  </a:lnTo>
                  <a:lnTo>
                    <a:pt x="556" y="275"/>
                  </a:lnTo>
                  <a:lnTo>
                    <a:pt x="494" y="297"/>
                  </a:lnTo>
                  <a:lnTo>
                    <a:pt x="417" y="292"/>
                  </a:lnTo>
                  <a:lnTo>
                    <a:pt x="353" y="280"/>
                  </a:lnTo>
                  <a:lnTo>
                    <a:pt x="287" y="248"/>
                  </a:lnTo>
                  <a:lnTo>
                    <a:pt x="240" y="204"/>
                  </a:lnTo>
                  <a:lnTo>
                    <a:pt x="205" y="171"/>
                  </a:lnTo>
                  <a:lnTo>
                    <a:pt x="136" y="124"/>
                  </a:lnTo>
                  <a:lnTo>
                    <a:pt x="96" y="117"/>
                  </a:lnTo>
                  <a:lnTo>
                    <a:pt x="45" y="102"/>
                  </a:lnTo>
                  <a:lnTo>
                    <a:pt x="2" y="115"/>
                  </a:lnTo>
                  <a:lnTo>
                    <a:pt x="0" y="146"/>
                  </a:lnTo>
                  <a:lnTo>
                    <a:pt x="34" y="188"/>
                  </a:lnTo>
                  <a:lnTo>
                    <a:pt x="62" y="231"/>
                  </a:lnTo>
                  <a:lnTo>
                    <a:pt x="67" y="272"/>
                  </a:lnTo>
                  <a:lnTo>
                    <a:pt x="106" y="298"/>
                  </a:lnTo>
                  <a:lnTo>
                    <a:pt x="158" y="270"/>
                  </a:lnTo>
                  <a:lnTo>
                    <a:pt x="213" y="275"/>
                  </a:lnTo>
                  <a:lnTo>
                    <a:pt x="276" y="290"/>
                  </a:lnTo>
                  <a:lnTo>
                    <a:pt x="368" y="327"/>
                  </a:lnTo>
                  <a:lnTo>
                    <a:pt x="445" y="356"/>
                  </a:lnTo>
                  <a:lnTo>
                    <a:pt x="522" y="357"/>
                  </a:lnTo>
                  <a:lnTo>
                    <a:pt x="598" y="340"/>
                  </a:lnTo>
                  <a:lnTo>
                    <a:pt x="648" y="305"/>
                  </a:lnTo>
                  <a:lnTo>
                    <a:pt x="677" y="272"/>
                  </a:lnTo>
                  <a:lnTo>
                    <a:pt x="680" y="233"/>
                  </a:lnTo>
                  <a:lnTo>
                    <a:pt x="658" y="189"/>
                  </a:lnTo>
                  <a:lnTo>
                    <a:pt x="574" y="127"/>
                  </a:lnTo>
                  <a:lnTo>
                    <a:pt x="470" y="62"/>
                  </a:lnTo>
                  <a:lnTo>
                    <a:pt x="361" y="32"/>
                  </a:lnTo>
                  <a:lnTo>
                    <a:pt x="307" y="1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60"/>
            <p:cNvSpPr/>
            <p:nvPr/>
          </p:nvSpPr>
          <p:spPr>
            <a:xfrm>
              <a:off x="2716212" y="1443037"/>
              <a:ext cx="322262" cy="412750"/>
            </a:xfrm>
            <a:prstGeom prst="star4">
              <a:avLst>
                <a:gd fmla="val 12500" name="adj"/>
              </a:avLst>
            </a:prstGeom>
            <a:solidFill>
              <a:srgbClr val="C0C0C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60"/>
            <p:cNvSpPr/>
            <p:nvPr/>
          </p:nvSpPr>
          <p:spPr>
            <a:xfrm>
              <a:off x="5843587" y="1905000"/>
              <a:ext cx="271462" cy="295275"/>
            </a:xfrm>
            <a:prstGeom prst="star4">
              <a:avLst>
                <a:gd fmla="val 12500" name="adj"/>
              </a:avLst>
            </a:prstGeom>
            <a:solidFill>
              <a:schemeClr val="folHlink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61"/>
          <p:cNvSpPr txBox="1"/>
          <p:nvPr>
            <p:ph type="title"/>
          </p:nvPr>
        </p:nvSpPr>
        <p:spPr>
          <a:xfrm>
            <a:off x="533400" y="1066800"/>
            <a:ext cx="8077200" cy="6492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3rd S - Shine</a:t>
            </a:r>
            <a:endParaRPr/>
          </a:p>
        </p:txBody>
      </p:sp>
      <p:sp>
        <p:nvSpPr>
          <p:cNvPr id="1057" name="Google Shape;1057;p61"/>
          <p:cNvSpPr txBox="1"/>
          <p:nvPr>
            <p:ph idx="1" type="body"/>
          </p:nvPr>
        </p:nvSpPr>
        <p:spPr>
          <a:xfrm>
            <a:off x="228600" y="1676400"/>
            <a:ext cx="5334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Cleaning is inspection</a:t>
            </a:r>
            <a:endParaRPr/>
          </a:p>
          <a:p>
            <a:pPr indent="-342900" lvl="0" marL="342900" marR="0" rtl="0" algn="l">
              <a:lnSpc>
                <a:spcPct val="14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Make cleaning everyday work</a:t>
            </a:r>
            <a:endParaRPr/>
          </a:p>
          <a:p>
            <a:pPr indent="-342900" lvl="0" marL="342900" marR="0" rtl="0" algn="l">
              <a:lnSpc>
                <a:spcPct val="14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 responsibilities</a:t>
            </a:r>
            <a:endParaRPr/>
          </a:p>
          <a:p>
            <a:pPr indent="-284162" lvl="1" marL="741362" marR="0" rtl="0" algn="l">
              <a:lnSpc>
                <a:spcPct val="14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 coded maps</a:t>
            </a:r>
            <a:endParaRPr/>
          </a:p>
          <a:p>
            <a:pPr indent="-284162" lvl="1" marL="741362" marR="0" rtl="0" algn="l">
              <a:lnSpc>
                <a:spcPct val="14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rotate cleaning responsibilities</a:t>
            </a:r>
            <a:endParaRPr/>
          </a:p>
          <a:p>
            <a:pPr indent="-342900" lvl="0" marL="342900" marR="0" rtl="0" algn="l">
              <a:lnSpc>
                <a:spcPct val="14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Utilize downtime &amp; help others</a:t>
            </a:r>
            <a:endParaRPr/>
          </a:p>
        </p:txBody>
      </p:sp>
      <p:pic>
        <p:nvPicPr>
          <p:cNvPr descr="C:\Documents and Settings\brownld\Desktop\Photos\Image10_VM001.jpg" id="1058" name="Google Shape;105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8137" y="1938337"/>
            <a:ext cx="3422650" cy="3303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62"/>
          <p:cNvSpPr txBox="1"/>
          <p:nvPr>
            <p:ph type="title"/>
          </p:nvPr>
        </p:nvSpPr>
        <p:spPr>
          <a:xfrm>
            <a:off x="533400" y="1133475"/>
            <a:ext cx="8077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Is This Your Locker Room?</a:t>
            </a:r>
            <a:endParaRPr/>
          </a:p>
        </p:txBody>
      </p:sp>
      <p:pic>
        <p:nvPicPr>
          <p:cNvPr descr="C:\Documents and Settings\brownld\Desktop\Photos\Image11_VM001.jpg" id="1064" name="Google Shape;106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7162" y="1731962"/>
            <a:ext cx="6291262" cy="44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7"/>
          <p:cNvSpPr txBox="1"/>
          <p:nvPr>
            <p:ph type="title"/>
          </p:nvPr>
        </p:nvSpPr>
        <p:spPr>
          <a:xfrm>
            <a:off x="685800" y="11001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Visual Management Charter </a:t>
            </a:r>
            <a:endParaRPr/>
          </a:p>
        </p:txBody>
      </p:sp>
      <p:sp>
        <p:nvSpPr>
          <p:cNvPr id="125" name="Google Shape;125;p27"/>
          <p:cNvSpPr txBox="1"/>
          <p:nvPr>
            <p:ph idx="1" type="body"/>
          </p:nvPr>
        </p:nvSpPr>
        <p:spPr>
          <a:xfrm>
            <a:off x="673100" y="2646362"/>
            <a:ext cx="7772400" cy="256222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1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Visual Management is promout as a workplace where all associates understand and manage their own work in a safe, clean, organized environment that fosters open communication, pride, and continuous improvement</a:t>
            </a:r>
            <a:endParaRPr/>
          </a:p>
        </p:txBody>
      </p:sp>
      <p:pic>
        <p:nvPicPr>
          <p:cNvPr id="126" name="Google Shape;12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"/>
            <a:ext cx="1333500" cy="5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3"/>
          <p:cNvSpPr txBox="1"/>
          <p:nvPr>
            <p:ph type="title"/>
          </p:nvPr>
        </p:nvSpPr>
        <p:spPr>
          <a:xfrm>
            <a:off x="533400" y="1314450"/>
            <a:ext cx="8077200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Before and After</a:t>
            </a:r>
            <a:endParaRPr/>
          </a:p>
        </p:txBody>
      </p:sp>
      <p:pic>
        <p:nvPicPr>
          <p:cNvPr descr="C:\Documents and Settings\brownld\Desktop\Photos\Image12_VM001.jpg" id="1070" name="Google Shape;107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6625" y="1982787"/>
            <a:ext cx="7461250" cy="37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64"/>
          <p:cNvSpPr txBox="1"/>
          <p:nvPr>
            <p:ph type="title"/>
          </p:nvPr>
        </p:nvSpPr>
        <p:spPr>
          <a:xfrm>
            <a:off x="533400" y="1223962"/>
            <a:ext cx="8077200" cy="6492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A well shined facility</a:t>
            </a:r>
            <a:endParaRPr/>
          </a:p>
        </p:txBody>
      </p:sp>
      <p:pic>
        <p:nvPicPr>
          <p:cNvPr descr="C:\Documents and Settings\brownld\Desktop\Photos\Image13_VM001.jpg" id="1077" name="Google Shape;1077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5100" y="1958975"/>
            <a:ext cx="6296025" cy="3973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5"/>
          <p:cNvSpPr txBox="1"/>
          <p:nvPr>
            <p:ph type="title"/>
          </p:nvPr>
        </p:nvSpPr>
        <p:spPr>
          <a:xfrm>
            <a:off x="533400" y="1196975"/>
            <a:ext cx="8077200" cy="606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A well shined facility</a:t>
            </a:r>
            <a:endParaRPr/>
          </a:p>
        </p:txBody>
      </p:sp>
      <p:pic>
        <p:nvPicPr>
          <p:cNvPr descr="C:\Documents and Settings\brownld\Desktop\Photos\Image14_VM001.jpg" id="1083" name="Google Shape;1083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8125" y="1736725"/>
            <a:ext cx="5875337" cy="4017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66"/>
          <p:cNvSpPr txBox="1"/>
          <p:nvPr>
            <p:ph type="title"/>
          </p:nvPr>
        </p:nvSpPr>
        <p:spPr>
          <a:xfrm>
            <a:off x="533400" y="1266825"/>
            <a:ext cx="8077200" cy="936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Standardize</a:t>
            </a:r>
            <a:b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en-US" sz="28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The Fourth S</a:t>
            </a:r>
            <a:endParaRPr/>
          </a:p>
        </p:txBody>
      </p:sp>
      <p:pic>
        <p:nvPicPr>
          <p:cNvPr descr="C:\Documents and Settings\brownld\Desktop\Photos\Image15_VM001.jpg" id="1089" name="Google Shape;1089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7387" y="2403475"/>
            <a:ext cx="5191125" cy="346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67"/>
          <p:cNvSpPr txBox="1"/>
          <p:nvPr>
            <p:ph type="title"/>
          </p:nvPr>
        </p:nvSpPr>
        <p:spPr>
          <a:xfrm>
            <a:off x="533400" y="909637"/>
            <a:ext cx="8077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4th S - Standardize</a:t>
            </a:r>
            <a:endParaRPr/>
          </a:p>
        </p:txBody>
      </p:sp>
      <p:sp>
        <p:nvSpPr>
          <p:cNvPr id="1095" name="Google Shape;1095;p67"/>
          <p:cNvSpPr txBox="1"/>
          <p:nvPr>
            <p:ph idx="1" type="body"/>
          </p:nvPr>
        </p:nvSpPr>
        <p:spPr>
          <a:xfrm>
            <a:off x="381000" y="2309812"/>
            <a:ext cx="44196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X-Tag procedures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Holding areas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Cleaning procedures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Location of items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Operating procedures</a:t>
            </a:r>
            <a:endParaRPr/>
          </a:p>
          <a:p>
            <a:pPr indent="-203200" lvl="0" marL="3429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brownld\Desktop\Photos\Image16_VM001.jpg" id="1096" name="Google Shape;109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0575" y="2530475"/>
            <a:ext cx="4133850" cy="2773362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67"/>
          <p:cNvSpPr/>
          <p:nvPr/>
        </p:nvSpPr>
        <p:spPr>
          <a:xfrm>
            <a:off x="7196137" y="2771775"/>
            <a:ext cx="609600" cy="457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hlink"/>
          </a:solidFill>
          <a:ln cap="flat" cmpd="sng" w="126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68"/>
          <p:cNvSpPr txBox="1"/>
          <p:nvPr>
            <p:ph type="ctrTitle"/>
          </p:nvPr>
        </p:nvSpPr>
        <p:spPr>
          <a:xfrm>
            <a:off x="685800" y="1133475"/>
            <a:ext cx="7772400" cy="547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A Place For Everything</a:t>
            </a:r>
            <a:endParaRPr/>
          </a:p>
        </p:txBody>
      </p:sp>
      <p:sp>
        <p:nvSpPr>
          <p:cNvPr id="1103" name="Google Shape;1103;p68"/>
          <p:cNvSpPr txBox="1"/>
          <p:nvPr>
            <p:ph idx="1" type="subTitle"/>
          </p:nvPr>
        </p:nvSpPr>
        <p:spPr>
          <a:xfrm>
            <a:off x="1385887" y="5780087"/>
            <a:ext cx="64008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 rags, gloves, and trash</a:t>
            </a:r>
            <a:endParaRPr/>
          </a:p>
        </p:txBody>
      </p:sp>
      <p:pic>
        <p:nvPicPr>
          <p:cNvPr descr="C:\Documents and Settings\brownld\Desktop\Photos\Image17_VM001.jpg" id="1104" name="Google Shape;1104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8637" y="1571625"/>
            <a:ext cx="5653087" cy="4237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69"/>
          <p:cNvSpPr txBox="1"/>
          <p:nvPr>
            <p:ph type="ctrTitle"/>
          </p:nvPr>
        </p:nvSpPr>
        <p:spPr>
          <a:xfrm>
            <a:off x="685800" y="1208087"/>
            <a:ext cx="7772400" cy="5476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A Place For Everything</a:t>
            </a:r>
            <a:endParaRPr/>
          </a:p>
        </p:txBody>
      </p:sp>
      <p:sp>
        <p:nvSpPr>
          <p:cNvPr id="1110" name="Google Shape;1110;p69"/>
          <p:cNvSpPr txBox="1"/>
          <p:nvPr>
            <p:ph idx="1" type="subTitle"/>
          </p:nvPr>
        </p:nvSpPr>
        <p:spPr>
          <a:xfrm>
            <a:off x="1371600" y="5605462"/>
            <a:ext cx="6400800" cy="696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Every item has a place, is labeled, and color coded</a:t>
            </a:r>
            <a:endParaRPr/>
          </a:p>
        </p:txBody>
      </p:sp>
      <p:pic>
        <p:nvPicPr>
          <p:cNvPr descr="C:\Documents and Settings\brownld\Desktop\Photos\Image18_VM001.jpg" id="1111" name="Google Shape;1111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0062" y="1760537"/>
            <a:ext cx="5630862" cy="3725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70"/>
          <p:cNvSpPr txBox="1"/>
          <p:nvPr>
            <p:ph type="ctrTitle"/>
          </p:nvPr>
        </p:nvSpPr>
        <p:spPr>
          <a:xfrm>
            <a:off x="1008062" y="1174750"/>
            <a:ext cx="7127875" cy="631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Communicating What Goes Where</a:t>
            </a:r>
            <a:endParaRPr/>
          </a:p>
        </p:txBody>
      </p:sp>
      <p:sp>
        <p:nvSpPr>
          <p:cNvPr id="1117" name="Google Shape;1117;p70"/>
          <p:cNvSpPr txBox="1"/>
          <p:nvPr>
            <p:ph idx="1" type="subTitle"/>
          </p:nvPr>
        </p:nvSpPr>
        <p:spPr>
          <a:xfrm>
            <a:off x="1371600" y="5859462"/>
            <a:ext cx="6400800" cy="414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Simple but effective</a:t>
            </a:r>
            <a:endParaRPr/>
          </a:p>
        </p:txBody>
      </p:sp>
      <p:pic>
        <p:nvPicPr>
          <p:cNvPr descr="C:\Documents and Settings\brownld\Desktop\Photos\Image19_VM001.jpg" id="1118" name="Google Shape;1118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6150" y="1771650"/>
            <a:ext cx="4687887" cy="399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71"/>
          <p:cNvSpPr txBox="1"/>
          <p:nvPr>
            <p:ph type="title"/>
          </p:nvPr>
        </p:nvSpPr>
        <p:spPr>
          <a:xfrm>
            <a:off x="533400" y="1352550"/>
            <a:ext cx="8077200" cy="8461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Sustain</a:t>
            </a:r>
            <a:b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en-US" sz="28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The Fifth S</a:t>
            </a:r>
            <a:endParaRPr/>
          </a:p>
        </p:txBody>
      </p:sp>
      <p:grpSp>
        <p:nvGrpSpPr>
          <p:cNvPr id="1124" name="Google Shape;1124;p71"/>
          <p:cNvGrpSpPr/>
          <p:nvPr/>
        </p:nvGrpSpPr>
        <p:grpSpPr>
          <a:xfrm>
            <a:off x="2438400" y="3429000"/>
            <a:ext cx="4654550" cy="1938337"/>
            <a:chOff x="2506662" y="3470275"/>
            <a:chExt cx="4654550" cy="1938337"/>
          </a:xfrm>
        </p:grpSpPr>
        <p:grpSp>
          <p:nvGrpSpPr>
            <p:cNvPr id="1125" name="Google Shape;1125;p71"/>
            <p:cNvGrpSpPr/>
            <p:nvPr/>
          </p:nvGrpSpPr>
          <p:grpSpPr>
            <a:xfrm>
              <a:off x="2506662" y="3470275"/>
              <a:ext cx="3624263" cy="1938337"/>
              <a:chOff x="2506662" y="3470275"/>
              <a:chExt cx="3624263" cy="1938337"/>
            </a:xfrm>
          </p:grpSpPr>
          <p:grpSp>
            <p:nvGrpSpPr>
              <p:cNvPr id="1126" name="Google Shape;1126;p71"/>
              <p:cNvGrpSpPr/>
              <p:nvPr/>
            </p:nvGrpSpPr>
            <p:grpSpPr>
              <a:xfrm>
                <a:off x="2506662" y="3509962"/>
                <a:ext cx="936625" cy="1855788"/>
                <a:chOff x="2506662" y="3509962"/>
                <a:chExt cx="936625" cy="1855788"/>
              </a:xfrm>
            </p:grpSpPr>
            <p:sp>
              <p:nvSpPr>
                <p:cNvPr id="1127" name="Google Shape;1127;p71"/>
                <p:cNvSpPr/>
                <p:nvPr/>
              </p:nvSpPr>
              <p:spPr>
                <a:xfrm>
                  <a:off x="2935287" y="3509962"/>
                  <a:ext cx="385762" cy="411162"/>
                </a:xfrm>
                <a:custGeom>
                  <a:rect b="b" l="l" r="r" t="t"/>
                  <a:pathLst>
                    <a:path extrusionOk="0" h="519" w="486">
                      <a:moveTo>
                        <a:pt x="163" y="247"/>
                      </a:moveTo>
                      <a:lnTo>
                        <a:pt x="153" y="173"/>
                      </a:lnTo>
                      <a:lnTo>
                        <a:pt x="153" y="101"/>
                      </a:lnTo>
                      <a:lnTo>
                        <a:pt x="175" y="42"/>
                      </a:lnTo>
                      <a:lnTo>
                        <a:pt x="221" y="15"/>
                      </a:lnTo>
                      <a:lnTo>
                        <a:pt x="285" y="0"/>
                      </a:lnTo>
                      <a:lnTo>
                        <a:pt x="364" y="27"/>
                      </a:lnTo>
                      <a:lnTo>
                        <a:pt x="422" y="106"/>
                      </a:lnTo>
                      <a:lnTo>
                        <a:pt x="468" y="226"/>
                      </a:lnTo>
                      <a:lnTo>
                        <a:pt x="484" y="316"/>
                      </a:lnTo>
                      <a:lnTo>
                        <a:pt x="486" y="430"/>
                      </a:lnTo>
                      <a:lnTo>
                        <a:pt x="460" y="491"/>
                      </a:lnTo>
                      <a:lnTo>
                        <a:pt x="420" y="519"/>
                      </a:lnTo>
                      <a:lnTo>
                        <a:pt x="339" y="519"/>
                      </a:lnTo>
                      <a:lnTo>
                        <a:pt x="282" y="481"/>
                      </a:lnTo>
                      <a:lnTo>
                        <a:pt x="227" y="402"/>
                      </a:lnTo>
                      <a:lnTo>
                        <a:pt x="185" y="338"/>
                      </a:lnTo>
                      <a:lnTo>
                        <a:pt x="17" y="320"/>
                      </a:lnTo>
                      <a:lnTo>
                        <a:pt x="0" y="292"/>
                      </a:lnTo>
                      <a:lnTo>
                        <a:pt x="7" y="274"/>
                      </a:lnTo>
                      <a:lnTo>
                        <a:pt x="171" y="270"/>
                      </a:lnTo>
                      <a:lnTo>
                        <a:pt x="163" y="247"/>
                      </a:lnTo>
                      <a:close/>
                    </a:path>
                  </a:pathLst>
                </a:custGeom>
                <a:solidFill>
                  <a:srgbClr val="CC00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8" name="Google Shape;1128;p71"/>
                <p:cNvSpPr/>
                <p:nvPr/>
              </p:nvSpPr>
              <p:spPr>
                <a:xfrm>
                  <a:off x="2506662" y="3813175"/>
                  <a:ext cx="755650" cy="273050"/>
                </a:xfrm>
                <a:custGeom>
                  <a:rect b="b" l="l" r="r" t="t"/>
                  <a:pathLst>
                    <a:path extrusionOk="0" h="344" w="952">
                      <a:moveTo>
                        <a:pt x="949" y="290"/>
                      </a:moveTo>
                      <a:lnTo>
                        <a:pt x="823" y="247"/>
                      </a:lnTo>
                      <a:lnTo>
                        <a:pt x="776" y="235"/>
                      </a:lnTo>
                      <a:lnTo>
                        <a:pt x="631" y="199"/>
                      </a:lnTo>
                      <a:lnTo>
                        <a:pt x="344" y="117"/>
                      </a:lnTo>
                      <a:lnTo>
                        <a:pt x="155" y="61"/>
                      </a:lnTo>
                      <a:lnTo>
                        <a:pt x="28" y="0"/>
                      </a:lnTo>
                      <a:lnTo>
                        <a:pt x="0" y="16"/>
                      </a:lnTo>
                      <a:lnTo>
                        <a:pt x="18" y="43"/>
                      </a:lnTo>
                      <a:lnTo>
                        <a:pt x="110" y="89"/>
                      </a:lnTo>
                      <a:lnTo>
                        <a:pt x="171" y="100"/>
                      </a:lnTo>
                      <a:lnTo>
                        <a:pt x="147" y="128"/>
                      </a:lnTo>
                      <a:lnTo>
                        <a:pt x="155" y="171"/>
                      </a:lnTo>
                      <a:lnTo>
                        <a:pt x="229" y="220"/>
                      </a:lnTo>
                      <a:lnTo>
                        <a:pt x="308" y="238"/>
                      </a:lnTo>
                      <a:lnTo>
                        <a:pt x="354" y="207"/>
                      </a:lnTo>
                      <a:lnTo>
                        <a:pt x="372" y="164"/>
                      </a:lnTo>
                      <a:lnTo>
                        <a:pt x="476" y="183"/>
                      </a:lnTo>
                      <a:lnTo>
                        <a:pt x="576" y="225"/>
                      </a:lnTo>
                      <a:lnTo>
                        <a:pt x="695" y="265"/>
                      </a:lnTo>
                      <a:lnTo>
                        <a:pt x="784" y="308"/>
                      </a:lnTo>
                      <a:lnTo>
                        <a:pt x="876" y="339"/>
                      </a:lnTo>
                      <a:lnTo>
                        <a:pt x="924" y="344"/>
                      </a:lnTo>
                      <a:lnTo>
                        <a:pt x="952" y="321"/>
                      </a:lnTo>
                      <a:lnTo>
                        <a:pt x="949" y="290"/>
                      </a:lnTo>
                      <a:close/>
                    </a:path>
                  </a:pathLst>
                </a:custGeom>
                <a:solidFill>
                  <a:srgbClr val="CC00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9" name="Google Shape;1129;p71"/>
                <p:cNvSpPr/>
                <p:nvPr/>
              </p:nvSpPr>
              <p:spPr>
                <a:xfrm>
                  <a:off x="3194050" y="3951287"/>
                  <a:ext cx="249237" cy="792162"/>
                </a:xfrm>
                <a:custGeom>
                  <a:rect b="b" l="l" r="r" t="t"/>
                  <a:pathLst>
                    <a:path extrusionOk="0" h="997" w="315">
                      <a:moveTo>
                        <a:pt x="46" y="49"/>
                      </a:moveTo>
                      <a:lnTo>
                        <a:pt x="68" y="11"/>
                      </a:lnTo>
                      <a:lnTo>
                        <a:pt x="124" y="0"/>
                      </a:lnTo>
                      <a:lnTo>
                        <a:pt x="193" y="36"/>
                      </a:lnTo>
                      <a:lnTo>
                        <a:pt x="257" y="154"/>
                      </a:lnTo>
                      <a:lnTo>
                        <a:pt x="285" y="247"/>
                      </a:lnTo>
                      <a:lnTo>
                        <a:pt x="307" y="357"/>
                      </a:lnTo>
                      <a:lnTo>
                        <a:pt x="315" y="507"/>
                      </a:lnTo>
                      <a:lnTo>
                        <a:pt x="313" y="640"/>
                      </a:lnTo>
                      <a:lnTo>
                        <a:pt x="307" y="798"/>
                      </a:lnTo>
                      <a:lnTo>
                        <a:pt x="297" y="918"/>
                      </a:lnTo>
                      <a:lnTo>
                        <a:pt x="270" y="969"/>
                      </a:lnTo>
                      <a:lnTo>
                        <a:pt x="224" y="987"/>
                      </a:lnTo>
                      <a:lnTo>
                        <a:pt x="168" y="997"/>
                      </a:lnTo>
                      <a:lnTo>
                        <a:pt x="96" y="979"/>
                      </a:lnTo>
                      <a:lnTo>
                        <a:pt x="41" y="954"/>
                      </a:lnTo>
                      <a:lnTo>
                        <a:pt x="13" y="900"/>
                      </a:lnTo>
                      <a:lnTo>
                        <a:pt x="0" y="798"/>
                      </a:lnTo>
                      <a:lnTo>
                        <a:pt x="4" y="676"/>
                      </a:lnTo>
                      <a:lnTo>
                        <a:pt x="32" y="594"/>
                      </a:lnTo>
                      <a:lnTo>
                        <a:pt x="41" y="465"/>
                      </a:lnTo>
                      <a:lnTo>
                        <a:pt x="38" y="403"/>
                      </a:lnTo>
                      <a:lnTo>
                        <a:pt x="22" y="329"/>
                      </a:lnTo>
                      <a:lnTo>
                        <a:pt x="10" y="256"/>
                      </a:lnTo>
                      <a:lnTo>
                        <a:pt x="4" y="168"/>
                      </a:lnTo>
                      <a:lnTo>
                        <a:pt x="4" y="103"/>
                      </a:lnTo>
                      <a:lnTo>
                        <a:pt x="28" y="67"/>
                      </a:lnTo>
                      <a:lnTo>
                        <a:pt x="46" y="49"/>
                      </a:lnTo>
                      <a:close/>
                    </a:path>
                  </a:pathLst>
                </a:custGeom>
                <a:solidFill>
                  <a:srgbClr val="CC00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0" name="Google Shape;1130;p71"/>
                <p:cNvSpPr/>
                <p:nvPr/>
              </p:nvSpPr>
              <p:spPr>
                <a:xfrm>
                  <a:off x="3117850" y="4610100"/>
                  <a:ext cx="317500" cy="755650"/>
                </a:xfrm>
                <a:custGeom>
                  <a:rect b="b" l="l" r="r" t="t"/>
                  <a:pathLst>
                    <a:path extrusionOk="0" h="951" w="402">
                      <a:moveTo>
                        <a:pt x="252" y="0"/>
                      </a:moveTo>
                      <a:lnTo>
                        <a:pt x="326" y="18"/>
                      </a:lnTo>
                      <a:lnTo>
                        <a:pt x="338" y="75"/>
                      </a:lnTo>
                      <a:lnTo>
                        <a:pt x="344" y="182"/>
                      </a:lnTo>
                      <a:lnTo>
                        <a:pt x="326" y="311"/>
                      </a:lnTo>
                      <a:lnTo>
                        <a:pt x="311" y="451"/>
                      </a:lnTo>
                      <a:lnTo>
                        <a:pt x="298" y="607"/>
                      </a:lnTo>
                      <a:lnTo>
                        <a:pt x="308" y="686"/>
                      </a:lnTo>
                      <a:lnTo>
                        <a:pt x="329" y="762"/>
                      </a:lnTo>
                      <a:lnTo>
                        <a:pt x="380" y="833"/>
                      </a:lnTo>
                      <a:lnTo>
                        <a:pt x="402" y="862"/>
                      </a:lnTo>
                      <a:lnTo>
                        <a:pt x="392" y="890"/>
                      </a:lnTo>
                      <a:lnTo>
                        <a:pt x="334" y="890"/>
                      </a:lnTo>
                      <a:lnTo>
                        <a:pt x="247" y="905"/>
                      </a:lnTo>
                      <a:lnTo>
                        <a:pt x="129" y="936"/>
                      </a:lnTo>
                      <a:lnTo>
                        <a:pt x="54" y="951"/>
                      </a:lnTo>
                      <a:lnTo>
                        <a:pt x="10" y="918"/>
                      </a:lnTo>
                      <a:lnTo>
                        <a:pt x="0" y="869"/>
                      </a:lnTo>
                      <a:lnTo>
                        <a:pt x="54" y="854"/>
                      </a:lnTo>
                      <a:lnTo>
                        <a:pt x="152" y="851"/>
                      </a:lnTo>
                      <a:lnTo>
                        <a:pt x="262" y="851"/>
                      </a:lnTo>
                      <a:lnTo>
                        <a:pt x="344" y="854"/>
                      </a:lnTo>
                      <a:lnTo>
                        <a:pt x="338" y="841"/>
                      </a:lnTo>
                      <a:lnTo>
                        <a:pt x="301" y="805"/>
                      </a:lnTo>
                      <a:lnTo>
                        <a:pt x="272" y="740"/>
                      </a:lnTo>
                      <a:lnTo>
                        <a:pt x="247" y="658"/>
                      </a:lnTo>
                      <a:lnTo>
                        <a:pt x="247" y="604"/>
                      </a:lnTo>
                      <a:lnTo>
                        <a:pt x="262" y="439"/>
                      </a:lnTo>
                      <a:lnTo>
                        <a:pt x="262" y="321"/>
                      </a:lnTo>
                      <a:lnTo>
                        <a:pt x="252" y="192"/>
                      </a:lnTo>
                      <a:lnTo>
                        <a:pt x="234" y="131"/>
                      </a:lnTo>
                      <a:lnTo>
                        <a:pt x="219" y="54"/>
                      </a:lnTo>
                      <a:lnTo>
                        <a:pt x="244" y="18"/>
                      </a:lnTo>
                      <a:lnTo>
                        <a:pt x="252" y="0"/>
                      </a:lnTo>
                      <a:close/>
                    </a:path>
                  </a:pathLst>
                </a:custGeom>
                <a:solidFill>
                  <a:srgbClr val="CC00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1" name="Google Shape;1131;p71"/>
                <p:cNvSpPr/>
                <p:nvPr/>
              </p:nvSpPr>
              <p:spPr>
                <a:xfrm>
                  <a:off x="2989262" y="4513262"/>
                  <a:ext cx="319087" cy="739775"/>
                </a:xfrm>
                <a:custGeom>
                  <a:rect b="b" l="l" r="r" t="t"/>
                  <a:pathLst>
                    <a:path extrusionOk="0" h="932" w="402">
                      <a:moveTo>
                        <a:pt x="313" y="0"/>
                      </a:moveTo>
                      <a:lnTo>
                        <a:pt x="383" y="21"/>
                      </a:lnTo>
                      <a:lnTo>
                        <a:pt x="392" y="79"/>
                      </a:lnTo>
                      <a:lnTo>
                        <a:pt x="392" y="189"/>
                      </a:lnTo>
                      <a:lnTo>
                        <a:pt x="365" y="314"/>
                      </a:lnTo>
                      <a:lnTo>
                        <a:pt x="337" y="454"/>
                      </a:lnTo>
                      <a:lnTo>
                        <a:pt x="316" y="606"/>
                      </a:lnTo>
                      <a:lnTo>
                        <a:pt x="319" y="685"/>
                      </a:lnTo>
                      <a:lnTo>
                        <a:pt x="334" y="764"/>
                      </a:lnTo>
                      <a:lnTo>
                        <a:pt x="383" y="838"/>
                      </a:lnTo>
                      <a:lnTo>
                        <a:pt x="402" y="867"/>
                      </a:lnTo>
                      <a:lnTo>
                        <a:pt x="390" y="895"/>
                      </a:lnTo>
                      <a:lnTo>
                        <a:pt x="331" y="892"/>
                      </a:lnTo>
                      <a:lnTo>
                        <a:pt x="243" y="902"/>
                      </a:lnTo>
                      <a:lnTo>
                        <a:pt x="125" y="922"/>
                      </a:lnTo>
                      <a:lnTo>
                        <a:pt x="49" y="932"/>
                      </a:lnTo>
                      <a:lnTo>
                        <a:pt x="6" y="895"/>
                      </a:lnTo>
                      <a:lnTo>
                        <a:pt x="0" y="846"/>
                      </a:lnTo>
                      <a:lnTo>
                        <a:pt x="54" y="834"/>
                      </a:lnTo>
                      <a:lnTo>
                        <a:pt x="151" y="841"/>
                      </a:lnTo>
                      <a:lnTo>
                        <a:pt x="262" y="846"/>
                      </a:lnTo>
                      <a:lnTo>
                        <a:pt x="344" y="856"/>
                      </a:lnTo>
                      <a:lnTo>
                        <a:pt x="341" y="843"/>
                      </a:lnTo>
                      <a:lnTo>
                        <a:pt x="304" y="803"/>
                      </a:lnTo>
                      <a:lnTo>
                        <a:pt x="280" y="737"/>
                      </a:lnTo>
                      <a:lnTo>
                        <a:pt x="262" y="655"/>
                      </a:lnTo>
                      <a:lnTo>
                        <a:pt x="265" y="599"/>
                      </a:lnTo>
                      <a:lnTo>
                        <a:pt x="291" y="436"/>
                      </a:lnTo>
                      <a:lnTo>
                        <a:pt x="301" y="319"/>
                      </a:lnTo>
                      <a:lnTo>
                        <a:pt x="298" y="189"/>
                      </a:lnTo>
                      <a:lnTo>
                        <a:pt x="286" y="128"/>
                      </a:lnTo>
                      <a:lnTo>
                        <a:pt x="276" y="51"/>
                      </a:lnTo>
                      <a:lnTo>
                        <a:pt x="301" y="15"/>
                      </a:lnTo>
                      <a:lnTo>
                        <a:pt x="313" y="0"/>
                      </a:lnTo>
                      <a:close/>
                    </a:path>
                  </a:pathLst>
                </a:custGeom>
                <a:solidFill>
                  <a:srgbClr val="CC00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32" name="Google Shape;1132;p71"/>
              <p:cNvGrpSpPr/>
              <p:nvPr/>
            </p:nvGrpSpPr>
            <p:grpSpPr>
              <a:xfrm>
                <a:off x="5472112" y="3695700"/>
                <a:ext cx="658813" cy="1690687"/>
                <a:chOff x="5472112" y="3695700"/>
                <a:chExt cx="658813" cy="1690687"/>
              </a:xfrm>
            </p:grpSpPr>
            <p:sp>
              <p:nvSpPr>
                <p:cNvPr id="1133" name="Google Shape;1133;p71"/>
                <p:cNvSpPr/>
                <p:nvPr/>
              </p:nvSpPr>
              <p:spPr>
                <a:xfrm>
                  <a:off x="5641975" y="4111625"/>
                  <a:ext cx="273050" cy="682625"/>
                </a:xfrm>
                <a:custGeom>
                  <a:rect b="b" l="l" r="r" t="t"/>
                  <a:pathLst>
                    <a:path extrusionOk="0" h="859" w="342">
                      <a:moveTo>
                        <a:pt x="92" y="36"/>
                      </a:moveTo>
                      <a:lnTo>
                        <a:pt x="128" y="10"/>
                      </a:lnTo>
                      <a:lnTo>
                        <a:pt x="174" y="0"/>
                      </a:lnTo>
                      <a:lnTo>
                        <a:pt x="211" y="7"/>
                      </a:lnTo>
                      <a:lnTo>
                        <a:pt x="242" y="46"/>
                      </a:lnTo>
                      <a:lnTo>
                        <a:pt x="267" y="128"/>
                      </a:lnTo>
                      <a:lnTo>
                        <a:pt x="288" y="237"/>
                      </a:lnTo>
                      <a:lnTo>
                        <a:pt x="311" y="344"/>
                      </a:lnTo>
                      <a:lnTo>
                        <a:pt x="331" y="436"/>
                      </a:lnTo>
                      <a:lnTo>
                        <a:pt x="331" y="540"/>
                      </a:lnTo>
                      <a:lnTo>
                        <a:pt x="342" y="667"/>
                      </a:lnTo>
                      <a:lnTo>
                        <a:pt x="331" y="741"/>
                      </a:lnTo>
                      <a:lnTo>
                        <a:pt x="314" y="805"/>
                      </a:lnTo>
                      <a:lnTo>
                        <a:pt x="260" y="841"/>
                      </a:lnTo>
                      <a:lnTo>
                        <a:pt x="159" y="859"/>
                      </a:lnTo>
                      <a:lnTo>
                        <a:pt x="85" y="838"/>
                      </a:lnTo>
                      <a:lnTo>
                        <a:pt x="18" y="787"/>
                      </a:lnTo>
                      <a:lnTo>
                        <a:pt x="0" y="704"/>
                      </a:lnTo>
                      <a:lnTo>
                        <a:pt x="0" y="619"/>
                      </a:lnTo>
                      <a:lnTo>
                        <a:pt x="21" y="463"/>
                      </a:lnTo>
                      <a:lnTo>
                        <a:pt x="21" y="337"/>
                      </a:lnTo>
                      <a:lnTo>
                        <a:pt x="28" y="219"/>
                      </a:lnTo>
                      <a:lnTo>
                        <a:pt x="54" y="143"/>
                      </a:lnTo>
                      <a:lnTo>
                        <a:pt x="85" y="92"/>
                      </a:lnTo>
                      <a:lnTo>
                        <a:pt x="92" y="36"/>
                      </a:lnTo>
                      <a:close/>
                    </a:path>
                  </a:pathLst>
                </a:custGeom>
                <a:solidFill>
                  <a:srgbClr val="CC00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4" name="Google Shape;1134;p71"/>
                <p:cNvSpPr/>
                <p:nvPr/>
              </p:nvSpPr>
              <p:spPr>
                <a:xfrm>
                  <a:off x="5803900" y="4668837"/>
                  <a:ext cx="327025" cy="674687"/>
                </a:xfrm>
                <a:custGeom>
                  <a:rect b="b" l="l" r="r" t="t"/>
                  <a:pathLst>
                    <a:path extrusionOk="0" h="851" w="412">
                      <a:moveTo>
                        <a:pt x="0" y="74"/>
                      </a:moveTo>
                      <a:lnTo>
                        <a:pt x="3" y="10"/>
                      </a:lnTo>
                      <a:lnTo>
                        <a:pt x="36" y="0"/>
                      </a:lnTo>
                      <a:lnTo>
                        <a:pt x="100" y="3"/>
                      </a:lnTo>
                      <a:lnTo>
                        <a:pt x="119" y="59"/>
                      </a:lnTo>
                      <a:lnTo>
                        <a:pt x="173" y="175"/>
                      </a:lnTo>
                      <a:lnTo>
                        <a:pt x="201" y="267"/>
                      </a:lnTo>
                      <a:lnTo>
                        <a:pt x="219" y="375"/>
                      </a:lnTo>
                      <a:lnTo>
                        <a:pt x="214" y="440"/>
                      </a:lnTo>
                      <a:lnTo>
                        <a:pt x="176" y="540"/>
                      </a:lnTo>
                      <a:lnTo>
                        <a:pt x="140" y="635"/>
                      </a:lnTo>
                      <a:lnTo>
                        <a:pt x="128" y="714"/>
                      </a:lnTo>
                      <a:lnTo>
                        <a:pt x="128" y="746"/>
                      </a:lnTo>
                      <a:lnTo>
                        <a:pt x="168" y="751"/>
                      </a:lnTo>
                      <a:lnTo>
                        <a:pt x="219" y="733"/>
                      </a:lnTo>
                      <a:lnTo>
                        <a:pt x="357" y="746"/>
                      </a:lnTo>
                      <a:lnTo>
                        <a:pt x="412" y="779"/>
                      </a:lnTo>
                      <a:lnTo>
                        <a:pt x="402" y="800"/>
                      </a:lnTo>
                      <a:lnTo>
                        <a:pt x="329" y="843"/>
                      </a:lnTo>
                      <a:lnTo>
                        <a:pt x="286" y="851"/>
                      </a:lnTo>
                      <a:lnTo>
                        <a:pt x="247" y="815"/>
                      </a:lnTo>
                      <a:lnTo>
                        <a:pt x="155" y="797"/>
                      </a:lnTo>
                      <a:lnTo>
                        <a:pt x="76" y="797"/>
                      </a:lnTo>
                      <a:lnTo>
                        <a:pt x="49" y="789"/>
                      </a:lnTo>
                      <a:lnTo>
                        <a:pt x="46" y="761"/>
                      </a:lnTo>
                      <a:lnTo>
                        <a:pt x="94" y="617"/>
                      </a:lnTo>
                      <a:lnTo>
                        <a:pt x="140" y="507"/>
                      </a:lnTo>
                      <a:lnTo>
                        <a:pt x="158" y="435"/>
                      </a:lnTo>
                      <a:lnTo>
                        <a:pt x="158" y="333"/>
                      </a:lnTo>
                      <a:lnTo>
                        <a:pt x="122" y="242"/>
                      </a:lnTo>
                      <a:lnTo>
                        <a:pt x="46" y="147"/>
                      </a:lnTo>
                      <a:lnTo>
                        <a:pt x="11" y="102"/>
                      </a:lnTo>
                      <a:lnTo>
                        <a:pt x="0" y="74"/>
                      </a:lnTo>
                      <a:close/>
                    </a:path>
                  </a:pathLst>
                </a:custGeom>
                <a:solidFill>
                  <a:srgbClr val="CC00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5" name="Google Shape;1135;p71"/>
                <p:cNvSpPr/>
                <p:nvPr/>
              </p:nvSpPr>
              <p:spPr>
                <a:xfrm>
                  <a:off x="5472112" y="4676775"/>
                  <a:ext cx="288925" cy="709612"/>
                </a:xfrm>
                <a:custGeom>
                  <a:rect b="b" l="l" r="r" t="t"/>
                  <a:pathLst>
                    <a:path extrusionOk="0" h="893" w="366">
                      <a:moveTo>
                        <a:pt x="216" y="145"/>
                      </a:moveTo>
                      <a:lnTo>
                        <a:pt x="237" y="70"/>
                      </a:lnTo>
                      <a:lnTo>
                        <a:pt x="283" y="0"/>
                      </a:lnTo>
                      <a:lnTo>
                        <a:pt x="326" y="0"/>
                      </a:lnTo>
                      <a:lnTo>
                        <a:pt x="366" y="38"/>
                      </a:lnTo>
                      <a:lnTo>
                        <a:pt x="362" y="82"/>
                      </a:lnTo>
                      <a:lnTo>
                        <a:pt x="308" y="146"/>
                      </a:lnTo>
                      <a:lnTo>
                        <a:pt x="254" y="263"/>
                      </a:lnTo>
                      <a:lnTo>
                        <a:pt x="229" y="367"/>
                      </a:lnTo>
                      <a:lnTo>
                        <a:pt x="226" y="485"/>
                      </a:lnTo>
                      <a:lnTo>
                        <a:pt x="254" y="620"/>
                      </a:lnTo>
                      <a:lnTo>
                        <a:pt x="280" y="696"/>
                      </a:lnTo>
                      <a:lnTo>
                        <a:pt x="308" y="757"/>
                      </a:lnTo>
                      <a:lnTo>
                        <a:pt x="316" y="788"/>
                      </a:lnTo>
                      <a:lnTo>
                        <a:pt x="311" y="831"/>
                      </a:lnTo>
                      <a:lnTo>
                        <a:pt x="265" y="832"/>
                      </a:lnTo>
                      <a:lnTo>
                        <a:pt x="155" y="857"/>
                      </a:lnTo>
                      <a:lnTo>
                        <a:pt x="54" y="893"/>
                      </a:lnTo>
                      <a:lnTo>
                        <a:pt x="33" y="879"/>
                      </a:lnTo>
                      <a:lnTo>
                        <a:pt x="0" y="839"/>
                      </a:lnTo>
                      <a:lnTo>
                        <a:pt x="10" y="814"/>
                      </a:lnTo>
                      <a:lnTo>
                        <a:pt x="107" y="803"/>
                      </a:lnTo>
                      <a:lnTo>
                        <a:pt x="193" y="803"/>
                      </a:lnTo>
                      <a:lnTo>
                        <a:pt x="237" y="803"/>
                      </a:lnTo>
                      <a:lnTo>
                        <a:pt x="265" y="778"/>
                      </a:lnTo>
                      <a:lnTo>
                        <a:pt x="254" y="724"/>
                      </a:lnTo>
                      <a:lnTo>
                        <a:pt x="208" y="614"/>
                      </a:lnTo>
                      <a:lnTo>
                        <a:pt x="180" y="510"/>
                      </a:lnTo>
                      <a:lnTo>
                        <a:pt x="171" y="403"/>
                      </a:lnTo>
                      <a:lnTo>
                        <a:pt x="180" y="303"/>
                      </a:lnTo>
                      <a:lnTo>
                        <a:pt x="198" y="217"/>
                      </a:lnTo>
                      <a:lnTo>
                        <a:pt x="216" y="145"/>
                      </a:lnTo>
                      <a:close/>
                    </a:path>
                  </a:pathLst>
                </a:custGeom>
                <a:solidFill>
                  <a:srgbClr val="CC00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6" name="Google Shape;1136;p71"/>
                <p:cNvSpPr/>
                <p:nvPr/>
              </p:nvSpPr>
              <p:spPr>
                <a:xfrm>
                  <a:off x="5513387" y="4125912"/>
                  <a:ext cx="206375" cy="571500"/>
                </a:xfrm>
                <a:custGeom>
                  <a:rect b="b" l="l" r="r" t="t"/>
                  <a:pathLst>
                    <a:path extrusionOk="0" h="719" w="260">
                      <a:moveTo>
                        <a:pt x="131" y="18"/>
                      </a:moveTo>
                      <a:lnTo>
                        <a:pt x="183" y="0"/>
                      </a:lnTo>
                      <a:lnTo>
                        <a:pt x="238" y="5"/>
                      </a:lnTo>
                      <a:lnTo>
                        <a:pt x="260" y="36"/>
                      </a:lnTo>
                      <a:lnTo>
                        <a:pt x="247" y="119"/>
                      </a:lnTo>
                      <a:lnTo>
                        <a:pt x="186" y="145"/>
                      </a:lnTo>
                      <a:lnTo>
                        <a:pt x="113" y="198"/>
                      </a:lnTo>
                      <a:lnTo>
                        <a:pt x="85" y="270"/>
                      </a:lnTo>
                      <a:lnTo>
                        <a:pt x="64" y="338"/>
                      </a:lnTo>
                      <a:lnTo>
                        <a:pt x="57" y="438"/>
                      </a:lnTo>
                      <a:lnTo>
                        <a:pt x="67" y="535"/>
                      </a:lnTo>
                      <a:lnTo>
                        <a:pt x="82" y="575"/>
                      </a:lnTo>
                      <a:lnTo>
                        <a:pt x="103" y="603"/>
                      </a:lnTo>
                      <a:lnTo>
                        <a:pt x="140" y="612"/>
                      </a:lnTo>
                      <a:lnTo>
                        <a:pt x="140" y="657"/>
                      </a:lnTo>
                      <a:lnTo>
                        <a:pt x="85" y="700"/>
                      </a:lnTo>
                      <a:lnTo>
                        <a:pt x="57" y="719"/>
                      </a:lnTo>
                      <a:lnTo>
                        <a:pt x="21" y="691"/>
                      </a:lnTo>
                      <a:lnTo>
                        <a:pt x="0" y="612"/>
                      </a:lnTo>
                      <a:lnTo>
                        <a:pt x="0" y="512"/>
                      </a:lnTo>
                      <a:lnTo>
                        <a:pt x="3" y="384"/>
                      </a:lnTo>
                      <a:lnTo>
                        <a:pt x="39" y="252"/>
                      </a:lnTo>
                      <a:lnTo>
                        <a:pt x="82" y="143"/>
                      </a:lnTo>
                      <a:lnTo>
                        <a:pt x="113" y="61"/>
                      </a:lnTo>
                      <a:lnTo>
                        <a:pt x="131" y="18"/>
                      </a:lnTo>
                      <a:close/>
                    </a:path>
                  </a:pathLst>
                </a:custGeom>
                <a:solidFill>
                  <a:srgbClr val="CC00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37" name="Google Shape;1137;p71"/>
                <p:cNvSpPr/>
                <p:nvPr/>
              </p:nvSpPr>
              <p:spPr>
                <a:xfrm>
                  <a:off x="5494337" y="3695700"/>
                  <a:ext cx="354012" cy="404812"/>
                </a:xfrm>
                <a:custGeom>
                  <a:rect b="b" l="l" r="r" t="t"/>
                  <a:pathLst>
                    <a:path extrusionOk="0" h="510" w="446">
                      <a:moveTo>
                        <a:pt x="233" y="6"/>
                      </a:moveTo>
                      <a:lnTo>
                        <a:pt x="276" y="0"/>
                      </a:lnTo>
                      <a:lnTo>
                        <a:pt x="336" y="24"/>
                      </a:lnTo>
                      <a:lnTo>
                        <a:pt x="403" y="103"/>
                      </a:lnTo>
                      <a:lnTo>
                        <a:pt x="446" y="220"/>
                      </a:lnTo>
                      <a:lnTo>
                        <a:pt x="439" y="296"/>
                      </a:lnTo>
                      <a:lnTo>
                        <a:pt x="426" y="391"/>
                      </a:lnTo>
                      <a:lnTo>
                        <a:pt x="397" y="457"/>
                      </a:lnTo>
                      <a:lnTo>
                        <a:pt x="332" y="510"/>
                      </a:lnTo>
                      <a:lnTo>
                        <a:pt x="265" y="498"/>
                      </a:lnTo>
                      <a:lnTo>
                        <a:pt x="191" y="446"/>
                      </a:lnTo>
                      <a:lnTo>
                        <a:pt x="158" y="367"/>
                      </a:lnTo>
                      <a:lnTo>
                        <a:pt x="130" y="314"/>
                      </a:lnTo>
                      <a:lnTo>
                        <a:pt x="51" y="349"/>
                      </a:lnTo>
                      <a:lnTo>
                        <a:pt x="14" y="349"/>
                      </a:lnTo>
                      <a:lnTo>
                        <a:pt x="0" y="342"/>
                      </a:lnTo>
                      <a:lnTo>
                        <a:pt x="11" y="314"/>
                      </a:lnTo>
                      <a:lnTo>
                        <a:pt x="87" y="293"/>
                      </a:lnTo>
                      <a:lnTo>
                        <a:pt x="125" y="286"/>
                      </a:lnTo>
                      <a:lnTo>
                        <a:pt x="122" y="225"/>
                      </a:lnTo>
                      <a:lnTo>
                        <a:pt x="140" y="164"/>
                      </a:lnTo>
                      <a:lnTo>
                        <a:pt x="158" y="100"/>
                      </a:lnTo>
                      <a:lnTo>
                        <a:pt x="194" y="29"/>
                      </a:lnTo>
                      <a:lnTo>
                        <a:pt x="233" y="6"/>
                      </a:lnTo>
                      <a:close/>
                    </a:path>
                  </a:pathLst>
                </a:custGeom>
                <a:solidFill>
                  <a:srgbClr val="CC00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38" name="Google Shape;1138;p71"/>
              <p:cNvGrpSpPr/>
              <p:nvPr/>
            </p:nvGrpSpPr>
            <p:grpSpPr>
              <a:xfrm>
                <a:off x="4589462" y="3559175"/>
                <a:ext cx="550863" cy="1849437"/>
                <a:chOff x="4589462" y="3559175"/>
                <a:chExt cx="550863" cy="1849437"/>
              </a:xfrm>
            </p:grpSpPr>
            <p:sp>
              <p:nvSpPr>
                <p:cNvPr id="1139" name="Google Shape;1139;p71"/>
                <p:cNvSpPr/>
                <p:nvPr/>
              </p:nvSpPr>
              <p:spPr>
                <a:xfrm>
                  <a:off x="4775200" y="4008437"/>
                  <a:ext cx="268287" cy="792162"/>
                </a:xfrm>
                <a:custGeom>
                  <a:rect b="b" l="l" r="r" t="t"/>
                  <a:pathLst>
                    <a:path extrusionOk="0" h="997" w="339">
                      <a:moveTo>
                        <a:pt x="116" y="86"/>
                      </a:moveTo>
                      <a:lnTo>
                        <a:pt x="157" y="21"/>
                      </a:lnTo>
                      <a:lnTo>
                        <a:pt x="200" y="0"/>
                      </a:lnTo>
                      <a:lnTo>
                        <a:pt x="236" y="12"/>
                      </a:lnTo>
                      <a:lnTo>
                        <a:pt x="282" y="68"/>
                      </a:lnTo>
                      <a:lnTo>
                        <a:pt x="318" y="155"/>
                      </a:lnTo>
                      <a:lnTo>
                        <a:pt x="339" y="268"/>
                      </a:lnTo>
                      <a:lnTo>
                        <a:pt x="339" y="430"/>
                      </a:lnTo>
                      <a:lnTo>
                        <a:pt x="321" y="616"/>
                      </a:lnTo>
                      <a:lnTo>
                        <a:pt x="308" y="805"/>
                      </a:lnTo>
                      <a:lnTo>
                        <a:pt x="282" y="897"/>
                      </a:lnTo>
                      <a:lnTo>
                        <a:pt x="254" y="945"/>
                      </a:lnTo>
                      <a:lnTo>
                        <a:pt x="221" y="979"/>
                      </a:lnTo>
                      <a:lnTo>
                        <a:pt x="175" y="997"/>
                      </a:lnTo>
                      <a:lnTo>
                        <a:pt x="92" y="997"/>
                      </a:lnTo>
                      <a:lnTo>
                        <a:pt x="46" y="979"/>
                      </a:lnTo>
                      <a:lnTo>
                        <a:pt x="7" y="897"/>
                      </a:lnTo>
                      <a:lnTo>
                        <a:pt x="0" y="780"/>
                      </a:lnTo>
                      <a:lnTo>
                        <a:pt x="0" y="634"/>
                      </a:lnTo>
                      <a:lnTo>
                        <a:pt x="18" y="439"/>
                      </a:lnTo>
                      <a:lnTo>
                        <a:pt x="43" y="283"/>
                      </a:lnTo>
                      <a:lnTo>
                        <a:pt x="79" y="147"/>
                      </a:lnTo>
                      <a:lnTo>
                        <a:pt x="116" y="86"/>
                      </a:lnTo>
                      <a:close/>
                    </a:path>
                  </a:pathLst>
                </a:custGeom>
                <a:solidFill>
                  <a:srgbClr val="CC00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0" name="Google Shape;1140;p71"/>
                <p:cNvSpPr/>
                <p:nvPr/>
              </p:nvSpPr>
              <p:spPr>
                <a:xfrm>
                  <a:off x="4654550" y="4016375"/>
                  <a:ext cx="249237" cy="695325"/>
                </a:xfrm>
                <a:custGeom>
                  <a:rect b="b" l="l" r="r" t="t"/>
                  <a:pathLst>
                    <a:path extrusionOk="0" h="876" w="314">
                      <a:moveTo>
                        <a:pt x="166" y="71"/>
                      </a:moveTo>
                      <a:lnTo>
                        <a:pt x="217" y="0"/>
                      </a:lnTo>
                      <a:lnTo>
                        <a:pt x="281" y="0"/>
                      </a:lnTo>
                      <a:lnTo>
                        <a:pt x="314" y="54"/>
                      </a:lnTo>
                      <a:lnTo>
                        <a:pt x="299" y="114"/>
                      </a:lnTo>
                      <a:lnTo>
                        <a:pt x="260" y="125"/>
                      </a:lnTo>
                      <a:lnTo>
                        <a:pt x="211" y="155"/>
                      </a:lnTo>
                      <a:lnTo>
                        <a:pt x="168" y="204"/>
                      </a:lnTo>
                      <a:lnTo>
                        <a:pt x="138" y="258"/>
                      </a:lnTo>
                      <a:lnTo>
                        <a:pt x="102" y="357"/>
                      </a:lnTo>
                      <a:lnTo>
                        <a:pt x="59" y="482"/>
                      </a:lnTo>
                      <a:lnTo>
                        <a:pt x="46" y="615"/>
                      </a:lnTo>
                      <a:lnTo>
                        <a:pt x="64" y="704"/>
                      </a:lnTo>
                      <a:lnTo>
                        <a:pt x="74" y="769"/>
                      </a:lnTo>
                      <a:lnTo>
                        <a:pt x="95" y="815"/>
                      </a:lnTo>
                      <a:lnTo>
                        <a:pt x="89" y="861"/>
                      </a:lnTo>
                      <a:lnTo>
                        <a:pt x="56" y="876"/>
                      </a:lnTo>
                      <a:lnTo>
                        <a:pt x="28" y="839"/>
                      </a:lnTo>
                      <a:lnTo>
                        <a:pt x="0" y="787"/>
                      </a:lnTo>
                      <a:lnTo>
                        <a:pt x="10" y="744"/>
                      </a:lnTo>
                      <a:lnTo>
                        <a:pt x="16" y="607"/>
                      </a:lnTo>
                      <a:lnTo>
                        <a:pt x="16" y="507"/>
                      </a:lnTo>
                      <a:lnTo>
                        <a:pt x="31" y="403"/>
                      </a:lnTo>
                      <a:lnTo>
                        <a:pt x="64" y="262"/>
                      </a:lnTo>
                      <a:lnTo>
                        <a:pt x="120" y="153"/>
                      </a:lnTo>
                      <a:lnTo>
                        <a:pt x="166" y="71"/>
                      </a:lnTo>
                      <a:close/>
                    </a:path>
                  </a:pathLst>
                </a:custGeom>
                <a:solidFill>
                  <a:srgbClr val="CC00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1" name="Google Shape;1141;p71"/>
                <p:cNvSpPr/>
                <p:nvPr/>
              </p:nvSpPr>
              <p:spPr>
                <a:xfrm>
                  <a:off x="4589462" y="4632325"/>
                  <a:ext cx="277812" cy="714375"/>
                </a:xfrm>
                <a:custGeom>
                  <a:rect b="b" l="l" r="r" t="t"/>
                  <a:pathLst>
                    <a:path extrusionOk="0" h="900" w="351">
                      <a:moveTo>
                        <a:pt x="297" y="0"/>
                      </a:moveTo>
                      <a:lnTo>
                        <a:pt x="351" y="46"/>
                      </a:lnTo>
                      <a:lnTo>
                        <a:pt x="350" y="124"/>
                      </a:lnTo>
                      <a:lnTo>
                        <a:pt x="325" y="193"/>
                      </a:lnTo>
                      <a:lnTo>
                        <a:pt x="294" y="324"/>
                      </a:lnTo>
                      <a:lnTo>
                        <a:pt x="269" y="459"/>
                      </a:lnTo>
                      <a:lnTo>
                        <a:pt x="269" y="563"/>
                      </a:lnTo>
                      <a:lnTo>
                        <a:pt x="279" y="700"/>
                      </a:lnTo>
                      <a:lnTo>
                        <a:pt x="297" y="779"/>
                      </a:lnTo>
                      <a:lnTo>
                        <a:pt x="325" y="816"/>
                      </a:lnTo>
                      <a:lnTo>
                        <a:pt x="325" y="864"/>
                      </a:lnTo>
                      <a:lnTo>
                        <a:pt x="279" y="874"/>
                      </a:lnTo>
                      <a:lnTo>
                        <a:pt x="214" y="892"/>
                      </a:lnTo>
                      <a:lnTo>
                        <a:pt x="132" y="900"/>
                      </a:lnTo>
                      <a:lnTo>
                        <a:pt x="32" y="900"/>
                      </a:lnTo>
                      <a:lnTo>
                        <a:pt x="0" y="874"/>
                      </a:lnTo>
                      <a:lnTo>
                        <a:pt x="22" y="843"/>
                      </a:lnTo>
                      <a:lnTo>
                        <a:pt x="111" y="846"/>
                      </a:lnTo>
                      <a:lnTo>
                        <a:pt x="168" y="846"/>
                      </a:lnTo>
                      <a:lnTo>
                        <a:pt x="242" y="835"/>
                      </a:lnTo>
                      <a:lnTo>
                        <a:pt x="261" y="810"/>
                      </a:lnTo>
                      <a:lnTo>
                        <a:pt x="251" y="746"/>
                      </a:lnTo>
                      <a:lnTo>
                        <a:pt x="224" y="624"/>
                      </a:lnTo>
                      <a:lnTo>
                        <a:pt x="224" y="499"/>
                      </a:lnTo>
                      <a:lnTo>
                        <a:pt x="233" y="342"/>
                      </a:lnTo>
                      <a:lnTo>
                        <a:pt x="242" y="184"/>
                      </a:lnTo>
                      <a:lnTo>
                        <a:pt x="267" y="64"/>
                      </a:lnTo>
                      <a:lnTo>
                        <a:pt x="289" y="22"/>
                      </a:lnTo>
                      <a:lnTo>
                        <a:pt x="297" y="0"/>
                      </a:lnTo>
                      <a:close/>
                    </a:path>
                  </a:pathLst>
                </a:custGeom>
                <a:solidFill>
                  <a:srgbClr val="CC00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2" name="Google Shape;1142;p71"/>
                <p:cNvSpPr/>
                <p:nvPr/>
              </p:nvSpPr>
              <p:spPr>
                <a:xfrm>
                  <a:off x="4824412" y="4648200"/>
                  <a:ext cx="193675" cy="760412"/>
                </a:xfrm>
                <a:custGeom>
                  <a:rect b="b" l="l" r="r" t="t"/>
                  <a:pathLst>
                    <a:path extrusionOk="0" h="957" w="244">
                      <a:moveTo>
                        <a:pt x="165" y="18"/>
                      </a:moveTo>
                      <a:lnTo>
                        <a:pt x="110" y="0"/>
                      </a:lnTo>
                      <a:lnTo>
                        <a:pt x="79" y="42"/>
                      </a:lnTo>
                      <a:lnTo>
                        <a:pt x="72" y="110"/>
                      </a:lnTo>
                      <a:lnTo>
                        <a:pt x="92" y="171"/>
                      </a:lnTo>
                      <a:lnTo>
                        <a:pt x="118" y="235"/>
                      </a:lnTo>
                      <a:lnTo>
                        <a:pt x="143" y="335"/>
                      </a:lnTo>
                      <a:lnTo>
                        <a:pt x="146" y="436"/>
                      </a:lnTo>
                      <a:lnTo>
                        <a:pt x="146" y="539"/>
                      </a:lnTo>
                      <a:lnTo>
                        <a:pt x="153" y="757"/>
                      </a:lnTo>
                      <a:lnTo>
                        <a:pt x="161" y="814"/>
                      </a:lnTo>
                      <a:lnTo>
                        <a:pt x="82" y="847"/>
                      </a:lnTo>
                      <a:lnTo>
                        <a:pt x="25" y="905"/>
                      </a:lnTo>
                      <a:lnTo>
                        <a:pt x="0" y="929"/>
                      </a:lnTo>
                      <a:lnTo>
                        <a:pt x="15" y="947"/>
                      </a:lnTo>
                      <a:lnTo>
                        <a:pt x="92" y="957"/>
                      </a:lnTo>
                      <a:lnTo>
                        <a:pt x="110" y="903"/>
                      </a:lnTo>
                      <a:lnTo>
                        <a:pt x="173" y="850"/>
                      </a:lnTo>
                      <a:lnTo>
                        <a:pt x="229" y="821"/>
                      </a:lnTo>
                      <a:lnTo>
                        <a:pt x="244" y="796"/>
                      </a:lnTo>
                      <a:lnTo>
                        <a:pt x="219" y="775"/>
                      </a:lnTo>
                      <a:lnTo>
                        <a:pt x="197" y="732"/>
                      </a:lnTo>
                      <a:lnTo>
                        <a:pt x="197" y="631"/>
                      </a:lnTo>
                      <a:lnTo>
                        <a:pt x="189" y="447"/>
                      </a:lnTo>
                      <a:lnTo>
                        <a:pt x="183" y="301"/>
                      </a:lnTo>
                      <a:lnTo>
                        <a:pt x="183" y="182"/>
                      </a:lnTo>
                      <a:lnTo>
                        <a:pt x="183" y="70"/>
                      </a:lnTo>
                      <a:lnTo>
                        <a:pt x="165" y="18"/>
                      </a:lnTo>
                      <a:close/>
                    </a:path>
                  </a:pathLst>
                </a:custGeom>
                <a:solidFill>
                  <a:srgbClr val="CC00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3" name="Google Shape;1143;p71"/>
                <p:cNvSpPr/>
                <p:nvPr/>
              </p:nvSpPr>
              <p:spPr>
                <a:xfrm>
                  <a:off x="4768850" y="3559175"/>
                  <a:ext cx="371475" cy="420687"/>
                </a:xfrm>
                <a:custGeom>
                  <a:rect b="b" l="l" r="r" t="t"/>
                  <a:pathLst>
                    <a:path extrusionOk="0" h="530" w="467">
                      <a:moveTo>
                        <a:pt x="436" y="301"/>
                      </a:moveTo>
                      <a:lnTo>
                        <a:pt x="451" y="240"/>
                      </a:lnTo>
                      <a:lnTo>
                        <a:pt x="467" y="155"/>
                      </a:lnTo>
                      <a:lnTo>
                        <a:pt x="429" y="72"/>
                      </a:lnTo>
                      <a:lnTo>
                        <a:pt x="355" y="0"/>
                      </a:lnTo>
                      <a:lnTo>
                        <a:pt x="293" y="6"/>
                      </a:lnTo>
                      <a:lnTo>
                        <a:pt x="240" y="46"/>
                      </a:lnTo>
                      <a:lnTo>
                        <a:pt x="176" y="123"/>
                      </a:lnTo>
                      <a:lnTo>
                        <a:pt x="140" y="209"/>
                      </a:lnTo>
                      <a:lnTo>
                        <a:pt x="97" y="239"/>
                      </a:lnTo>
                      <a:lnTo>
                        <a:pt x="29" y="260"/>
                      </a:lnTo>
                      <a:lnTo>
                        <a:pt x="0" y="295"/>
                      </a:lnTo>
                      <a:lnTo>
                        <a:pt x="14" y="311"/>
                      </a:lnTo>
                      <a:lnTo>
                        <a:pt x="80" y="291"/>
                      </a:lnTo>
                      <a:lnTo>
                        <a:pt x="117" y="290"/>
                      </a:lnTo>
                      <a:lnTo>
                        <a:pt x="110" y="369"/>
                      </a:lnTo>
                      <a:lnTo>
                        <a:pt x="123" y="451"/>
                      </a:lnTo>
                      <a:lnTo>
                        <a:pt x="150" y="499"/>
                      </a:lnTo>
                      <a:lnTo>
                        <a:pt x="187" y="530"/>
                      </a:lnTo>
                      <a:lnTo>
                        <a:pt x="278" y="504"/>
                      </a:lnTo>
                      <a:lnTo>
                        <a:pt x="362" y="451"/>
                      </a:lnTo>
                      <a:lnTo>
                        <a:pt x="410" y="383"/>
                      </a:lnTo>
                      <a:lnTo>
                        <a:pt x="436" y="301"/>
                      </a:lnTo>
                      <a:close/>
                    </a:path>
                  </a:pathLst>
                </a:custGeom>
                <a:solidFill>
                  <a:srgbClr val="CC00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44" name="Google Shape;1144;p71"/>
              <p:cNvGrpSpPr/>
              <p:nvPr/>
            </p:nvGrpSpPr>
            <p:grpSpPr>
              <a:xfrm>
                <a:off x="3871912" y="3470275"/>
                <a:ext cx="458787" cy="1901825"/>
                <a:chOff x="3871912" y="3470275"/>
                <a:chExt cx="458787" cy="1901825"/>
              </a:xfrm>
            </p:grpSpPr>
            <p:sp>
              <p:nvSpPr>
                <p:cNvPr id="1145" name="Google Shape;1145;p71"/>
                <p:cNvSpPr/>
                <p:nvPr/>
              </p:nvSpPr>
              <p:spPr>
                <a:xfrm>
                  <a:off x="4057650" y="3908425"/>
                  <a:ext cx="271462" cy="827087"/>
                </a:xfrm>
                <a:custGeom>
                  <a:rect b="b" l="l" r="r" t="t"/>
                  <a:pathLst>
                    <a:path extrusionOk="0" h="1044" w="341">
                      <a:moveTo>
                        <a:pt x="56" y="79"/>
                      </a:moveTo>
                      <a:lnTo>
                        <a:pt x="82" y="28"/>
                      </a:lnTo>
                      <a:lnTo>
                        <a:pt x="128" y="0"/>
                      </a:lnTo>
                      <a:lnTo>
                        <a:pt x="178" y="0"/>
                      </a:lnTo>
                      <a:lnTo>
                        <a:pt x="265" y="18"/>
                      </a:lnTo>
                      <a:lnTo>
                        <a:pt x="286" y="101"/>
                      </a:lnTo>
                      <a:lnTo>
                        <a:pt x="321" y="272"/>
                      </a:lnTo>
                      <a:lnTo>
                        <a:pt x="332" y="412"/>
                      </a:lnTo>
                      <a:lnTo>
                        <a:pt x="341" y="550"/>
                      </a:lnTo>
                      <a:lnTo>
                        <a:pt x="341" y="751"/>
                      </a:lnTo>
                      <a:lnTo>
                        <a:pt x="321" y="934"/>
                      </a:lnTo>
                      <a:lnTo>
                        <a:pt x="283" y="1034"/>
                      </a:lnTo>
                      <a:lnTo>
                        <a:pt x="220" y="1044"/>
                      </a:lnTo>
                      <a:lnTo>
                        <a:pt x="85" y="1044"/>
                      </a:lnTo>
                      <a:lnTo>
                        <a:pt x="21" y="989"/>
                      </a:lnTo>
                      <a:lnTo>
                        <a:pt x="0" y="861"/>
                      </a:lnTo>
                      <a:lnTo>
                        <a:pt x="10" y="693"/>
                      </a:lnTo>
                      <a:lnTo>
                        <a:pt x="21" y="558"/>
                      </a:lnTo>
                      <a:lnTo>
                        <a:pt x="59" y="476"/>
                      </a:lnTo>
                      <a:lnTo>
                        <a:pt x="59" y="357"/>
                      </a:lnTo>
                      <a:lnTo>
                        <a:pt x="59" y="229"/>
                      </a:lnTo>
                      <a:lnTo>
                        <a:pt x="49" y="135"/>
                      </a:lnTo>
                      <a:lnTo>
                        <a:pt x="56" y="79"/>
                      </a:lnTo>
                      <a:close/>
                    </a:path>
                  </a:pathLst>
                </a:custGeom>
                <a:solidFill>
                  <a:srgbClr val="CC00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6" name="Google Shape;1146;p71"/>
                <p:cNvSpPr/>
                <p:nvPr/>
              </p:nvSpPr>
              <p:spPr>
                <a:xfrm>
                  <a:off x="4040187" y="4610100"/>
                  <a:ext cx="290512" cy="762000"/>
                </a:xfrm>
                <a:custGeom>
                  <a:rect b="b" l="l" r="r" t="t"/>
                  <a:pathLst>
                    <a:path extrusionOk="0" h="959" w="365">
                      <a:moveTo>
                        <a:pt x="229" y="0"/>
                      </a:moveTo>
                      <a:lnTo>
                        <a:pt x="283" y="38"/>
                      </a:lnTo>
                      <a:lnTo>
                        <a:pt x="301" y="95"/>
                      </a:lnTo>
                      <a:lnTo>
                        <a:pt x="308" y="229"/>
                      </a:lnTo>
                      <a:lnTo>
                        <a:pt x="319" y="357"/>
                      </a:lnTo>
                      <a:lnTo>
                        <a:pt x="334" y="507"/>
                      </a:lnTo>
                      <a:lnTo>
                        <a:pt x="344" y="658"/>
                      </a:lnTo>
                      <a:lnTo>
                        <a:pt x="347" y="758"/>
                      </a:lnTo>
                      <a:lnTo>
                        <a:pt x="362" y="814"/>
                      </a:lnTo>
                      <a:lnTo>
                        <a:pt x="365" y="841"/>
                      </a:lnTo>
                      <a:lnTo>
                        <a:pt x="344" y="862"/>
                      </a:lnTo>
                      <a:lnTo>
                        <a:pt x="293" y="872"/>
                      </a:lnTo>
                      <a:lnTo>
                        <a:pt x="211" y="890"/>
                      </a:lnTo>
                      <a:lnTo>
                        <a:pt x="128" y="933"/>
                      </a:lnTo>
                      <a:lnTo>
                        <a:pt x="64" y="959"/>
                      </a:lnTo>
                      <a:lnTo>
                        <a:pt x="28" y="941"/>
                      </a:lnTo>
                      <a:lnTo>
                        <a:pt x="0" y="897"/>
                      </a:lnTo>
                      <a:lnTo>
                        <a:pt x="33" y="872"/>
                      </a:lnTo>
                      <a:lnTo>
                        <a:pt x="133" y="854"/>
                      </a:lnTo>
                      <a:lnTo>
                        <a:pt x="247" y="841"/>
                      </a:lnTo>
                      <a:lnTo>
                        <a:pt x="298" y="841"/>
                      </a:lnTo>
                      <a:lnTo>
                        <a:pt x="311" y="808"/>
                      </a:lnTo>
                      <a:lnTo>
                        <a:pt x="308" y="714"/>
                      </a:lnTo>
                      <a:lnTo>
                        <a:pt x="293" y="568"/>
                      </a:lnTo>
                      <a:lnTo>
                        <a:pt x="271" y="415"/>
                      </a:lnTo>
                      <a:lnTo>
                        <a:pt x="253" y="260"/>
                      </a:lnTo>
                      <a:lnTo>
                        <a:pt x="201" y="141"/>
                      </a:lnTo>
                      <a:lnTo>
                        <a:pt x="173" y="49"/>
                      </a:lnTo>
                      <a:lnTo>
                        <a:pt x="192" y="20"/>
                      </a:lnTo>
                      <a:lnTo>
                        <a:pt x="229" y="0"/>
                      </a:lnTo>
                      <a:close/>
                    </a:path>
                  </a:pathLst>
                </a:custGeom>
                <a:solidFill>
                  <a:srgbClr val="CC00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7" name="Google Shape;1147;p71"/>
                <p:cNvSpPr/>
                <p:nvPr/>
              </p:nvSpPr>
              <p:spPr>
                <a:xfrm>
                  <a:off x="3871912" y="4629150"/>
                  <a:ext cx="296862" cy="674687"/>
                </a:xfrm>
                <a:custGeom>
                  <a:rect b="b" l="l" r="r" t="t"/>
                  <a:pathLst>
                    <a:path extrusionOk="0" h="849" w="376">
                      <a:moveTo>
                        <a:pt x="239" y="179"/>
                      </a:moveTo>
                      <a:lnTo>
                        <a:pt x="257" y="72"/>
                      </a:lnTo>
                      <a:lnTo>
                        <a:pt x="315" y="0"/>
                      </a:lnTo>
                      <a:lnTo>
                        <a:pt x="348" y="18"/>
                      </a:lnTo>
                      <a:lnTo>
                        <a:pt x="376" y="64"/>
                      </a:lnTo>
                      <a:lnTo>
                        <a:pt x="361" y="115"/>
                      </a:lnTo>
                      <a:lnTo>
                        <a:pt x="333" y="143"/>
                      </a:lnTo>
                      <a:lnTo>
                        <a:pt x="305" y="234"/>
                      </a:lnTo>
                      <a:lnTo>
                        <a:pt x="293" y="319"/>
                      </a:lnTo>
                      <a:lnTo>
                        <a:pt x="293" y="434"/>
                      </a:lnTo>
                      <a:lnTo>
                        <a:pt x="287" y="535"/>
                      </a:lnTo>
                      <a:lnTo>
                        <a:pt x="293" y="663"/>
                      </a:lnTo>
                      <a:lnTo>
                        <a:pt x="305" y="735"/>
                      </a:lnTo>
                      <a:lnTo>
                        <a:pt x="312" y="767"/>
                      </a:lnTo>
                      <a:lnTo>
                        <a:pt x="297" y="785"/>
                      </a:lnTo>
                      <a:lnTo>
                        <a:pt x="251" y="791"/>
                      </a:lnTo>
                      <a:lnTo>
                        <a:pt x="168" y="803"/>
                      </a:lnTo>
                      <a:lnTo>
                        <a:pt x="94" y="839"/>
                      </a:lnTo>
                      <a:lnTo>
                        <a:pt x="58" y="849"/>
                      </a:lnTo>
                      <a:lnTo>
                        <a:pt x="0" y="813"/>
                      </a:lnTo>
                      <a:lnTo>
                        <a:pt x="0" y="795"/>
                      </a:lnTo>
                      <a:lnTo>
                        <a:pt x="55" y="785"/>
                      </a:lnTo>
                      <a:lnTo>
                        <a:pt x="196" y="767"/>
                      </a:lnTo>
                      <a:lnTo>
                        <a:pt x="257" y="767"/>
                      </a:lnTo>
                      <a:lnTo>
                        <a:pt x="269" y="739"/>
                      </a:lnTo>
                      <a:lnTo>
                        <a:pt x="265" y="663"/>
                      </a:lnTo>
                      <a:lnTo>
                        <a:pt x="257" y="526"/>
                      </a:lnTo>
                      <a:lnTo>
                        <a:pt x="251" y="398"/>
                      </a:lnTo>
                      <a:lnTo>
                        <a:pt x="247" y="265"/>
                      </a:lnTo>
                      <a:lnTo>
                        <a:pt x="239" y="179"/>
                      </a:lnTo>
                      <a:close/>
                    </a:path>
                  </a:pathLst>
                </a:custGeom>
                <a:solidFill>
                  <a:srgbClr val="CC00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8" name="Google Shape;1148;p71"/>
                <p:cNvSpPr/>
                <p:nvPr/>
              </p:nvSpPr>
              <p:spPr>
                <a:xfrm>
                  <a:off x="3943350" y="3938587"/>
                  <a:ext cx="198437" cy="744537"/>
                </a:xfrm>
                <a:custGeom>
                  <a:rect b="b" l="l" r="r" t="t"/>
                  <a:pathLst>
                    <a:path extrusionOk="0" h="938" w="250">
                      <a:moveTo>
                        <a:pt x="104" y="85"/>
                      </a:moveTo>
                      <a:lnTo>
                        <a:pt x="146" y="6"/>
                      </a:lnTo>
                      <a:lnTo>
                        <a:pt x="211" y="0"/>
                      </a:lnTo>
                      <a:lnTo>
                        <a:pt x="250" y="54"/>
                      </a:lnTo>
                      <a:lnTo>
                        <a:pt x="240" y="115"/>
                      </a:lnTo>
                      <a:lnTo>
                        <a:pt x="201" y="135"/>
                      </a:lnTo>
                      <a:lnTo>
                        <a:pt x="156" y="169"/>
                      </a:lnTo>
                      <a:lnTo>
                        <a:pt x="118" y="227"/>
                      </a:lnTo>
                      <a:lnTo>
                        <a:pt x="94" y="288"/>
                      </a:lnTo>
                      <a:lnTo>
                        <a:pt x="67" y="393"/>
                      </a:lnTo>
                      <a:lnTo>
                        <a:pt x="39" y="528"/>
                      </a:lnTo>
                      <a:lnTo>
                        <a:pt x="39" y="670"/>
                      </a:lnTo>
                      <a:lnTo>
                        <a:pt x="67" y="759"/>
                      </a:lnTo>
                      <a:lnTo>
                        <a:pt x="85" y="826"/>
                      </a:lnTo>
                      <a:lnTo>
                        <a:pt x="110" y="870"/>
                      </a:lnTo>
                      <a:lnTo>
                        <a:pt x="110" y="918"/>
                      </a:lnTo>
                      <a:lnTo>
                        <a:pt x="76" y="938"/>
                      </a:lnTo>
                      <a:lnTo>
                        <a:pt x="46" y="903"/>
                      </a:lnTo>
                      <a:lnTo>
                        <a:pt x="11" y="854"/>
                      </a:lnTo>
                      <a:lnTo>
                        <a:pt x="18" y="806"/>
                      </a:lnTo>
                      <a:lnTo>
                        <a:pt x="10" y="663"/>
                      </a:lnTo>
                      <a:lnTo>
                        <a:pt x="0" y="556"/>
                      </a:lnTo>
                      <a:lnTo>
                        <a:pt x="3" y="447"/>
                      </a:lnTo>
                      <a:lnTo>
                        <a:pt x="21" y="298"/>
                      </a:lnTo>
                      <a:lnTo>
                        <a:pt x="64" y="179"/>
                      </a:lnTo>
                      <a:lnTo>
                        <a:pt x="104" y="85"/>
                      </a:lnTo>
                      <a:close/>
                    </a:path>
                  </a:pathLst>
                </a:custGeom>
                <a:solidFill>
                  <a:srgbClr val="CC00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9" name="Google Shape;1149;p71"/>
                <p:cNvSpPr/>
                <p:nvPr/>
              </p:nvSpPr>
              <p:spPr>
                <a:xfrm>
                  <a:off x="3887787" y="3470275"/>
                  <a:ext cx="371475" cy="409575"/>
                </a:xfrm>
                <a:custGeom>
                  <a:rect b="b" l="l" r="r" t="t"/>
                  <a:pathLst>
                    <a:path extrusionOk="0" h="515" w="467">
                      <a:moveTo>
                        <a:pt x="118" y="250"/>
                      </a:moveTo>
                      <a:lnTo>
                        <a:pt x="110" y="178"/>
                      </a:lnTo>
                      <a:lnTo>
                        <a:pt x="110" y="104"/>
                      </a:lnTo>
                      <a:lnTo>
                        <a:pt x="128" y="49"/>
                      </a:lnTo>
                      <a:lnTo>
                        <a:pt x="164" y="20"/>
                      </a:lnTo>
                      <a:lnTo>
                        <a:pt x="238" y="0"/>
                      </a:lnTo>
                      <a:lnTo>
                        <a:pt x="293" y="3"/>
                      </a:lnTo>
                      <a:lnTo>
                        <a:pt x="350" y="28"/>
                      </a:lnTo>
                      <a:lnTo>
                        <a:pt x="397" y="86"/>
                      </a:lnTo>
                      <a:lnTo>
                        <a:pt x="431" y="150"/>
                      </a:lnTo>
                      <a:lnTo>
                        <a:pt x="453" y="239"/>
                      </a:lnTo>
                      <a:lnTo>
                        <a:pt x="467" y="324"/>
                      </a:lnTo>
                      <a:lnTo>
                        <a:pt x="467" y="388"/>
                      </a:lnTo>
                      <a:lnTo>
                        <a:pt x="449" y="458"/>
                      </a:lnTo>
                      <a:lnTo>
                        <a:pt x="406" y="497"/>
                      </a:lnTo>
                      <a:lnTo>
                        <a:pt x="342" y="515"/>
                      </a:lnTo>
                      <a:lnTo>
                        <a:pt x="303" y="513"/>
                      </a:lnTo>
                      <a:lnTo>
                        <a:pt x="257" y="486"/>
                      </a:lnTo>
                      <a:lnTo>
                        <a:pt x="210" y="425"/>
                      </a:lnTo>
                      <a:lnTo>
                        <a:pt x="174" y="367"/>
                      </a:lnTo>
                      <a:lnTo>
                        <a:pt x="57" y="403"/>
                      </a:lnTo>
                      <a:lnTo>
                        <a:pt x="21" y="415"/>
                      </a:lnTo>
                      <a:lnTo>
                        <a:pt x="0" y="407"/>
                      </a:lnTo>
                      <a:lnTo>
                        <a:pt x="3" y="385"/>
                      </a:lnTo>
                      <a:lnTo>
                        <a:pt x="140" y="324"/>
                      </a:lnTo>
                      <a:lnTo>
                        <a:pt x="118" y="250"/>
                      </a:lnTo>
                      <a:close/>
                    </a:path>
                  </a:pathLst>
                </a:custGeom>
                <a:solidFill>
                  <a:srgbClr val="CC00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150" name="Google Shape;1150;p71"/>
            <p:cNvGrpSpPr/>
            <p:nvPr/>
          </p:nvGrpSpPr>
          <p:grpSpPr>
            <a:xfrm>
              <a:off x="2673350" y="3941762"/>
              <a:ext cx="4487862" cy="1281112"/>
              <a:chOff x="2673350" y="3941762"/>
              <a:chExt cx="4487862" cy="1281112"/>
            </a:xfrm>
          </p:grpSpPr>
          <p:sp>
            <p:nvSpPr>
              <p:cNvPr id="1151" name="Google Shape;1151;p71"/>
              <p:cNvSpPr/>
              <p:nvPr/>
            </p:nvSpPr>
            <p:spPr>
              <a:xfrm>
                <a:off x="6122987" y="3992562"/>
                <a:ext cx="1038225" cy="1230312"/>
              </a:xfrm>
              <a:custGeom>
                <a:rect b="b" l="l" r="r" t="t"/>
                <a:pathLst>
                  <a:path extrusionOk="0" h="1549" w="1309">
                    <a:moveTo>
                      <a:pt x="129" y="784"/>
                    </a:moveTo>
                    <a:lnTo>
                      <a:pt x="74" y="863"/>
                    </a:lnTo>
                    <a:lnTo>
                      <a:pt x="22" y="999"/>
                    </a:lnTo>
                    <a:lnTo>
                      <a:pt x="0" y="1174"/>
                    </a:lnTo>
                    <a:lnTo>
                      <a:pt x="20" y="1304"/>
                    </a:lnTo>
                    <a:lnTo>
                      <a:pt x="86" y="1411"/>
                    </a:lnTo>
                    <a:lnTo>
                      <a:pt x="175" y="1503"/>
                    </a:lnTo>
                    <a:lnTo>
                      <a:pt x="270" y="1549"/>
                    </a:lnTo>
                    <a:lnTo>
                      <a:pt x="392" y="1529"/>
                    </a:lnTo>
                    <a:lnTo>
                      <a:pt x="493" y="1503"/>
                    </a:lnTo>
                    <a:lnTo>
                      <a:pt x="578" y="1457"/>
                    </a:lnTo>
                    <a:lnTo>
                      <a:pt x="651" y="1353"/>
                    </a:lnTo>
                    <a:lnTo>
                      <a:pt x="693" y="1259"/>
                    </a:lnTo>
                    <a:lnTo>
                      <a:pt x="700" y="1134"/>
                    </a:lnTo>
                    <a:lnTo>
                      <a:pt x="700" y="1073"/>
                    </a:lnTo>
                    <a:lnTo>
                      <a:pt x="772" y="1174"/>
                    </a:lnTo>
                    <a:lnTo>
                      <a:pt x="911" y="1246"/>
                    </a:lnTo>
                    <a:lnTo>
                      <a:pt x="977" y="1259"/>
                    </a:lnTo>
                    <a:lnTo>
                      <a:pt x="1090" y="1240"/>
                    </a:lnTo>
                    <a:lnTo>
                      <a:pt x="1169" y="1207"/>
                    </a:lnTo>
                    <a:lnTo>
                      <a:pt x="1230" y="1103"/>
                    </a:lnTo>
                    <a:lnTo>
                      <a:pt x="1301" y="1006"/>
                    </a:lnTo>
                    <a:lnTo>
                      <a:pt x="1304" y="859"/>
                    </a:lnTo>
                    <a:lnTo>
                      <a:pt x="1309" y="752"/>
                    </a:lnTo>
                    <a:lnTo>
                      <a:pt x="1304" y="659"/>
                    </a:lnTo>
                    <a:lnTo>
                      <a:pt x="1215" y="527"/>
                    </a:lnTo>
                    <a:lnTo>
                      <a:pt x="1130" y="466"/>
                    </a:lnTo>
                    <a:lnTo>
                      <a:pt x="1029" y="438"/>
                    </a:lnTo>
                    <a:lnTo>
                      <a:pt x="914" y="438"/>
                    </a:lnTo>
                    <a:lnTo>
                      <a:pt x="822" y="455"/>
                    </a:lnTo>
                    <a:lnTo>
                      <a:pt x="782" y="509"/>
                    </a:lnTo>
                    <a:lnTo>
                      <a:pt x="733" y="552"/>
                    </a:lnTo>
                    <a:lnTo>
                      <a:pt x="736" y="413"/>
                    </a:lnTo>
                    <a:lnTo>
                      <a:pt x="725" y="259"/>
                    </a:lnTo>
                    <a:lnTo>
                      <a:pt x="639" y="137"/>
                    </a:lnTo>
                    <a:lnTo>
                      <a:pt x="565" y="63"/>
                    </a:lnTo>
                    <a:lnTo>
                      <a:pt x="483" y="12"/>
                    </a:lnTo>
                    <a:lnTo>
                      <a:pt x="425" y="0"/>
                    </a:lnTo>
                    <a:lnTo>
                      <a:pt x="339" y="2"/>
                    </a:lnTo>
                    <a:lnTo>
                      <a:pt x="257" y="27"/>
                    </a:lnTo>
                    <a:lnTo>
                      <a:pt x="168" y="73"/>
                    </a:lnTo>
                    <a:lnTo>
                      <a:pt x="104" y="158"/>
                    </a:lnTo>
                    <a:lnTo>
                      <a:pt x="71" y="244"/>
                    </a:lnTo>
                    <a:lnTo>
                      <a:pt x="59" y="395"/>
                    </a:lnTo>
                    <a:lnTo>
                      <a:pt x="53" y="469"/>
                    </a:lnTo>
                    <a:lnTo>
                      <a:pt x="78" y="560"/>
                    </a:lnTo>
                    <a:lnTo>
                      <a:pt x="102" y="619"/>
                    </a:lnTo>
                    <a:lnTo>
                      <a:pt x="120" y="659"/>
                    </a:lnTo>
                    <a:lnTo>
                      <a:pt x="129" y="784"/>
                    </a:lnTo>
                    <a:close/>
                  </a:path>
                </a:pathLst>
              </a:custGeom>
              <a:solidFill>
                <a:srgbClr val="CC99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2" name="Google Shape;1152;p71"/>
              <p:cNvSpPr/>
              <p:nvPr/>
            </p:nvSpPr>
            <p:spPr>
              <a:xfrm>
                <a:off x="6099175" y="3941762"/>
                <a:ext cx="1039812" cy="1225550"/>
              </a:xfrm>
              <a:custGeom>
                <a:rect b="b" l="l" r="r" t="t"/>
                <a:pathLst>
                  <a:path extrusionOk="0" h="1544" w="1311">
                    <a:moveTo>
                      <a:pt x="122" y="782"/>
                    </a:moveTo>
                    <a:lnTo>
                      <a:pt x="80" y="869"/>
                    </a:lnTo>
                    <a:lnTo>
                      <a:pt x="22" y="994"/>
                    </a:lnTo>
                    <a:lnTo>
                      <a:pt x="0" y="1165"/>
                    </a:lnTo>
                    <a:lnTo>
                      <a:pt x="28" y="1312"/>
                    </a:lnTo>
                    <a:lnTo>
                      <a:pt x="80" y="1407"/>
                    </a:lnTo>
                    <a:lnTo>
                      <a:pt x="183" y="1504"/>
                    </a:lnTo>
                    <a:lnTo>
                      <a:pt x="272" y="1544"/>
                    </a:lnTo>
                    <a:lnTo>
                      <a:pt x="384" y="1529"/>
                    </a:lnTo>
                    <a:lnTo>
                      <a:pt x="498" y="1511"/>
                    </a:lnTo>
                    <a:lnTo>
                      <a:pt x="583" y="1452"/>
                    </a:lnTo>
                    <a:lnTo>
                      <a:pt x="641" y="1351"/>
                    </a:lnTo>
                    <a:lnTo>
                      <a:pt x="695" y="1258"/>
                    </a:lnTo>
                    <a:lnTo>
                      <a:pt x="692" y="1129"/>
                    </a:lnTo>
                    <a:lnTo>
                      <a:pt x="705" y="1075"/>
                    </a:lnTo>
                    <a:lnTo>
                      <a:pt x="768" y="1172"/>
                    </a:lnTo>
                    <a:lnTo>
                      <a:pt x="914" y="1254"/>
                    </a:lnTo>
                    <a:lnTo>
                      <a:pt x="974" y="1254"/>
                    </a:lnTo>
                    <a:lnTo>
                      <a:pt x="1092" y="1236"/>
                    </a:lnTo>
                    <a:lnTo>
                      <a:pt x="1161" y="1205"/>
                    </a:lnTo>
                    <a:lnTo>
                      <a:pt x="1232" y="1095"/>
                    </a:lnTo>
                    <a:lnTo>
                      <a:pt x="1297" y="1004"/>
                    </a:lnTo>
                    <a:lnTo>
                      <a:pt x="1308" y="854"/>
                    </a:lnTo>
                    <a:lnTo>
                      <a:pt x="1311" y="760"/>
                    </a:lnTo>
                    <a:lnTo>
                      <a:pt x="1297" y="657"/>
                    </a:lnTo>
                    <a:lnTo>
                      <a:pt x="1208" y="525"/>
                    </a:lnTo>
                    <a:lnTo>
                      <a:pt x="1132" y="461"/>
                    </a:lnTo>
                    <a:lnTo>
                      <a:pt x="1025" y="449"/>
                    </a:lnTo>
                    <a:lnTo>
                      <a:pt x="918" y="433"/>
                    </a:lnTo>
                    <a:lnTo>
                      <a:pt x="814" y="449"/>
                    </a:lnTo>
                    <a:lnTo>
                      <a:pt x="784" y="507"/>
                    </a:lnTo>
                    <a:lnTo>
                      <a:pt x="727" y="547"/>
                    </a:lnTo>
                    <a:lnTo>
                      <a:pt x="732" y="408"/>
                    </a:lnTo>
                    <a:lnTo>
                      <a:pt x="717" y="254"/>
                    </a:lnTo>
                    <a:lnTo>
                      <a:pt x="638" y="129"/>
                    </a:lnTo>
                    <a:lnTo>
                      <a:pt x="570" y="58"/>
                    </a:lnTo>
                    <a:lnTo>
                      <a:pt x="488" y="10"/>
                    </a:lnTo>
                    <a:lnTo>
                      <a:pt x="420" y="7"/>
                    </a:lnTo>
                    <a:lnTo>
                      <a:pt x="333" y="0"/>
                    </a:lnTo>
                    <a:lnTo>
                      <a:pt x="262" y="22"/>
                    </a:lnTo>
                    <a:lnTo>
                      <a:pt x="172" y="68"/>
                    </a:lnTo>
                    <a:lnTo>
                      <a:pt x="111" y="150"/>
                    </a:lnTo>
                    <a:lnTo>
                      <a:pt x="76" y="240"/>
                    </a:lnTo>
                    <a:lnTo>
                      <a:pt x="52" y="403"/>
                    </a:lnTo>
                    <a:lnTo>
                      <a:pt x="43" y="468"/>
                    </a:lnTo>
                    <a:lnTo>
                      <a:pt x="68" y="558"/>
                    </a:lnTo>
                    <a:lnTo>
                      <a:pt x="111" y="622"/>
                    </a:lnTo>
                    <a:lnTo>
                      <a:pt x="122" y="657"/>
                    </a:lnTo>
                    <a:lnTo>
                      <a:pt x="122" y="782"/>
                    </a:lnTo>
                    <a:close/>
                  </a:path>
                </a:pathLst>
              </a:custGeom>
              <a:solidFill>
                <a:srgbClr val="FFCC6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3" name="Google Shape;1153;p71"/>
              <p:cNvSpPr/>
              <p:nvPr/>
            </p:nvSpPr>
            <p:spPr>
              <a:xfrm>
                <a:off x="2673350" y="4138612"/>
                <a:ext cx="3749675" cy="530225"/>
              </a:xfrm>
              <a:custGeom>
                <a:rect b="b" l="l" r="r" t="t"/>
                <a:pathLst>
                  <a:path extrusionOk="0" h="668" w="4725">
                    <a:moveTo>
                      <a:pt x="4723" y="539"/>
                    </a:moveTo>
                    <a:lnTo>
                      <a:pt x="4725" y="515"/>
                    </a:lnTo>
                    <a:lnTo>
                      <a:pt x="4720" y="492"/>
                    </a:lnTo>
                    <a:lnTo>
                      <a:pt x="4712" y="470"/>
                    </a:lnTo>
                    <a:lnTo>
                      <a:pt x="4699" y="447"/>
                    </a:lnTo>
                    <a:lnTo>
                      <a:pt x="4684" y="429"/>
                    </a:lnTo>
                    <a:lnTo>
                      <a:pt x="4664" y="413"/>
                    </a:lnTo>
                    <a:lnTo>
                      <a:pt x="4644" y="401"/>
                    </a:lnTo>
                    <a:lnTo>
                      <a:pt x="4621" y="393"/>
                    </a:lnTo>
                    <a:lnTo>
                      <a:pt x="4596" y="388"/>
                    </a:lnTo>
                    <a:lnTo>
                      <a:pt x="153" y="0"/>
                    </a:lnTo>
                    <a:lnTo>
                      <a:pt x="129" y="0"/>
                    </a:lnTo>
                    <a:lnTo>
                      <a:pt x="104" y="5"/>
                    </a:lnTo>
                    <a:lnTo>
                      <a:pt x="82" y="13"/>
                    </a:lnTo>
                    <a:lnTo>
                      <a:pt x="59" y="24"/>
                    </a:lnTo>
                    <a:lnTo>
                      <a:pt x="41" y="39"/>
                    </a:lnTo>
                    <a:lnTo>
                      <a:pt x="25" y="61"/>
                    </a:lnTo>
                    <a:lnTo>
                      <a:pt x="13" y="80"/>
                    </a:lnTo>
                    <a:lnTo>
                      <a:pt x="5" y="103"/>
                    </a:lnTo>
                    <a:lnTo>
                      <a:pt x="2" y="128"/>
                    </a:lnTo>
                    <a:lnTo>
                      <a:pt x="0" y="153"/>
                    </a:lnTo>
                    <a:lnTo>
                      <a:pt x="5" y="176"/>
                    </a:lnTo>
                    <a:lnTo>
                      <a:pt x="13" y="197"/>
                    </a:lnTo>
                    <a:lnTo>
                      <a:pt x="26" y="220"/>
                    </a:lnTo>
                    <a:lnTo>
                      <a:pt x="41" y="238"/>
                    </a:lnTo>
                    <a:lnTo>
                      <a:pt x="61" y="255"/>
                    </a:lnTo>
                    <a:lnTo>
                      <a:pt x="81" y="266"/>
                    </a:lnTo>
                    <a:lnTo>
                      <a:pt x="104" y="274"/>
                    </a:lnTo>
                    <a:lnTo>
                      <a:pt x="129" y="279"/>
                    </a:lnTo>
                    <a:lnTo>
                      <a:pt x="4572" y="668"/>
                    </a:lnTo>
                    <a:lnTo>
                      <a:pt x="4596" y="668"/>
                    </a:lnTo>
                    <a:lnTo>
                      <a:pt x="4621" y="663"/>
                    </a:lnTo>
                    <a:lnTo>
                      <a:pt x="4643" y="655"/>
                    </a:lnTo>
                    <a:lnTo>
                      <a:pt x="4666" y="643"/>
                    </a:lnTo>
                    <a:lnTo>
                      <a:pt x="4684" y="627"/>
                    </a:lnTo>
                    <a:lnTo>
                      <a:pt x="4700" y="607"/>
                    </a:lnTo>
                    <a:lnTo>
                      <a:pt x="4712" y="587"/>
                    </a:lnTo>
                    <a:lnTo>
                      <a:pt x="4720" y="564"/>
                    </a:lnTo>
                    <a:lnTo>
                      <a:pt x="4723" y="539"/>
                    </a:lnTo>
                    <a:close/>
                  </a:path>
                </a:pathLst>
              </a:custGeom>
              <a:solidFill>
                <a:srgbClr val="FFCC6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4" name="Google Shape;1154;p71"/>
              <p:cNvSpPr/>
              <p:nvPr/>
            </p:nvSpPr>
            <p:spPr>
              <a:xfrm>
                <a:off x="6751637" y="4470400"/>
                <a:ext cx="230187" cy="273050"/>
              </a:xfrm>
              <a:custGeom>
                <a:rect b="b" l="l" r="r" t="t"/>
                <a:pathLst>
                  <a:path extrusionOk="0" h="346" w="290">
                    <a:moveTo>
                      <a:pt x="130" y="346"/>
                    </a:moveTo>
                    <a:lnTo>
                      <a:pt x="155" y="344"/>
                    </a:lnTo>
                    <a:lnTo>
                      <a:pt x="179" y="339"/>
                    </a:lnTo>
                    <a:lnTo>
                      <a:pt x="204" y="328"/>
                    </a:lnTo>
                    <a:lnTo>
                      <a:pt x="227" y="313"/>
                    </a:lnTo>
                    <a:lnTo>
                      <a:pt x="245" y="293"/>
                    </a:lnTo>
                    <a:lnTo>
                      <a:pt x="262" y="268"/>
                    </a:lnTo>
                    <a:lnTo>
                      <a:pt x="277" y="244"/>
                    </a:lnTo>
                    <a:lnTo>
                      <a:pt x="285" y="216"/>
                    </a:lnTo>
                    <a:lnTo>
                      <a:pt x="290" y="186"/>
                    </a:lnTo>
                    <a:lnTo>
                      <a:pt x="290" y="156"/>
                    </a:lnTo>
                    <a:lnTo>
                      <a:pt x="286" y="125"/>
                    </a:lnTo>
                    <a:lnTo>
                      <a:pt x="277" y="99"/>
                    </a:lnTo>
                    <a:lnTo>
                      <a:pt x="265" y="72"/>
                    </a:lnTo>
                    <a:lnTo>
                      <a:pt x="250" y="49"/>
                    </a:lnTo>
                    <a:lnTo>
                      <a:pt x="230" y="30"/>
                    </a:lnTo>
                    <a:lnTo>
                      <a:pt x="209" y="15"/>
                    </a:lnTo>
                    <a:lnTo>
                      <a:pt x="184" y="7"/>
                    </a:lnTo>
                    <a:lnTo>
                      <a:pt x="160" y="0"/>
                    </a:lnTo>
                    <a:lnTo>
                      <a:pt x="135" y="2"/>
                    </a:lnTo>
                    <a:lnTo>
                      <a:pt x="110" y="7"/>
                    </a:lnTo>
                    <a:lnTo>
                      <a:pt x="86" y="18"/>
                    </a:lnTo>
                    <a:lnTo>
                      <a:pt x="62" y="33"/>
                    </a:lnTo>
                    <a:lnTo>
                      <a:pt x="44" y="53"/>
                    </a:lnTo>
                    <a:lnTo>
                      <a:pt x="28" y="77"/>
                    </a:lnTo>
                    <a:lnTo>
                      <a:pt x="13" y="102"/>
                    </a:lnTo>
                    <a:lnTo>
                      <a:pt x="5" y="130"/>
                    </a:lnTo>
                    <a:lnTo>
                      <a:pt x="0" y="160"/>
                    </a:lnTo>
                    <a:lnTo>
                      <a:pt x="0" y="189"/>
                    </a:lnTo>
                    <a:lnTo>
                      <a:pt x="3" y="221"/>
                    </a:lnTo>
                    <a:lnTo>
                      <a:pt x="13" y="247"/>
                    </a:lnTo>
                    <a:lnTo>
                      <a:pt x="25" y="273"/>
                    </a:lnTo>
                    <a:lnTo>
                      <a:pt x="39" y="296"/>
                    </a:lnTo>
                    <a:lnTo>
                      <a:pt x="59" y="316"/>
                    </a:lnTo>
                    <a:lnTo>
                      <a:pt x="81" y="331"/>
                    </a:lnTo>
                    <a:lnTo>
                      <a:pt x="105" y="339"/>
                    </a:lnTo>
                    <a:lnTo>
                      <a:pt x="130" y="34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55" name="Google Shape;1155;p71"/>
              <p:cNvGrpSpPr/>
              <p:nvPr/>
            </p:nvGrpSpPr>
            <p:grpSpPr>
              <a:xfrm>
                <a:off x="2927350" y="4305300"/>
                <a:ext cx="1266825" cy="554037"/>
                <a:chOff x="2927350" y="4305300"/>
                <a:chExt cx="1266825" cy="554037"/>
              </a:xfrm>
            </p:grpSpPr>
            <p:sp>
              <p:nvSpPr>
                <p:cNvPr id="1156" name="Google Shape;1156;p71"/>
                <p:cNvSpPr/>
                <p:nvPr/>
              </p:nvSpPr>
              <p:spPr>
                <a:xfrm>
                  <a:off x="2927350" y="4305300"/>
                  <a:ext cx="238125" cy="407987"/>
                </a:xfrm>
                <a:custGeom>
                  <a:rect b="b" l="l" r="r" t="t"/>
                  <a:pathLst>
                    <a:path extrusionOk="0" h="513" w="300">
                      <a:moveTo>
                        <a:pt x="300" y="21"/>
                      </a:moveTo>
                      <a:lnTo>
                        <a:pt x="43" y="0"/>
                      </a:lnTo>
                      <a:lnTo>
                        <a:pt x="0" y="492"/>
                      </a:lnTo>
                      <a:lnTo>
                        <a:pt x="257" y="513"/>
                      </a:lnTo>
                      <a:lnTo>
                        <a:pt x="300" y="21"/>
                      </a:lnTo>
                      <a:close/>
                    </a:path>
                  </a:pathLst>
                </a:custGeom>
                <a:solidFill>
                  <a:srgbClr val="CC99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7" name="Google Shape;1157;p71"/>
                <p:cNvSpPr/>
                <p:nvPr/>
              </p:nvSpPr>
              <p:spPr>
                <a:xfrm>
                  <a:off x="3335337" y="4356100"/>
                  <a:ext cx="254000" cy="298450"/>
                </a:xfrm>
                <a:custGeom>
                  <a:rect b="b" l="l" r="r" t="t"/>
                  <a:pathLst>
                    <a:path extrusionOk="0" h="377" w="320">
                      <a:moveTo>
                        <a:pt x="320" y="25"/>
                      </a:moveTo>
                      <a:lnTo>
                        <a:pt x="31" y="0"/>
                      </a:lnTo>
                      <a:lnTo>
                        <a:pt x="0" y="352"/>
                      </a:lnTo>
                      <a:lnTo>
                        <a:pt x="288" y="377"/>
                      </a:lnTo>
                      <a:lnTo>
                        <a:pt x="320" y="25"/>
                      </a:lnTo>
                      <a:close/>
                    </a:path>
                  </a:pathLst>
                </a:custGeom>
                <a:solidFill>
                  <a:srgbClr val="CC99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8" name="Google Shape;1158;p71"/>
                <p:cNvSpPr/>
                <p:nvPr/>
              </p:nvSpPr>
              <p:spPr>
                <a:xfrm>
                  <a:off x="3729037" y="4397375"/>
                  <a:ext cx="257175" cy="461962"/>
                </a:xfrm>
                <a:custGeom>
                  <a:rect b="b" l="l" r="r" t="t"/>
                  <a:pathLst>
                    <a:path extrusionOk="0" h="580" w="324">
                      <a:moveTo>
                        <a:pt x="324" y="24"/>
                      </a:moveTo>
                      <a:lnTo>
                        <a:pt x="48" y="0"/>
                      </a:lnTo>
                      <a:lnTo>
                        <a:pt x="0" y="556"/>
                      </a:lnTo>
                      <a:lnTo>
                        <a:pt x="276" y="580"/>
                      </a:lnTo>
                      <a:lnTo>
                        <a:pt x="324" y="24"/>
                      </a:lnTo>
                      <a:close/>
                    </a:path>
                  </a:pathLst>
                </a:custGeom>
                <a:solidFill>
                  <a:srgbClr val="CC99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9" name="Google Shape;1159;p71"/>
                <p:cNvSpPr/>
                <p:nvPr/>
              </p:nvSpPr>
              <p:spPr>
                <a:xfrm>
                  <a:off x="3949700" y="4422775"/>
                  <a:ext cx="244475" cy="276225"/>
                </a:xfrm>
                <a:custGeom>
                  <a:rect b="b" l="l" r="r" t="t"/>
                  <a:pathLst>
                    <a:path extrusionOk="0" h="349" w="308">
                      <a:moveTo>
                        <a:pt x="308" y="24"/>
                      </a:moveTo>
                      <a:lnTo>
                        <a:pt x="28" y="0"/>
                      </a:lnTo>
                      <a:lnTo>
                        <a:pt x="0" y="324"/>
                      </a:lnTo>
                      <a:lnTo>
                        <a:pt x="280" y="349"/>
                      </a:lnTo>
                      <a:lnTo>
                        <a:pt x="308" y="24"/>
                      </a:lnTo>
                      <a:close/>
                    </a:path>
                  </a:pathLst>
                </a:custGeom>
                <a:solidFill>
                  <a:srgbClr val="CC99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60" name="Google Shape;1160;p71"/>
              <p:cNvGrpSpPr/>
              <p:nvPr/>
            </p:nvGrpSpPr>
            <p:grpSpPr>
              <a:xfrm>
                <a:off x="2876550" y="4241800"/>
                <a:ext cx="1265237" cy="561974"/>
                <a:chOff x="2876550" y="4241800"/>
                <a:chExt cx="1265237" cy="561974"/>
              </a:xfrm>
            </p:grpSpPr>
            <p:sp>
              <p:nvSpPr>
                <p:cNvPr id="1161" name="Google Shape;1161;p71"/>
                <p:cNvSpPr/>
                <p:nvPr/>
              </p:nvSpPr>
              <p:spPr>
                <a:xfrm>
                  <a:off x="2876550" y="4241800"/>
                  <a:ext cx="252412" cy="420687"/>
                </a:xfrm>
                <a:custGeom>
                  <a:rect b="b" l="l" r="r" t="t"/>
                  <a:pathLst>
                    <a:path extrusionOk="0" h="530" w="318">
                      <a:moveTo>
                        <a:pt x="318" y="24"/>
                      </a:moveTo>
                      <a:lnTo>
                        <a:pt x="45" y="0"/>
                      </a:lnTo>
                      <a:lnTo>
                        <a:pt x="0" y="505"/>
                      </a:lnTo>
                      <a:lnTo>
                        <a:pt x="273" y="530"/>
                      </a:lnTo>
                      <a:lnTo>
                        <a:pt x="318" y="24"/>
                      </a:lnTo>
                      <a:close/>
                    </a:path>
                  </a:pathLst>
                </a:custGeom>
                <a:solidFill>
                  <a:srgbClr val="FFCC66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2" name="Google Shape;1162;p71"/>
                <p:cNvSpPr/>
                <p:nvPr/>
              </p:nvSpPr>
              <p:spPr>
                <a:xfrm>
                  <a:off x="3303587" y="4302125"/>
                  <a:ext cx="244475" cy="300037"/>
                </a:xfrm>
                <a:custGeom>
                  <a:rect b="b" l="l" r="r" t="t"/>
                  <a:pathLst>
                    <a:path extrusionOk="0" h="377" w="308">
                      <a:moveTo>
                        <a:pt x="308" y="25"/>
                      </a:moveTo>
                      <a:lnTo>
                        <a:pt x="31" y="0"/>
                      </a:lnTo>
                      <a:lnTo>
                        <a:pt x="0" y="353"/>
                      </a:lnTo>
                      <a:lnTo>
                        <a:pt x="276" y="377"/>
                      </a:lnTo>
                      <a:lnTo>
                        <a:pt x="308" y="25"/>
                      </a:lnTo>
                      <a:close/>
                    </a:path>
                  </a:pathLst>
                </a:custGeom>
                <a:solidFill>
                  <a:srgbClr val="FFCC66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3" name="Google Shape;1163;p71"/>
                <p:cNvSpPr/>
                <p:nvPr/>
              </p:nvSpPr>
              <p:spPr>
                <a:xfrm>
                  <a:off x="3695700" y="4351337"/>
                  <a:ext cx="242887" cy="452437"/>
                </a:xfrm>
                <a:custGeom>
                  <a:rect b="b" l="l" r="r" t="t"/>
                  <a:pathLst>
                    <a:path extrusionOk="0" h="571" w="304">
                      <a:moveTo>
                        <a:pt x="304" y="22"/>
                      </a:moveTo>
                      <a:lnTo>
                        <a:pt x="47" y="0"/>
                      </a:lnTo>
                      <a:lnTo>
                        <a:pt x="0" y="548"/>
                      </a:lnTo>
                      <a:lnTo>
                        <a:pt x="257" y="571"/>
                      </a:lnTo>
                      <a:lnTo>
                        <a:pt x="304" y="22"/>
                      </a:lnTo>
                      <a:close/>
                    </a:path>
                  </a:pathLst>
                </a:custGeom>
                <a:solidFill>
                  <a:srgbClr val="FFCC66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4" name="Google Shape;1164;p71"/>
                <p:cNvSpPr/>
                <p:nvPr/>
              </p:nvSpPr>
              <p:spPr>
                <a:xfrm>
                  <a:off x="3908425" y="4360862"/>
                  <a:ext cx="233362" cy="292100"/>
                </a:xfrm>
                <a:custGeom>
                  <a:rect b="b" l="l" r="r" t="t"/>
                  <a:pathLst>
                    <a:path extrusionOk="0" h="367" w="295">
                      <a:moveTo>
                        <a:pt x="295" y="23"/>
                      </a:moveTo>
                      <a:lnTo>
                        <a:pt x="30" y="0"/>
                      </a:lnTo>
                      <a:lnTo>
                        <a:pt x="0" y="344"/>
                      </a:lnTo>
                      <a:lnTo>
                        <a:pt x="266" y="367"/>
                      </a:lnTo>
                      <a:lnTo>
                        <a:pt x="295" y="23"/>
                      </a:lnTo>
                      <a:close/>
                    </a:path>
                  </a:pathLst>
                </a:custGeom>
                <a:solidFill>
                  <a:srgbClr val="FFCC66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165" name="Google Shape;1165;p71"/>
            <p:cNvGrpSpPr/>
            <p:nvPr/>
          </p:nvGrpSpPr>
          <p:grpSpPr>
            <a:xfrm>
              <a:off x="3255962" y="3902075"/>
              <a:ext cx="2811463" cy="790574"/>
              <a:chOff x="3255962" y="3902075"/>
              <a:chExt cx="2811463" cy="790574"/>
            </a:xfrm>
          </p:grpSpPr>
          <p:sp>
            <p:nvSpPr>
              <p:cNvPr id="1166" name="Google Shape;1166;p71"/>
              <p:cNvSpPr/>
              <p:nvPr/>
            </p:nvSpPr>
            <p:spPr>
              <a:xfrm>
                <a:off x="4235450" y="3902075"/>
                <a:ext cx="190500" cy="642937"/>
              </a:xfrm>
              <a:custGeom>
                <a:rect b="b" l="l" r="r" t="t"/>
                <a:pathLst>
                  <a:path extrusionOk="0" h="811" w="241">
                    <a:moveTo>
                      <a:pt x="0" y="33"/>
                    </a:moveTo>
                    <a:lnTo>
                      <a:pt x="22" y="5"/>
                    </a:lnTo>
                    <a:lnTo>
                      <a:pt x="54" y="0"/>
                    </a:lnTo>
                    <a:lnTo>
                      <a:pt x="91" y="26"/>
                    </a:lnTo>
                    <a:lnTo>
                      <a:pt x="140" y="101"/>
                    </a:lnTo>
                    <a:lnTo>
                      <a:pt x="176" y="207"/>
                    </a:lnTo>
                    <a:lnTo>
                      <a:pt x="209" y="334"/>
                    </a:lnTo>
                    <a:lnTo>
                      <a:pt x="231" y="476"/>
                    </a:lnTo>
                    <a:lnTo>
                      <a:pt x="241" y="594"/>
                    </a:lnTo>
                    <a:lnTo>
                      <a:pt x="231" y="705"/>
                    </a:lnTo>
                    <a:lnTo>
                      <a:pt x="201" y="769"/>
                    </a:lnTo>
                    <a:lnTo>
                      <a:pt x="148" y="811"/>
                    </a:lnTo>
                    <a:lnTo>
                      <a:pt x="91" y="811"/>
                    </a:lnTo>
                    <a:lnTo>
                      <a:pt x="64" y="792"/>
                    </a:lnTo>
                    <a:lnTo>
                      <a:pt x="64" y="749"/>
                    </a:lnTo>
                    <a:lnTo>
                      <a:pt x="91" y="709"/>
                    </a:lnTo>
                    <a:lnTo>
                      <a:pt x="158" y="749"/>
                    </a:lnTo>
                    <a:lnTo>
                      <a:pt x="186" y="723"/>
                    </a:lnTo>
                    <a:lnTo>
                      <a:pt x="204" y="622"/>
                    </a:lnTo>
                    <a:lnTo>
                      <a:pt x="191" y="512"/>
                    </a:lnTo>
                    <a:lnTo>
                      <a:pt x="158" y="412"/>
                    </a:lnTo>
                    <a:lnTo>
                      <a:pt x="109" y="270"/>
                    </a:lnTo>
                    <a:lnTo>
                      <a:pt x="48" y="191"/>
                    </a:lnTo>
                    <a:lnTo>
                      <a:pt x="3" y="105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7" name="Google Shape;1167;p71"/>
              <p:cNvSpPr/>
              <p:nvPr/>
            </p:nvSpPr>
            <p:spPr>
              <a:xfrm>
                <a:off x="4845050" y="4024312"/>
                <a:ext cx="355600" cy="571500"/>
              </a:xfrm>
              <a:custGeom>
                <a:rect b="b" l="l" r="r" t="t"/>
                <a:pathLst>
                  <a:path extrusionOk="0" h="719" w="448">
                    <a:moveTo>
                      <a:pt x="158" y="23"/>
                    </a:moveTo>
                    <a:lnTo>
                      <a:pt x="201" y="0"/>
                    </a:lnTo>
                    <a:lnTo>
                      <a:pt x="232" y="0"/>
                    </a:lnTo>
                    <a:lnTo>
                      <a:pt x="305" y="79"/>
                    </a:lnTo>
                    <a:lnTo>
                      <a:pt x="348" y="155"/>
                    </a:lnTo>
                    <a:lnTo>
                      <a:pt x="405" y="252"/>
                    </a:lnTo>
                    <a:lnTo>
                      <a:pt x="442" y="352"/>
                    </a:lnTo>
                    <a:lnTo>
                      <a:pt x="448" y="462"/>
                    </a:lnTo>
                    <a:lnTo>
                      <a:pt x="433" y="490"/>
                    </a:lnTo>
                    <a:lnTo>
                      <a:pt x="323" y="538"/>
                    </a:lnTo>
                    <a:lnTo>
                      <a:pt x="213" y="602"/>
                    </a:lnTo>
                    <a:lnTo>
                      <a:pt x="137" y="663"/>
                    </a:lnTo>
                    <a:lnTo>
                      <a:pt x="122" y="684"/>
                    </a:lnTo>
                    <a:lnTo>
                      <a:pt x="73" y="719"/>
                    </a:lnTo>
                    <a:lnTo>
                      <a:pt x="30" y="703"/>
                    </a:lnTo>
                    <a:lnTo>
                      <a:pt x="3" y="656"/>
                    </a:lnTo>
                    <a:lnTo>
                      <a:pt x="0" y="630"/>
                    </a:lnTo>
                    <a:lnTo>
                      <a:pt x="12" y="612"/>
                    </a:lnTo>
                    <a:lnTo>
                      <a:pt x="55" y="609"/>
                    </a:lnTo>
                    <a:lnTo>
                      <a:pt x="94" y="602"/>
                    </a:lnTo>
                    <a:lnTo>
                      <a:pt x="201" y="566"/>
                    </a:lnTo>
                    <a:lnTo>
                      <a:pt x="295" y="517"/>
                    </a:lnTo>
                    <a:lnTo>
                      <a:pt x="376" y="462"/>
                    </a:lnTo>
                    <a:lnTo>
                      <a:pt x="402" y="426"/>
                    </a:lnTo>
                    <a:lnTo>
                      <a:pt x="387" y="347"/>
                    </a:lnTo>
                    <a:lnTo>
                      <a:pt x="333" y="255"/>
                    </a:lnTo>
                    <a:lnTo>
                      <a:pt x="269" y="187"/>
                    </a:lnTo>
                    <a:lnTo>
                      <a:pt x="201" y="155"/>
                    </a:lnTo>
                    <a:lnTo>
                      <a:pt x="147" y="100"/>
                    </a:lnTo>
                    <a:lnTo>
                      <a:pt x="150" y="51"/>
                    </a:lnTo>
                    <a:lnTo>
                      <a:pt x="158" y="23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8" name="Google Shape;1168;p71"/>
              <p:cNvSpPr/>
              <p:nvPr/>
            </p:nvSpPr>
            <p:spPr>
              <a:xfrm>
                <a:off x="5708650" y="4103687"/>
                <a:ext cx="358775" cy="588962"/>
              </a:xfrm>
              <a:custGeom>
                <a:rect b="b" l="l" r="r" t="t"/>
                <a:pathLst>
                  <a:path extrusionOk="0" h="742" w="453">
                    <a:moveTo>
                      <a:pt x="129" y="28"/>
                    </a:moveTo>
                    <a:lnTo>
                      <a:pt x="168" y="0"/>
                    </a:lnTo>
                    <a:lnTo>
                      <a:pt x="269" y="28"/>
                    </a:lnTo>
                    <a:lnTo>
                      <a:pt x="329" y="99"/>
                    </a:lnTo>
                    <a:lnTo>
                      <a:pt x="366" y="189"/>
                    </a:lnTo>
                    <a:lnTo>
                      <a:pt x="412" y="282"/>
                    </a:lnTo>
                    <a:lnTo>
                      <a:pt x="453" y="382"/>
                    </a:lnTo>
                    <a:lnTo>
                      <a:pt x="450" y="428"/>
                    </a:lnTo>
                    <a:lnTo>
                      <a:pt x="415" y="487"/>
                    </a:lnTo>
                    <a:lnTo>
                      <a:pt x="297" y="584"/>
                    </a:lnTo>
                    <a:lnTo>
                      <a:pt x="186" y="652"/>
                    </a:lnTo>
                    <a:lnTo>
                      <a:pt x="183" y="685"/>
                    </a:lnTo>
                    <a:lnTo>
                      <a:pt x="173" y="703"/>
                    </a:lnTo>
                    <a:lnTo>
                      <a:pt x="129" y="734"/>
                    </a:lnTo>
                    <a:lnTo>
                      <a:pt x="76" y="742"/>
                    </a:lnTo>
                    <a:lnTo>
                      <a:pt x="36" y="721"/>
                    </a:lnTo>
                    <a:lnTo>
                      <a:pt x="2" y="685"/>
                    </a:lnTo>
                    <a:lnTo>
                      <a:pt x="0" y="657"/>
                    </a:lnTo>
                    <a:lnTo>
                      <a:pt x="21" y="642"/>
                    </a:lnTo>
                    <a:lnTo>
                      <a:pt x="82" y="652"/>
                    </a:lnTo>
                    <a:lnTo>
                      <a:pt x="137" y="639"/>
                    </a:lnTo>
                    <a:lnTo>
                      <a:pt x="150" y="621"/>
                    </a:lnTo>
                    <a:lnTo>
                      <a:pt x="204" y="596"/>
                    </a:lnTo>
                    <a:lnTo>
                      <a:pt x="297" y="532"/>
                    </a:lnTo>
                    <a:lnTo>
                      <a:pt x="366" y="477"/>
                    </a:lnTo>
                    <a:lnTo>
                      <a:pt x="387" y="413"/>
                    </a:lnTo>
                    <a:lnTo>
                      <a:pt x="366" y="310"/>
                    </a:lnTo>
                    <a:lnTo>
                      <a:pt x="297" y="199"/>
                    </a:lnTo>
                    <a:lnTo>
                      <a:pt x="211" y="148"/>
                    </a:lnTo>
                    <a:lnTo>
                      <a:pt x="150" y="135"/>
                    </a:lnTo>
                    <a:lnTo>
                      <a:pt x="129" y="84"/>
                    </a:lnTo>
                    <a:lnTo>
                      <a:pt x="129" y="28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p71"/>
              <p:cNvSpPr/>
              <p:nvPr/>
            </p:nvSpPr>
            <p:spPr>
              <a:xfrm>
                <a:off x="3255962" y="3967162"/>
                <a:ext cx="295275" cy="579437"/>
              </a:xfrm>
              <a:custGeom>
                <a:rect b="b" l="l" r="r" t="t"/>
                <a:pathLst>
                  <a:path extrusionOk="0" h="731" w="372">
                    <a:moveTo>
                      <a:pt x="33" y="134"/>
                    </a:moveTo>
                    <a:lnTo>
                      <a:pt x="0" y="71"/>
                    </a:lnTo>
                    <a:lnTo>
                      <a:pt x="10" y="15"/>
                    </a:lnTo>
                    <a:lnTo>
                      <a:pt x="46" y="0"/>
                    </a:lnTo>
                    <a:lnTo>
                      <a:pt x="82" y="10"/>
                    </a:lnTo>
                    <a:lnTo>
                      <a:pt x="143" y="55"/>
                    </a:lnTo>
                    <a:lnTo>
                      <a:pt x="192" y="134"/>
                    </a:lnTo>
                    <a:lnTo>
                      <a:pt x="265" y="272"/>
                    </a:lnTo>
                    <a:lnTo>
                      <a:pt x="321" y="356"/>
                    </a:lnTo>
                    <a:lnTo>
                      <a:pt x="357" y="438"/>
                    </a:lnTo>
                    <a:lnTo>
                      <a:pt x="372" y="481"/>
                    </a:lnTo>
                    <a:lnTo>
                      <a:pt x="344" y="512"/>
                    </a:lnTo>
                    <a:lnTo>
                      <a:pt x="261" y="520"/>
                    </a:lnTo>
                    <a:lnTo>
                      <a:pt x="161" y="545"/>
                    </a:lnTo>
                    <a:lnTo>
                      <a:pt x="118" y="567"/>
                    </a:lnTo>
                    <a:lnTo>
                      <a:pt x="100" y="631"/>
                    </a:lnTo>
                    <a:lnTo>
                      <a:pt x="118" y="659"/>
                    </a:lnTo>
                    <a:lnTo>
                      <a:pt x="107" y="702"/>
                    </a:lnTo>
                    <a:lnTo>
                      <a:pt x="51" y="731"/>
                    </a:lnTo>
                    <a:lnTo>
                      <a:pt x="42" y="710"/>
                    </a:lnTo>
                    <a:lnTo>
                      <a:pt x="14" y="674"/>
                    </a:lnTo>
                    <a:lnTo>
                      <a:pt x="10" y="621"/>
                    </a:lnTo>
                    <a:lnTo>
                      <a:pt x="33" y="595"/>
                    </a:lnTo>
                    <a:lnTo>
                      <a:pt x="79" y="555"/>
                    </a:lnTo>
                    <a:lnTo>
                      <a:pt x="143" y="499"/>
                    </a:lnTo>
                    <a:lnTo>
                      <a:pt x="237" y="481"/>
                    </a:lnTo>
                    <a:lnTo>
                      <a:pt x="299" y="458"/>
                    </a:lnTo>
                    <a:lnTo>
                      <a:pt x="283" y="412"/>
                    </a:lnTo>
                    <a:lnTo>
                      <a:pt x="219" y="338"/>
                    </a:lnTo>
                    <a:lnTo>
                      <a:pt x="115" y="265"/>
                    </a:lnTo>
                    <a:lnTo>
                      <a:pt x="46" y="180"/>
                    </a:lnTo>
                    <a:lnTo>
                      <a:pt x="33" y="134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ransition spd="slow">
    <p:fade thruBlk="1"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72"/>
          <p:cNvSpPr txBox="1"/>
          <p:nvPr>
            <p:ph type="title"/>
          </p:nvPr>
        </p:nvSpPr>
        <p:spPr>
          <a:xfrm>
            <a:off x="533400" y="995362"/>
            <a:ext cx="8077200" cy="809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5th S - Sustain</a:t>
            </a:r>
            <a:endParaRPr/>
          </a:p>
        </p:txBody>
      </p:sp>
      <p:sp>
        <p:nvSpPr>
          <p:cNvPr id="1175" name="Google Shape;1175;p72"/>
          <p:cNvSpPr txBox="1"/>
          <p:nvPr>
            <p:ph idx="1" type="body"/>
          </p:nvPr>
        </p:nvSpPr>
        <p:spPr>
          <a:xfrm>
            <a:off x="569912" y="2373312"/>
            <a:ext cx="7997825" cy="298767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Make it a habit</a:t>
            </a:r>
            <a:endParaRPr/>
          </a:p>
          <a:p>
            <a:pPr indent="-284162" lvl="1" marL="741362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takes doing something 21 times before it becomes a habit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Proper training and communication</a:t>
            </a:r>
            <a:endParaRPr/>
          </a:p>
          <a:p>
            <a:pPr indent="-284162" lvl="1" marL="741362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 all employees (especially new ones)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Support and cooperation from everyone</a:t>
            </a:r>
            <a:endParaRPr/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8"/>
          <p:cNvSpPr txBox="1"/>
          <p:nvPr>
            <p:ph type="title"/>
          </p:nvPr>
        </p:nvSpPr>
        <p:spPr>
          <a:xfrm>
            <a:off x="563562" y="1493837"/>
            <a:ext cx="7997825" cy="557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Visual Management Goals</a:t>
            </a:r>
            <a:endParaRPr/>
          </a:p>
        </p:txBody>
      </p:sp>
      <p:sp>
        <p:nvSpPr>
          <p:cNvPr id="132" name="Google Shape;132;p28"/>
          <p:cNvSpPr txBox="1"/>
          <p:nvPr>
            <p:ph idx="1" type="body"/>
          </p:nvPr>
        </p:nvSpPr>
        <p:spPr>
          <a:xfrm>
            <a:off x="671512" y="2698750"/>
            <a:ext cx="7772400" cy="271462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Make everyone’s job easier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Give all associates a high degree of ownership in their work, and pride in their workplace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Increase communication by making information easier to understand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Improve company overall success  </a:t>
            </a:r>
            <a:endParaRPr/>
          </a:p>
        </p:txBody>
      </p:sp>
      <p:pic>
        <p:nvPicPr>
          <p:cNvPr id="133" name="Google Shape;1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333500" cy="5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73"/>
          <p:cNvSpPr txBox="1"/>
          <p:nvPr>
            <p:ph type="ctrTitle"/>
          </p:nvPr>
        </p:nvSpPr>
        <p:spPr>
          <a:xfrm>
            <a:off x="720725" y="1077912"/>
            <a:ext cx="769620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Visual Ranges Make It Easier to Sustain</a:t>
            </a:r>
            <a:endParaRPr/>
          </a:p>
        </p:txBody>
      </p:sp>
      <p:pic>
        <p:nvPicPr>
          <p:cNvPr descr="C:\Documents and Settings\brownld\Desktop\Photos\Image20_VM001.jpg" id="1181" name="Google Shape;1181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4987" y="1822450"/>
            <a:ext cx="2813050" cy="4338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2" name="Google Shape;1182;p73"/>
          <p:cNvCxnSpPr/>
          <p:nvPr/>
        </p:nvCxnSpPr>
        <p:spPr>
          <a:xfrm rot="10800000">
            <a:off x="4310062" y="4333875"/>
            <a:ext cx="0" cy="1371600"/>
          </a:xfrm>
          <a:prstGeom prst="straightConnector1">
            <a:avLst/>
          </a:prstGeom>
          <a:noFill/>
          <a:ln cap="flat" cmpd="sng" w="57150">
            <a:solidFill>
              <a:schemeClr val="hlink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183" name="Google Shape;1183;p73"/>
          <p:cNvSpPr/>
          <p:nvPr/>
        </p:nvSpPr>
        <p:spPr>
          <a:xfrm>
            <a:off x="4764087" y="4452937"/>
            <a:ext cx="457200" cy="304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hlink"/>
          </a:solidFill>
          <a:ln cap="flat" cmpd="sng" w="126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4" name="Google Shape;1184;p73"/>
          <p:cNvSpPr/>
          <p:nvPr/>
        </p:nvSpPr>
        <p:spPr>
          <a:xfrm>
            <a:off x="4845050" y="3416300"/>
            <a:ext cx="457200" cy="304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hlink"/>
          </a:solidFill>
          <a:ln cap="flat" cmpd="sng" w="126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74"/>
          <p:cNvSpPr txBox="1"/>
          <p:nvPr>
            <p:ph type="title"/>
          </p:nvPr>
        </p:nvSpPr>
        <p:spPr>
          <a:xfrm>
            <a:off x="400050" y="1192212"/>
            <a:ext cx="8355012" cy="5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Visual Ranges Make It Easier to Sustain</a:t>
            </a:r>
            <a:endParaRPr/>
          </a:p>
        </p:txBody>
      </p:sp>
      <p:pic>
        <p:nvPicPr>
          <p:cNvPr descr="C:\Documents and Settings\brownld\Desktop\Photos\Image21_VM001.jpg" id="1190" name="Google Shape;1190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1312" y="1871662"/>
            <a:ext cx="6030912" cy="4522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75"/>
          <p:cNvSpPr txBox="1"/>
          <p:nvPr>
            <p:ph type="ctrTitle"/>
          </p:nvPr>
        </p:nvSpPr>
        <p:spPr>
          <a:xfrm>
            <a:off x="685800" y="1006475"/>
            <a:ext cx="7772400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Sustain</a:t>
            </a:r>
            <a:endParaRPr/>
          </a:p>
        </p:txBody>
      </p:sp>
      <p:sp>
        <p:nvSpPr>
          <p:cNvPr id="1196" name="Google Shape;1196;p75"/>
          <p:cNvSpPr txBox="1"/>
          <p:nvPr>
            <p:ph idx="1" type="subTitle"/>
          </p:nvPr>
        </p:nvSpPr>
        <p:spPr>
          <a:xfrm>
            <a:off x="879475" y="5681662"/>
            <a:ext cx="7391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Everyone needs to do their part to keep things where and how they belong</a:t>
            </a:r>
            <a:endParaRPr/>
          </a:p>
        </p:txBody>
      </p:sp>
      <p:pic>
        <p:nvPicPr>
          <p:cNvPr descr="C:\Documents and Settings\brownld\Desktop\Photos\Image22_VM001.jpg" id="1197" name="Google Shape;1197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0237" y="1676400"/>
            <a:ext cx="5311775" cy="381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76"/>
          <p:cNvSpPr txBox="1"/>
          <p:nvPr>
            <p:ph type="title"/>
          </p:nvPr>
        </p:nvSpPr>
        <p:spPr>
          <a:xfrm>
            <a:off x="533400" y="815975"/>
            <a:ext cx="8077200" cy="708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5S’S</a:t>
            </a:r>
            <a:endParaRPr/>
          </a:p>
        </p:txBody>
      </p:sp>
      <p:sp>
        <p:nvSpPr>
          <p:cNvPr id="1203" name="Google Shape;1203;p76"/>
          <p:cNvSpPr txBox="1"/>
          <p:nvPr>
            <p:ph idx="1" type="body"/>
          </p:nvPr>
        </p:nvSpPr>
        <p:spPr>
          <a:xfrm>
            <a:off x="566737" y="2395537"/>
            <a:ext cx="3810000" cy="32448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Sort</a:t>
            </a:r>
            <a:endParaRPr/>
          </a:p>
          <a:p>
            <a:pPr indent="-284162" lvl="1" marL="741362" marR="0" rtl="0" algn="l">
              <a:lnSpc>
                <a:spcPct val="9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- Tag</a:t>
            </a:r>
            <a:endParaRPr/>
          </a:p>
          <a:p>
            <a:pPr indent="-284162" lvl="1" marL="741362" marR="0" rtl="0" algn="l">
              <a:lnSpc>
                <a:spcPct val="9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Keep what is needed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Stabilize</a:t>
            </a:r>
            <a:endParaRPr/>
          </a:p>
          <a:p>
            <a:pPr indent="-284162" lvl="1" marL="741362" marR="0" rtl="0" algn="l">
              <a:lnSpc>
                <a:spcPct val="9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place for everything</a:t>
            </a:r>
            <a:endParaRPr/>
          </a:p>
          <a:p>
            <a:pPr indent="-284162" lvl="1" marL="741362" marR="0" rtl="0" algn="l">
              <a:lnSpc>
                <a:spcPct val="9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Everything in its place</a:t>
            </a:r>
            <a:endParaRPr/>
          </a:p>
        </p:txBody>
      </p:sp>
      <p:sp>
        <p:nvSpPr>
          <p:cNvPr id="1204" name="Google Shape;1204;p76"/>
          <p:cNvSpPr txBox="1"/>
          <p:nvPr>
            <p:ph idx="1" type="body"/>
          </p:nvPr>
        </p:nvSpPr>
        <p:spPr>
          <a:xfrm>
            <a:off x="4878387" y="2427287"/>
            <a:ext cx="3810000" cy="30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73037" lvl="0" marL="17303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Shine</a:t>
            </a:r>
            <a:endParaRPr/>
          </a:p>
          <a:p>
            <a:pPr indent="-284162" lvl="1" marL="571500" marR="0" rtl="0" algn="l">
              <a:lnSpc>
                <a:spcPct val="9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Cleaning is inspection</a:t>
            </a:r>
            <a:endParaRPr/>
          </a:p>
          <a:p>
            <a:pPr indent="-173037" lvl="0" marL="173037" marR="0" rtl="0" algn="l">
              <a:lnSpc>
                <a:spcPct val="9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Standardize</a:t>
            </a:r>
            <a:endParaRPr/>
          </a:p>
          <a:p>
            <a:pPr indent="-284162" lvl="1" marL="571500" marR="0" rtl="0" algn="l">
              <a:lnSpc>
                <a:spcPct val="9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Rules for the first 3 S’s</a:t>
            </a:r>
            <a:endParaRPr/>
          </a:p>
          <a:p>
            <a:pPr indent="-173037" lvl="0" marL="173037" marR="0" rtl="0" algn="l">
              <a:lnSpc>
                <a:spcPct val="9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Sustain</a:t>
            </a:r>
            <a:endParaRPr/>
          </a:p>
          <a:p>
            <a:pPr indent="-284162" lvl="1" marL="571500" marR="0" rtl="0" algn="l">
              <a:lnSpc>
                <a:spcPct val="9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Make it habit</a:t>
            </a:r>
            <a:endParaRPr/>
          </a:p>
          <a:p>
            <a:pPr indent="-284162" lvl="1" marL="571500" marR="0" rtl="0" algn="l">
              <a:lnSpc>
                <a:spcPct val="9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Cooperation</a:t>
            </a:r>
            <a:endParaRPr/>
          </a:p>
          <a:p>
            <a:pPr indent="-203200" lvl="0" marL="3429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76"/>
          <p:cNvSpPr txBox="1"/>
          <p:nvPr/>
        </p:nvSpPr>
        <p:spPr>
          <a:xfrm>
            <a:off x="417512" y="1905000"/>
            <a:ext cx="3906837" cy="4191000"/>
          </a:xfrm>
          <a:prstGeom prst="rect">
            <a:avLst/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61644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76"/>
          <p:cNvSpPr txBox="1"/>
          <p:nvPr/>
        </p:nvSpPr>
        <p:spPr>
          <a:xfrm>
            <a:off x="4643437" y="1905000"/>
            <a:ext cx="3908425" cy="4191000"/>
          </a:xfrm>
          <a:prstGeom prst="rect">
            <a:avLst/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2700000" dist="161644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1" name="Google Shape;1211;p77"/>
          <p:cNvGrpSpPr/>
          <p:nvPr/>
        </p:nvGrpSpPr>
        <p:grpSpPr>
          <a:xfrm>
            <a:off x="762000" y="1343025"/>
            <a:ext cx="7620000" cy="5305425"/>
            <a:chOff x="762000" y="889000"/>
            <a:chExt cx="7620000" cy="5305425"/>
          </a:xfrm>
        </p:grpSpPr>
        <p:sp>
          <p:nvSpPr>
            <p:cNvPr id="1212" name="Google Shape;1212;p77"/>
            <p:cNvSpPr txBox="1"/>
            <p:nvPr/>
          </p:nvSpPr>
          <p:spPr>
            <a:xfrm>
              <a:off x="762000" y="889000"/>
              <a:ext cx="7620000" cy="5305425"/>
            </a:xfrm>
            <a:prstGeom prst="rect">
              <a:avLst/>
            </a:prstGeom>
            <a:solidFill>
              <a:srgbClr val="FFFFFF"/>
            </a:solidFill>
            <a:ln cap="flat" cmpd="sng" w="1267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13" name="Google Shape;1213;p7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14400" y="990600"/>
              <a:ext cx="7315200" cy="5029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14" name="Google Shape;1214;p77"/>
          <p:cNvSpPr txBox="1"/>
          <p:nvPr>
            <p:ph type="title"/>
          </p:nvPr>
        </p:nvSpPr>
        <p:spPr>
          <a:xfrm>
            <a:off x="533400" y="946150"/>
            <a:ext cx="8077200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5S Checklist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9" name="Google Shape;1219;p78"/>
          <p:cNvGrpSpPr/>
          <p:nvPr/>
        </p:nvGrpSpPr>
        <p:grpSpPr>
          <a:xfrm>
            <a:off x="2476500" y="428625"/>
            <a:ext cx="4189412" cy="2143125"/>
            <a:chOff x="2476500" y="428625"/>
            <a:chExt cx="4189412" cy="2143125"/>
          </a:xfrm>
        </p:grpSpPr>
        <p:sp>
          <p:nvSpPr>
            <p:cNvPr id="1220" name="Google Shape;1220;p78"/>
            <p:cNvSpPr/>
            <p:nvPr/>
          </p:nvSpPr>
          <p:spPr>
            <a:xfrm>
              <a:off x="5121275" y="428625"/>
              <a:ext cx="433387" cy="342900"/>
            </a:xfrm>
            <a:custGeom>
              <a:rect b="b" l="l" r="r" t="t"/>
              <a:pathLst>
                <a:path extrusionOk="0" h="431" w="547">
                  <a:moveTo>
                    <a:pt x="397" y="199"/>
                  </a:moveTo>
                  <a:lnTo>
                    <a:pt x="377" y="153"/>
                  </a:lnTo>
                  <a:lnTo>
                    <a:pt x="360" y="115"/>
                  </a:lnTo>
                  <a:lnTo>
                    <a:pt x="333" y="81"/>
                  </a:lnTo>
                  <a:lnTo>
                    <a:pt x="299" y="44"/>
                  </a:lnTo>
                  <a:lnTo>
                    <a:pt x="266" y="21"/>
                  </a:lnTo>
                  <a:lnTo>
                    <a:pt x="233" y="10"/>
                  </a:lnTo>
                  <a:lnTo>
                    <a:pt x="194" y="0"/>
                  </a:lnTo>
                  <a:lnTo>
                    <a:pt x="148" y="5"/>
                  </a:lnTo>
                  <a:lnTo>
                    <a:pt x="105" y="16"/>
                  </a:lnTo>
                  <a:lnTo>
                    <a:pt x="70" y="41"/>
                  </a:lnTo>
                  <a:lnTo>
                    <a:pt x="39" y="79"/>
                  </a:lnTo>
                  <a:lnTo>
                    <a:pt x="17" y="123"/>
                  </a:lnTo>
                  <a:lnTo>
                    <a:pt x="4" y="183"/>
                  </a:lnTo>
                  <a:lnTo>
                    <a:pt x="0" y="242"/>
                  </a:lnTo>
                  <a:lnTo>
                    <a:pt x="11" y="298"/>
                  </a:lnTo>
                  <a:lnTo>
                    <a:pt x="28" y="346"/>
                  </a:lnTo>
                  <a:lnTo>
                    <a:pt x="54" y="377"/>
                  </a:lnTo>
                  <a:lnTo>
                    <a:pt x="94" y="405"/>
                  </a:lnTo>
                  <a:lnTo>
                    <a:pt x="133" y="421"/>
                  </a:lnTo>
                  <a:lnTo>
                    <a:pt x="183" y="431"/>
                  </a:lnTo>
                  <a:lnTo>
                    <a:pt x="231" y="431"/>
                  </a:lnTo>
                  <a:lnTo>
                    <a:pt x="275" y="421"/>
                  </a:lnTo>
                  <a:lnTo>
                    <a:pt x="314" y="402"/>
                  </a:lnTo>
                  <a:lnTo>
                    <a:pt x="342" y="380"/>
                  </a:lnTo>
                  <a:lnTo>
                    <a:pt x="369" y="346"/>
                  </a:lnTo>
                  <a:lnTo>
                    <a:pt x="388" y="308"/>
                  </a:lnTo>
                  <a:lnTo>
                    <a:pt x="397" y="276"/>
                  </a:lnTo>
                  <a:lnTo>
                    <a:pt x="397" y="263"/>
                  </a:lnTo>
                  <a:lnTo>
                    <a:pt x="432" y="262"/>
                  </a:lnTo>
                  <a:lnTo>
                    <a:pt x="441" y="262"/>
                  </a:lnTo>
                  <a:lnTo>
                    <a:pt x="449" y="263"/>
                  </a:lnTo>
                  <a:lnTo>
                    <a:pt x="458" y="263"/>
                  </a:lnTo>
                  <a:lnTo>
                    <a:pt x="466" y="268"/>
                  </a:lnTo>
                  <a:lnTo>
                    <a:pt x="475" y="268"/>
                  </a:lnTo>
                  <a:lnTo>
                    <a:pt x="482" y="273"/>
                  </a:lnTo>
                  <a:lnTo>
                    <a:pt x="491" y="276"/>
                  </a:lnTo>
                  <a:lnTo>
                    <a:pt x="502" y="278"/>
                  </a:lnTo>
                  <a:lnTo>
                    <a:pt x="510" y="281"/>
                  </a:lnTo>
                  <a:lnTo>
                    <a:pt x="519" y="281"/>
                  </a:lnTo>
                  <a:lnTo>
                    <a:pt x="530" y="278"/>
                  </a:lnTo>
                  <a:lnTo>
                    <a:pt x="538" y="276"/>
                  </a:lnTo>
                  <a:lnTo>
                    <a:pt x="543" y="268"/>
                  </a:lnTo>
                  <a:lnTo>
                    <a:pt x="547" y="262"/>
                  </a:lnTo>
                  <a:lnTo>
                    <a:pt x="547" y="253"/>
                  </a:lnTo>
                  <a:lnTo>
                    <a:pt x="547" y="247"/>
                  </a:lnTo>
                  <a:lnTo>
                    <a:pt x="541" y="239"/>
                  </a:lnTo>
                  <a:lnTo>
                    <a:pt x="538" y="232"/>
                  </a:lnTo>
                  <a:lnTo>
                    <a:pt x="530" y="232"/>
                  </a:lnTo>
                  <a:lnTo>
                    <a:pt x="525" y="224"/>
                  </a:lnTo>
                  <a:lnTo>
                    <a:pt x="515" y="224"/>
                  </a:lnTo>
                  <a:lnTo>
                    <a:pt x="508" y="222"/>
                  </a:lnTo>
                  <a:lnTo>
                    <a:pt x="497" y="219"/>
                  </a:lnTo>
                  <a:lnTo>
                    <a:pt x="488" y="217"/>
                  </a:lnTo>
                  <a:lnTo>
                    <a:pt x="480" y="217"/>
                  </a:lnTo>
                  <a:lnTo>
                    <a:pt x="471" y="214"/>
                  </a:lnTo>
                  <a:lnTo>
                    <a:pt x="414" y="207"/>
                  </a:lnTo>
                  <a:lnTo>
                    <a:pt x="397" y="199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21" name="Google Shape;1221;p78"/>
            <p:cNvGrpSpPr/>
            <p:nvPr/>
          </p:nvGrpSpPr>
          <p:grpSpPr>
            <a:xfrm>
              <a:off x="2476500" y="527050"/>
              <a:ext cx="4189412" cy="2044700"/>
              <a:chOff x="2590800" y="84137"/>
              <a:chExt cx="4189412" cy="2044700"/>
            </a:xfrm>
          </p:grpSpPr>
          <p:grpSp>
            <p:nvGrpSpPr>
              <p:cNvPr id="1222" name="Google Shape;1222;p78"/>
              <p:cNvGrpSpPr/>
              <p:nvPr/>
            </p:nvGrpSpPr>
            <p:grpSpPr>
              <a:xfrm>
                <a:off x="2590800" y="731837"/>
                <a:ext cx="4189412" cy="1397000"/>
                <a:chOff x="2590800" y="731837"/>
                <a:chExt cx="4189412" cy="1397000"/>
              </a:xfrm>
            </p:grpSpPr>
            <p:sp>
              <p:nvSpPr>
                <p:cNvPr id="1223" name="Google Shape;1223;p78"/>
                <p:cNvSpPr/>
                <p:nvPr/>
              </p:nvSpPr>
              <p:spPr>
                <a:xfrm>
                  <a:off x="2608262" y="755650"/>
                  <a:ext cx="4148137" cy="1349375"/>
                </a:xfrm>
                <a:custGeom>
                  <a:rect b="b" l="l" r="r" t="t"/>
                  <a:pathLst>
                    <a:path extrusionOk="0" h="1702" w="5227">
                      <a:moveTo>
                        <a:pt x="0" y="830"/>
                      </a:moveTo>
                      <a:lnTo>
                        <a:pt x="8" y="602"/>
                      </a:lnTo>
                      <a:lnTo>
                        <a:pt x="8" y="593"/>
                      </a:lnTo>
                      <a:lnTo>
                        <a:pt x="33" y="428"/>
                      </a:lnTo>
                      <a:lnTo>
                        <a:pt x="89" y="313"/>
                      </a:lnTo>
                      <a:lnTo>
                        <a:pt x="155" y="273"/>
                      </a:lnTo>
                      <a:lnTo>
                        <a:pt x="303" y="257"/>
                      </a:lnTo>
                      <a:lnTo>
                        <a:pt x="743" y="234"/>
                      </a:lnTo>
                      <a:lnTo>
                        <a:pt x="1444" y="208"/>
                      </a:lnTo>
                      <a:lnTo>
                        <a:pt x="1943" y="194"/>
                      </a:lnTo>
                      <a:lnTo>
                        <a:pt x="2612" y="138"/>
                      </a:lnTo>
                      <a:lnTo>
                        <a:pt x="3258" y="86"/>
                      </a:lnTo>
                      <a:lnTo>
                        <a:pt x="3949" y="17"/>
                      </a:lnTo>
                      <a:lnTo>
                        <a:pt x="4314" y="0"/>
                      </a:lnTo>
                      <a:lnTo>
                        <a:pt x="4388" y="13"/>
                      </a:lnTo>
                      <a:lnTo>
                        <a:pt x="4684" y="99"/>
                      </a:lnTo>
                      <a:lnTo>
                        <a:pt x="5042" y="217"/>
                      </a:lnTo>
                      <a:lnTo>
                        <a:pt x="5201" y="303"/>
                      </a:lnTo>
                      <a:lnTo>
                        <a:pt x="5227" y="342"/>
                      </a:lnTo>
                      <a:lnTo>
                        <a:pt x="5223" y="431"/>
                      </a:lnTo>
                      <a:lnTo>
                        <a:pt x="5186" y="576"/>
                      </a:lnTo>
                      <a:lnTo>
                        <a:pt x="5175" y="698"/>
                      </a:lnTo>
                      <a:lnTo>
                        <a:pt x="5179" y="928"/>
                      </a:lnTo>
                      <a:lnTo>
                        <a:pt x="5179" y="938"/>
                      </a:lnTo>
                      <a:lnTo>
                        <a:pt x="5204" y="1188"/>
                      </a:lnTo>
                      <a:lnTo>
                        <a:pt x="5186" y="1225"/>
                      </a:lnTo>
                      <a:lnTo>
                        <a:pt x="5156" y="1248"/>
                      </a:lnTo>
                      <a:lnTo>
                        <a:pt x="4994" y="1261"/>
                      </a:lnTo>
                      <a:lnTo>
                        <a:pt x="4462" y="1346"/>
                      </a:lnTo>
                      <a:lnTo>
                        <a:pt x="4063" y="1432"/>
                      </a:lnTo>
                      <a:lnTo>
                        <a:pt x="4052" y="1435"/>
                      </a:lnTo>
                      <a:lnTo>
                        <a:pt x="3649" y="1517"/>
                      </a:lnTo>
                      <a:lnTo>
                        <a:pt x="3258" y="1550"/>
                      </a:lnTo>
                      <a:lnTo>
                        <a:pt x="2397" y="1596"/>
                      </a:lnTo>
                      <a:lnTo>
                        <a:pt x="1673" y="1636"/>
                      </a:lnTo>
                      <a:lnTo>
                        <a:pt x="1659" y="1646"/>
                      </a:lnTo>
                      <a:lnTo>
                        <a:pt x="1367" y="1649"/>
                      </a:lnTo>
                      <a:lnTo>
                        <a:pt x="669" y="1702"/>
                      </a:lnTo>
                      <a:lnTo>
                        <a:pt x="606" y="1689"/>
                      </a:lnTo>
                      <a:lnTo>
                        <a:pt x="506" y="1623"/>
                      </a:lnTo>
                      <a:lnTo>
                        <a:pt x="440" y="1560"/>
                      </a:lnTo>
                      <a:lnTo>
                        <a:pt x="414" y="1481"/>
                      </a:lnTo>
                      <a:lnTo>
                        <a:pt x="395" y="1389"/>
                      </a:lnTo>
                      <a:lnTo>
                        <a:pt x="340" y="1323"/>
                      </a:lnTo>
                      <a:lnTo>
                        <a:pt x="141" y="1034"/>
                      </a:lnTo>
                      <a:lnTo>
                        <a:pt x="30" y="895"/>
                      </a:lnTo>
                      <a:lnTo>
                        <a:pt x="0" y="830"/>
                      </a:lnTo>
                      <a:close/>
                    </a:path>
                  </a:pathLst>
                </a:custGeom>
                <a:solidFill>
                  <a:srgbClr val="0000CC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 i="0" sz="320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224" name="Google Shape;1224;p78"/>
                <p:cNvGrpSpPr/>
                <p:nvPr/>
              </p:nvGrpSpPr>
              <p:grpSpPr>
                <a:xfrm>
                  <a:off x="2590800" y="731837"/>
                  <a:ext cx="4189412" cy="1397000"/>
                  <a:chOff x="2590800" y="731837"/>
                  <a:chExt cx="4189412" cy="1397000"/>
                </a:xfrm>
              </p:grpSpPr>
              <p:sp>
                <p:nvSpPr>
                  <p:cNvPr id="1225" name="Google Shape;1225;p78"/>
                  <p:cNvSpPr/>
                  <p:nvPr/>
                </p:nvSpPr>
                <p:spPr>
                  <a:xfrm>
                    <a:off x="2590800" y="731837"/>
                    <a:ext cx="4189412" cy="1166812"/>
                  </a:xfrm>
                  <a:custGeom>
                    <a:rect b="b" l="l" r="r" t="t"/>
                    <a:pathLst>
                      <a:path extrusionOk="0" h="1471" w="5278">
                        <a:moveTo>
                          <a:pt x="1947" y="207"/>
                        </a:moveTo>
                        <a:lnTo>
                          <a:pt x="1607" y="213"/>
                        </a:lnTo>
                        <a:lnTo>
                          <a:pt x="1219" y="223"/>
                        </a:lnTo>
                        <a:lnTo>
                          <a:pt x="739" y="243"/>
                        </a:lnTo>
                        <a:lnTo>
                          <a:pt x="399" y="256"/>
                        </a:lnTo>
                        <a:lnTo>
                          <a:pt x="388" y="260"/>
                        </a:lnTo>
                        <a:lnTo>
                          <a:pt x="222" y="273"/>
                        </a:lnTo>
                        <a:lnTo>
                          <a:pt x="122" y="289"/>
                        </a:lnTo>
                        <a:lnTo>
                          <a:pt x="81" y="322"/>
                        </a:lnTo>
                        <a:lnTo>
                          <a:pt x="48" y="391"/>
                        </a:lnTo>
                        <a:lnTo>
                          <a:pt x="11" y="569"/>
                        </a:lnTo>
                        <a:lnTo>
                          <a:pt x="0" y="757"/>
                        </a:lnTo>
                        <a:lnTo>
                          <a:pt x="4" y="852"/>
                        </a:lnTo>
                        <a:lnTo>
                          <a:pt x="15" y="898"/>
                        </a:lnTo>
                        <a:lnTo>
                          <a:pt x="41" y="944"/>
                        </a:lnTo>
                        <a:lnTo>
                          <a:pt x="41" y="954"/>
                        </a:lnTo>
                        <a:lnTo>
                          <a:pt x="144" y="1089"/>
                        </a:lnTo>
                        <a:lnTo>
                          <a:pt x="270" y="1267"/>
                        </a:lnTo>
                        <a:lnTo>
                          <a:pt x="340" y="1356"/>
                        </a:lnTo>
                        <a:lnTo>
                          <a:pt x="373" y="1438"/>
                        </a:lnTo>
                        <a:lnTo>
                          <a:pt x="414" y="1471"/>
                        </a:lnTo>
                        <a:lnTo>
                          <a:pt x="432" y="1451"/>
                        </a:lnTo>
                        <a:lnTo>
                          <a:pt x="425" y="1388"/>
                        </a:lnTo>
                        <a:lnTo>
                          <a:pt x="358" y="1309"/>
                        </a:lnTo>
                        <a:lnTo>
                          <a:pt x="266" y="1151"/>
                        </a:lnTo>
                        <a:lnTo>
                          <a:pt x="181" y="1046"/>
                        </a:lnTo>
                        <a:lnTo>
                          <a:pt x="96" y="951"/>
                        </a:lnTo>
                        <a:lnTo>
                          <a:pt x="52" y="878"/>
                        </a:lnTo>
                        <a:lnTo>
                          <a:pt x="63" y="793"/>
                        </a:lnTo>
                        <a:lnTo>
                          <a:pt x="63" y="671"/>
                        </a:lnTo>
                        <a:lnTo>
                          <a:pt x="74" y="579"/>
                        </a:lnTo>
                        <a:lnTo>
                          <a:pt x="85" y="483"/>
                        </a:lnTo>
                        <a:lnTo>
                          <a:pt x="100" y="421"/>
                        </a:lnTo>
                        <a:lnTo>
                          <a:pt x="122" y="404"/>
                        </a:lnTo>
                        <a:lnTo>
                          <a:pt x="159" y="414"/>
                        </a:lnTo>
                        <a:lnTo>
                          <a:pt x="307" y="628"/>
                        </a:lnTo>
                        <a:lnTo>
                          <a:pt x="428" y="826"/>
                        </a:lnTo>
                        <a:lnTo>
                          <a:pt x="462" y="845"/>
                        </a:lnTo>
                        <a:lnTo>
                          <a:pt x="465" y="809"/>
                        </a:lnTo>
                        <a:lnTo>
                          <a:pt x="351" y="618"/>
                        </a:lnTo>
                        <a:lnTo>
                          <a:pt x="270" y="460"/>
                        </a:lnTo>
                        <a:lnTo>
                          <a:pt x="203" y="355"/>
                        </a:lnTo>
                        <a:lnTo>
                          <a:pt x="207" y="329"/>
                        </a:lnTo>
                        <a:lnTo>
                          <a:pt x="273" y="312"/>
                        </a:lnTo>
                        <a:lnTo>
                          <a:pt x="447" y="302"/>
                        </a:lnTo>
                        <a:lnTo>
                          <a:pt x="739" y="286"/>
                        </a:lnTo>
                        <a:lnTo>
                          <a:pt x="1023" y="276"/>
                        </a:lnTo>
                        <a:lnTo>
                          <a:pt x="1843" y="250"/>
                        </a:lnTo>
                        <a:lnTo>
                          <a:pt x="2741" y="187"/>
                        </a:lnTo>
                        <a:lnTo>
                          <a:pt x="3140" y="154"/>
                        </a:lnTo>
                        <a:lnTo>
                          <a:pt x="3612" y="102"/>
                        </a:lnTo>
                        <a:lnTo>
                          <a:pt x="4181" y="55"/>
                        </a:lnTo>
                        <a:lnTo>
                          <a:pt x="4333" y="62"/>
                        </a:lnTo>
                        <a:lnTo>
                          <a:pt x="4414" y="72"/>
                        </a:lnTo>
                        <a:lnTo>
                          <a:pt x="4499" y="108"/>
                        </a:lnTo>
                        <a:lnTo>
                          <a:pt x="4816" y="194"/>
                        </a:lnTo>
                        <a:lnTo>
                          <a:pt x="5097" y="289"/>
                        </a:lnTo>
                        <a:lnTo>
                          <a:pt x="5190" y="342"/>
                        </a:lnTo>
                        <a:lnTo>
                          <a:pt x="5212" y="378"/>
                        </a:lnTo>
                        <a:lnTo>
                          <a:pt x="5212" y="434"/>
                        </a:lnTo>
                        <a:lnTo>
                          <a:pt x="5182" y="599"/>
                        </a:lnTo>
                        <a:lnTo>
                          <a:pt x="5175" y="770"/>
                        </a:lnTo>
                        <a:lnTo>
                          <a:pt x="5178" y="1003"/>
                        </a:lnTo>
                        <a:lnTo>
                          <a:pt x="5182" y="1142"/>
                        </a:lnTo>
                        <a:lnTo>
                          <a:pt x="5204" y="1181"/>
                        </a:lnTo>
                        <a:lnTo>
                          <a:pt x="5230" y="1181"/>
                        </a:lnTo>
                        <a:lnTo>
                          <a:pt x="5252" y="1148"/>
                        </a:lnTo>
                        <a:lnTo>
                          <a:pt x="5249" y="1043"/>
                        </a:lnTo>
                        <a:lnTo>
                          <a:pt x="5234" y="812"/>
                        </a:lnTo>
                        <a:lnTo>
                          <a:pt x="5234" y="803"/>
                        </a:lnTo>
                        <a:lnTo>
                          <a:pt x="5234" y="651"/>
                        </a:lnTo>
                        <a:lnTo>
                          <a:pt x="5256" y="500"/>
                        </a:lnTo>
                        <a:lnTo>
                          <a:pt x="5278" y="388"/>
                        </a:lnTo>
                        <a:lnTo>
                          <a:pt x="5274" y="345"/>
                        </a:lnTo>
                        <a:lnTo>
                          <a:pt x="5230" y="309"/>
                        </a:lnTo>
                        <a:lnTo>
                          <a:pt x="5193" y="283"/>
                        </a:lnTo>
                        <a:lnTo>
                          <a:pt x="5079" y="237"/>
                        </a:lnTo>
                        <a:lnTo>
                          <a:pt x="4909" y="174"/>
                        </a:lnTo>
                        <a:lnTo>
                          <a:pt x="4698" y="108"/>
                        </a:lnTo>
                        <a:lnTo>
                          <a:pt x="4499" y="49"/>
                        </a:lnTo>
                        <a:lnTo>
                          <a:pt x="4399" y="16"/>
                        </a:lnTo>
                        <a:lnTo>
                          <a:pt x="4347" y="3"/>
                        </a:lnTo>
                        <a:lnTo>
                          <a:pt x="4281" y="0"/>
                        </a:lnTo>
                        <a:lnTo>
                          <a:pt x="4148" y="13"/>
                        </a:lnTo>
                        <a:lnTo>
                          <a:pt x="3827" y="32"/>
                        </a:lnTo>
                        <a:lnTo>
                          <a:pt x="3815" y="36"/>
                        </a:lnTo>
                        <a:lnTo>
                          <a:pt x="3291" y="92"/>
                        </a:lnTo>
                        <a:lnTo>
                          <a:pt x="2781" y="134"/>
                        </a:lnTo>
                        <a:lnTo>
                          <a:pt x="2146" y="184"/>
                        </a:lnTo>
                        <a:lnTo>
                          <a:pt x="1947" y="207"/>
                        </a:lnTo>
                        <a:close/>
                      </a:path>
                    </a:pathLst>
                  </a:custGeom>
                  <a:solidFill>
                    <a:srgbClr val="000066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26" name="Google Shape;1226;p78"/>
                  <p:cNvSpPr/>
                  <p:nvPr/>
                </p:nvSpPr>
                <p:spPr>
                  <a:xfrm>
                    <a:off x="2916237" y="1068387"/>
                    <a:ext cx="3849687" cy="1060450"/>
                  </a:xfrm>
                  <a:custGeom>
                    <a:rect b="b" l="l" r="r" t="t"/>
                    <a:pathLst>
                      <a:path extrusionOk="0" h="1336" w="4850">
                        <a:moveTo>
                          <a:pt x="4835" y="691"/>
                        </a:moveTo>
                        <a:lnTo>
                          <a:pt x="4850" y="760"/>
                        </a:lnTo>
                        <a:lnTo>
                          <a:pt x="4850" y="826"/>
                        </a:lnTo>
                        <a:lnTo>
                          <a:pt x="4835" y="859"/>
                        </a:lnTo>
                        <a:lnTo>
                          <a:pt x="4791" y="879"/>
                        </a:lnTo>
                        <a:lnTo>
                          <a:pt x="4780" y="882"/>
                        </a:lnTo>
                        <a:lnTo>
                          <a:pt x="4768" y="882"/>
                        </a:lnTo>
                        <a:lnTo>
                          <a:pt x="4654" y="895"/>
                        </a:lnTo>
                        <a:lnTo>
                          <a:pt x="4377" y="925"/>
                        </a:lnTo>
                        <a:lnTo>
                          <a:pt x="4366" y="928"/>
                        </a:lnTo>
                        <a:lnTo>
                          <a:pt x="4355" y="928"/>
                        </a:lnTo>
                        <a:lnTo>
                          <a:pt x="4104" y="974"/>
                        </a:lnTo>
                        <a:lnTo>
                          <a:pt x="3875" y="1024"/>
                        </a:lnTo>
                        <a:lnTo>
                          <a:pt x="3660" y="1080"/>
                        </a:lnTo>
                        <a:lnTo>
                          <a:pt x="3468" y="1119"/>
                        </a:lnTo>
                        <a:lnTo>
                          <a:pt x="3324" y="1145"/>
                        </a:lnTo>
                        <a:lnTo>
                          <a:pt x="3121" y="1162"/>
                        </a:lnTo>
                        <a:lnTo>
                          <a:pt x="2851" y="1178"/>
                        </a:lnTo>
                        <a:lnTo>
                          <a:pt x="2519" y="1192"/>
                        </a:lnTo>
                        <a:lnTo>
                          <a:pt x="2009" y="1221"/>
                        </a:lnTo>
                        <a:lnTo>
                          <a:pt x="1692" y="1241"/>
                        </a:lnTo>
                        <a:lnTo>
                          <a:pt x="1669" y="1247"/>
                        </a:lnTo>
                        <a:lnTo>
                          <a:pt x="1300" y="1267"/>
                        </a:lnTo>
                        <a:lnTo>
                          <a:pt x="835" y="1287"/>
                        </a:lnTo>
                        <a:lnTo>
                          <a:pt x="465" y="1320"/>
                        </a:lnTo>
                        <a:lnTo>
                          <a:pt x="454" y="1326"/>
                        </a:lnTo>
                        <a:lnTo>
                          <a:pt x="284" y="1336"/>
                        </a:lnTo>
                        <a:lnTo>
                          <a:pt x="273" y="1336"/>
                        </a:lnTo>
                        <a:lnTo>
                          <a:pt x="211" y="1317"/>
                        </a:lnTo>
                        <a:lnTo>
                          <a:pt x="199" y="1320"/>
                        </a:lnTo>
                        <a:lnTo>
                          <a:pt x="118" y="1271"/>
                        </a:lnTo>
                        <a:lnTo>
                          <a:pt x="59" y="1221"/>
                        </a:lnTo>
                        <a:lnTo>
                          <a:pt x="30" y="1165"/>
                        </a:lnTo>
                        <a:lnTo>
                          <a:pt x="15" y="1116"/>
                        </a:lnTo>
                        <a:lnTo>
                          <a:pt x="7" y="1020"/>
                        </a:lnTo>
                        <a:lnTo>
                          <a:pt x="0" y="941"/>
                        </a:lnTo>
                        <a:lnTo>
                          <a:pt x="7" y="843"/>
                        </a:lnTo>
                        <a:lnTo>
                          <a:pt x="44" y="576"/>
                        </a:lnTo>
                        <a:lnTo>
                          <a:pt x="63" y="461"/>
                        </a:lnTo>
                        <a:lnTo>
                          <a:pt x="15" y="372"/>
                        </a:lnTo>
                        <a:lnTo>
                          <a:pt x="11" y="333"/>
                        </a:lnTo>
                        <a:lnTo>
                          <a:pt x="37" y="349"/>
                        </a:lnTo>
                        <a:lnTo>
                          <a:pt x="85" y="385"/>
                        </a:lnTo>
                        <a:lnTo>
                          <a:pt x="129" y="402"/>
                        </a:lnTo>
                        <a:lnTo>
                          <a:pt x="185" y="415"/>
                        </a:lnTo>
                        <a:lnTo>
                          <a:pt x="347" y="408"/>
                        </a:lnTo>
                        <a:lnTo>
                          <a:pt x="609" y="398"/>
                        </a:lnTo>
                        <a:lnTo>
                          <a:pt x="953" y="379"/>
                        </a:lnTo>
                        <a:lnTo>
                          <a:pt x="1795" y="323"/>
                        </a:lnTo>
                        <a:lnTo>
                          <a:pt x="2205" y="283"/>
                        </a:lnTo>
                        <a:lnTo>
                          <a:pt x="2796" y="211"/>
                        </a:lnTo>
                        <a:lnTo>
                          <a:pt x="3165" y="161"/>
                        </a:lnTo>
                        <a:lnTo>
                          <a:pt x="3767" y="63"/>
                        </a:lnTo>
                        <a:lnTo>
                          <a:pt x="4100" y="7"/>
                        </a:lnTo>
                        <a:lnTo>
                          <a:pt x="4152" y="0"/>
                        </a:lnTo>
                        <a:lnTo>
                          <a:pt x="4155" y="10"/>
                        </a:lnTo>
                        <a:lnTo>
                          <a:pt x="4122" y="40"/>
                        </a:lnTo>
                        <a:lnTo>
                          <a:pt x="3985" y="69"/>
                        </a:lnTo>
                        <a:lnTo>
                          <a:pt x="3712" y="112"/>
                        </a:lnTo>
                        <a:lnTo>
                          <a:pt x="3335" y="175"/>
                        </a:lnTo>
                        <a:lnTo>
                          <a:pt x="2940" y="231"/>
                        </a:lnTo>
                        <a:lnTo>
                          <a:pt x="2574" y="283"/>
                        </a:lnTo>
                        <a:lnTo>
                          <a:pt x="2563" y="283"/>
                        </a:lnTo>
                        <a:lnTo>
                          <a:pt x="1965" y="346"/>
                        </a:lnTo>
                        <a:lnTo>
                          <a:pt x="1500" y="385"/>
                        </a:lnTo>
                        <a:lnTo>
                          <a:pt x="1489" y="388"/>
                        </a:lnTo>
                        <a:lnTo>
                          <a:pt x="1008" y="415"/>
                        </a:lnTo>
                        <a:lnTo>
                          <a:pt x="617" y="435"/>
                        </a:lnTo>
                        <a:lnTo>
                          <a:pt x="602" y="438"/>
                        </a:lnTo>
                        <a:lnTo>
                          <a:pt x="207" y="454"/>
                        </a:lnTo>
                        <a:lnTo>
                          <a:pt x="137" y="471"/>
                        </a:lnTo>
                        <a:lnTo>
                          <a:pt x="111" y="507"/>
                        </a:lnTo>
                        <a:lnTo>
                          <a:pt x="89" y="629"/>
                        </a:lnTo>
                        <a:lnTo>
                          <a:pt x="70" y="793"/>
                        </a:lnTo>
                        <a:lnTo>
                          <a:pt x="44" y="928"/>
                        </a:lnTo>
                        <a:lnTo>
                          <a:pt x="55" y="1043"/>
                        </a:lnTo>
                        <a:lnTo>
                          <a:pt x="55" y="1053"/>
                        </a:lnTo>
                        <a:lnTo>
                          <a:pt x="74" y="1145"/>
                        </a:lnTo>
                        <a:lnTo>
                          <a:pt x="111" y="1188"/>
                        </a:lnTo>
                        <a:lnTo>
                          <a:pt x="155" y="1231"/>
                        </a:lnTo>
                        <a:lnTo>
                          <a:pt x="214" y="1257"/>
                        </a:lnTo>
                        <a:lnTo>
                          <a:pt x="281" y="1271"/>
                        </a:lnTo>
                        <a:lnTo>
                          <a:pt x="517" y="1277"/>
                        </a:lnTo>
                        <a:lnTo>
                          <a:pt x="709" y="1254"/>
                        </a:lnTo>
                        <a:lnTo>
                          <a:pt x="886" y="1244"/>
                        </a:lnTo>
                        <a:lnTo>
                          <a:pt x="1160" y="1221"/>
                        </a:lnTo>
                        <a:lnTo>
                          <a:pt x="1455" y="1205"/>
                        </a:lnTo>
                        <a:lnTo>
                          <a:pt x="1681" y="1185"/>
                        </a:lnTo>
                        <a:lnTo>
                          <a:pt x="2046" y="1172"/>
                        </a:lnTo>
                        <a:lnTo>
                          <a:pt x="2368" y="1152"/>
                        </a:lnTo>
                        <a:lnTo>
                          <a:pt x="2781" y="1136"/>
                        </a:lnTo>
                        <a:lnTo>
                          <a:pt x="3110" y="1119"/>
                        </a:lnTo>
                        <a:lnTo>
                          <a:pt x="3354" y="1090"/>
                        </a:lnTo>
                        <a:lnTo>
                          <a:pt x="3609" y="1037"/>
                        </a:lnTo>
                        <a:lnTo>
                          <a:pt x="4056" y="935"/>
                        </a:lnTo>
                        <a:lnTo>
                          <a:pt x="4248" y="899"/>
                        </a:lnTo>
                        <a:lnTo>
                          <a:pt x="4525" y="862"/>
                        </a:lnTo>
                        <a:lnTo>
                          <a:pt x="4761" y="820"/>
                        </a:lnTo>
                        <a:lnTo>
                          <a:pt x="4772" y="790"/>
                        </a:lnTo>
                        <a:lnTo>
                          <a:pt x="4780" y="714"/>
                        </a:lnTo>
                        <a:lnTo>
                          <a:pt x="4805" y="672"/>
                        </a:lnTo>
                        <a:lnTo>
                          <a:pt x="4835" y="691"/>
                        </a:lnTo>
                        <a:close/>
                      </a:path>
                    </a:pathLst>
                  </a:custGeom>
                  <a:solidFill>
                    <a:srgbClr val="000066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1227" name="Google Shape;1227;p78"/>
              <p:cNvSpPr/>
              <p:nvPr/>
            </p:nvSpPr>
            <p:spPr>
              <a:xfrm>
                <a:off x="5359400" y="342900"/>
                <a:ext cx="255587" cy="117475"/>
              </a:xfrm>
              <a:custGeom>
                <a:rect b="b" l="l" r="r" t="t"/>
                <a:pathLst>
                  <a:path extrusionOk="0" h="148" w="321">
                    <a:moveTo>
                      <a:pt x="0" y="28"/>
                    </a:moveTo>
                    <a:lnTo>
                      <a:pt x="31" y="8"/>
                    </a:lnTo>
                    <a:lnTo>
                      <a:pt x="88" y="0"/>
                    </a:lnTo>
                    <a:lnTo>
                      <a:pt x="138" y="5"/>
                    </a:lnTo>
                    <a:lnTo>
                      <a:pt x="205" y="24"/>
                    </a:lnTo>
                    <a:lnTo>
                      <a:pt x="236" y="38"/>
                    </a:lnTo>
                    <a:lnTo>
                      <a:pt x="243" y="38"/>
                    </a:lnTo>
                    <a:lnTo>
                      <a:pt x="280" y="44"/>
                    </a:lnTo>
                    <a:lnTo>
                      <a:pt x="321" y="54"/>
                    </a:lnTo>
                    <a:lnTo>
                      <a:pt x="321" y="72"/>
                    </a:lnTo>
                    <a:lnTo>
                      <a:pt x="238" y="117"/>
                    </a:lnTo>
                    <a:lnTo>
                      <a:pt x="177" y="148"/>
                    </a:lnTo>
                    <a:lnTo>
                      <a:pt x="133" y="141"/>
                    </a:lnTo>
                    <a:lnTo>
                      <a:pt x="75" y="103"/>
                    </a:lnTo>
                    <a:lnTo>
                      <a:pt x="37" y="82"/>
                    </a:lnTo>
                    <a:lnTo>
                      <a:pt x="0" y="49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8" name="Google Shape;1228;p78"/>
              <p:cNvSpPr/>
              <p:nvPr/>
            </p:nvSpPr>
            <p:spPr>
              <a:xfrm>
                <a:off x="5608637" y="314325"/>
                <a:ext cx="274637" cy="130175"/>
              </a:xfrm>
              <a:custGeom>
                <a:rect b="b" l="l" r="r" t="t"/>
                <a:pathLst>
                  <a:path extrusionOk="0" h="163" w="345">
                    <a:moveTo>
                      <a:pt x="121" y="5"/>
                    </a:moveTo>
                    <a:lnTo>
                      <a:pt x="110" y="8"/>
                    </a:lnTo>
                    <a:lnTo>
                      <a:pt x="99" y="8"/>
                    </a:lnTo>
                    <a:lnTo>
                      <a:pt x="90" y="8"/>
                    </a:lnTo>
                    <a:lnTo>
                      <a:pt x="83" y="13"/>
                    </a:lnTo>
                    <a:lnTo>
                      <a:pt x="73" y="14"/>
                    </a:lnTo>
                    <a:lnTo>
                      <a:pt x="66" y="18"/>
                    </a:lnTo>
                    <a:lnTo>
                      <a:pt x="55" y="24"/>
                    </a:lnTo>
                    <a:lnTo>
                      <a:pt x="49" y="33"/>
                    </a:lnTo>
                    <a:lnTo>
                      <a:pt x="40" y="34"/>
                    </a:lnTo>
                    <a:lnTo>
                      <a:pt x="33" y="42"/>
                    </a:lnTo>
                    <a:lnTo>
                      <a:pt x="22" y="52"/>
                    </a:lnTo>
                    <a:lnTo>
                      <a:pt x="16" y="59"/>
                    </a:lnTo>
                    <a:lnTo>
                      <a:pt x="7" y="67"/>
                    </a:lnTo>
                    <a:lnTo>
                      <a:pt x="5" y="74"/>
                    </a:lnTo>
                    <a:lnTo>
                      <a:pt x="5" y="82"/>
                    </a:lnTo>
                    <a:lnTo>
                      <a:pt x="0" y="88"/>
                    </a:lnTo>
                    <a:lnTo>
                      <a:pt x="0" y="98"/>
                    </a:lnTo>
                    <a:lnTo>
                      <a:pt x="0" y="107"/>
                    </a:lnTo>
                    <a:lnTo>
                      <a:pt x="0" y="113"/>
                    </a:lnTo>
                    <a:lnTo>
                      <a:pt x="5" y="121"/>
                    </a:lnTo>
                    <a:lnTo>
                      <a:pt x="11" y="133"/>
                    </a:lnTo>
                    <a:lnTo>
                      <a:pt x="18" y="138"/>
                    </a:lnTo>
                    <a:lnTo>
                      <a:pt x="27" y="141"/>
                    </a:lnTo>
                    <a:lnTo>
                      <a:pt x="38" y="141"/>
                    </a:lnTo>
                    <a:lnTo>
                      <a:pt x="46" y="141"/>
                    </a:lnTo>
                    <a:lnTo>
                      <a:pt x="55" y="138"/>
                    </a:lnTo>
                    <a:lnTo>
                      <a:pt x="62" y="136"/>
                    </a:lnTo>
                    <a:lnTo>
                      <a:pt x="73" y="128"/>
                    </a:lnTo>
                    <a:lnTo>
                      <a:pt x="83" y="121"/>
                    </a:lnTo>
                    <a:lnTo>
                      <a:pt x="88" y="113"/>
                    </a:lnTo>
                    <a:lnTo>
                      <a:pt x="88" y="107"/>
                    </a:lnTo>
                    <a:lnTo>
                      <a:pt x="90" y="98"/>
                    </a:lnTo>
                    <a:lnTo>
                      <a:pt x="90" y="92"/>
                    </a:lnTo>
                    <a:lnTo>
                      <a:pt x="88" y="84"/>
                    </a:lnTo>
                    <a:lnTo>
                      <a:pt x="88" y="77"/>
                    </a:lnTo>
                    <a:lnTo>
                      <a:pt x="88" y="69"/>
                    </a:lnTo>
                    <a:lnTo>
                      <a:pt x="88" y="62"/>
                    </a:lnTo>
                    <a:lnTo>
                      <a:pt x="96" y="54"/>
                    </a:lnTo>
                    <a:lnTo>
                      <a:pt x="105" y="54"/>
                    </a:lnTo>
                    <a:lnTo>
                      <a:pt x="112" y="52"/>
                    </a:lnTo>
                    <a:lnTo>
                      <a:pt x="121" y="52"/>
                    </a:lnTo>
                    <a:lnTo>
                      <a:pt x="129" y="54"/>
                    </a:lnTo>
                    <a:lnTo>
                      <a:pt x="138" y="59"/>
                    </a:lnTo>
                    <a:lnTo>
                      <a:pt x="144" y="67"/>
                    </a:lnTo>
                    <a:lnTo>
                      <a:pt x="144" y="74"/>
                    </a:lnTo>
                    <a:lnTo>
                      <a:pt x="144" y="82"/>
                    </a:lnTo>
                    <a:lnTo>
                      <a:pt x="138" y="88"/>
                    </a:lnTo>
                    <a:lnTo>
                      <a:pt x="138" y="97"/>
                    </a:lnTo>
                    <a:lnTo>
                      <a:pt x="138" y="103"/>
                    </a:lnTo>
                    <a:lnTo>
                      <a:pt x="134" y="113"/>
                    </a:lnTo>
                    <a:lnTo>
                      <a:pt x="133" y="123"/>
                    </a:lnTo>
                    <a:lnTo>
                      <a:pt x="129" y="133"/>
                    </a:lnTo>
                    <a:lnTo>
                      <a:pt x="127" y="143"/>
                    </a:lnTo>
                    <a:lnTo>
                      <a:pt x="133" y="151"/>
                    </a:lnTo>
                    <a:lnTo>
                      <a:pt x="138" y="158"/>
                    </a:lnTo>
                    <a:lnTo>
                      <a:pt x="145" y="161"/>
                    </a:lnTo>
                    <a:lnTo>
                      <a:pt x="155" y="163"/>
                    </a:lnTo>
                    <a:lnTo>
                      <a:pt x="162" y="163"/>
                    </a:lnTo>
                    <a:lnTo>
                      <a:pt x="171" y="163"/>
                    </a:lnTo>
                    <a:lnTo>
                      <a:pt x="179" y="163"/>
                    </a:lnTo>
                    <a:lnTo>
                      <a:pt x="188" y="158"/>
                    </a:lnTo>
                    <a:lnTo>
                      <a:pt x="193" y="151"/>
                    </a:lnTo>
                    <a:lnTo>
                      <a:pt x="201" y="146"/>
                    </a:lnTo>
                    <a:lnTo>
                      <a:pt x="206" y="136"/>
                    </a:lnTo>
                    <a:lnTo>
                      <a:pt x="210" y="128"/>
                    </a:lnTo>
                    <a:lnTo>
                      <a:pt x="210" y="121"/>
                    </a:lnTo>
                    <a:lnTo>
                      <a:pt x="210" y="113"/>
                    </a:lnTo>
                    <a:lnTo>
                      <a:pt x="210" y="107"/>
                    </a:lnTo>
                    <a:lnTo>
                      <a:pt x="205" y="98"/>
                    </a:lnTo>
                    <a:lnTo>
                      <a:pt x="201" y="92"/>
                    </a:lnTo>
                    <a:lnTo>
                      <a:pt x="199" y="84"/>
                    </a:lnTo>
                    <a:lnTo>
                      <a:pt x="195" y="77"/>
                    </a:lnTo>
                    <a:lnTo>
                      <a:pt x="193" y="69"/>
                    </a:lnTo>
                    <a:lnTo>
                      <a:pt x="190" y="62"/>
                    </a:lnTo>
                    <a:lnTo>
                      <a:pt x="188" y="54"/>
                    </a:lnTo>
                    <a:lnTo>
                      <a:pt x="188" y="47"/>
                    </a:lnTo>
                    <a:lnTo>
                      <a:pt x="195" y="44"/>
                    </a:lnTo>
                    <a:lnTo>
                      <a:pt x="205" y="44"/>
                    </a:lnTo>
                    <a:lnTo>
                      <a:pt x="216" y="44"/>
                    </a:lnTo>
                    <a:lnTo>
                      <a:pt x="227" y="47"/>
                    </a:lnTo>
                    <a:lnTo>
                      <a:pt x="234" y="49"/>
                    </a:lnTo>
                    <a:lnTo>
                      <a:pt x="243" y="54"/>
                    </a:lnTo>
                    <a:lnTo>
                      <a:pt x="249" y="62"/>
                    </a:lnTo>
                    <a:lnTo>
                      <a:pt x="254" y="69"/>
                    </a:lnTo>
                    <a:lnTo>
                      <a:pt x="262" y="79"/>
                    </a:lnTo>
                    <a:lnTo>
                      <a:pt x="273" y="88"/>
                    </a:lnTo>
                    <a:lnTo>
                      <a:pt x="284" y="93"/>
                    </a:lnTo>
                    <a:lnTo>
                      <a:pt x="293" y="97"/>
                    </a:lnTo>
                    <a:lnTo>
                      <a:pt x="301" y="102"/>
                    </a:lnTo>
                    <a:lnTo>
                      <a:pt x="310" y="102"/>
                    </a:lnTo>
                    <a:lnTo>
                      <a:pt x="317" y="102"/>
                    </a:lnTo>
                    <a:lnTo>
                      <a:pt x="326" y="98"/>
                    </a:lnTo>
                    <a:lnTo>
                      <a:pt x="334" y="92"/>
                    </a:lnTo>
                    <a:lnTo>
                      <a:pt x="343" y="87"/>
                    </a:lnTo>
                    <a:lnTo>
                      <a:pt x="345" y="79"/>
                    </a:lnTo>
                    <a:lnTo>
                      <a:pt x="345" y="72"/>
                    </a:lnTo>
                    <a:lnTo>
                      <a:pt x="343" y="62"/>
                    </a:lnTo>
                    <a:lnTo>
                      <a:pt x="338" y="54"/>
                    </a:lnTo>
                    <a:lnTo>
                      <a:pt x="332" y="47"/>
                    </a:lnTo>
                    <a:lnTo>
                      <a:pt x="326" y="39"/>
                    </a:lnTo>
                    <a:lnTo>
                      <a:pt x="317" y="34"/>
                    </a:lnTo>
                    <a:lnTo>
                      <a:pt x="310" y="28"/>
                    </a:lnTo>
                    <a:lnTo>
                      <a:pt x="301" y="24"/>
                    </a:lnTo>
                    <a:lnTo>
                      <a:pt x="290" y="18"/>
                    </a:lnTo>
                    <a:lnTo>
                      <a:pt x="282" y="13"/>
                    </a:lnTo>
                    <a:lnTo>
                      <a:pt x="271" y="9"/>
                    </a:lnTo>
                    <a:lnTo>
                      <a:pt x="260" y="5"/>
                    </a:lnTo>
                    <a:lnTo>
                      <a:pt x="251" y="3"/>
                    </a:lnTo>
                    <a:lnTo>
                      <a:pt x="243" y="3"/>
                    </a:lnTo>
                    <a:lnTo>
                      <a:pt x="234" y="3"/>
                    </a:lnTo>
                    <a:lnTo>
                      <a:pt x="227" y="0"/>
                    </a:lnTo>
                    <a:lnTo>
                      <a:pt x="217" y="0"/>
                    </a:lnTo>
                    <a:lnTo>
                      <a:pt x="210" y="0"/>
                    </a:lnTo>
                    <a:lnTo>
                      <a:pt x="121" y="5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9" name="Google Shape;1229;p78"/>
              <p:cNvSpPr/>
              <p:nvPr/>
            </p:nvSpPr>
            <p:spPr>
              <a:xfrm>
                <a:off x="4057650" y="434975"/>
                <a:ext cx="688975" cy="577850"/>
              </a:xfrm>
              <a:custGeom>
                <a:rect b="b" l="l" r="r" t="t"/>
                <a:pathLst>
                  <a:path extrusionOk="0" h="727" w="868">
                    <a:moveTo>
                      <a:pt x="304" y="35"/>
                    </a:moveTo>
                    <a:lnTo>
                      <a:pt x="351" y="10"/>
                    </a:lnTo>
                    <a:lnTo>
                      <a:pt x="417" y="0"/>
                    </a:lnTo>
                    <a:lnTo>
                      <a:pt x="472" y="16"/>
                    </a:lnTo>
                    <a:lnTo>
                      <a:pt x="511" y="46"/>
                    </a:lnTo>
                    <a:lnTo>
                      <a:pt x="556" y="104"/>
                    </a:lnTo>
                    <a:lnTo>
                      <a:pt x="604" y="133"/>
                    </a:lnTo>
                    <a:lnTo>
                      <a:pt x="663" y="163"/>
                    </a:lnTo>
                    <a:lnTo>
                      <a:pt x="757" y="189"/>
                    </a:lnTo>
                    <a:lnTo>
                      <a:pt x="845" y="229"/>
                    </a:lnTo>
                    <a:lnTo>
                      <a:pt x="864" y="257"/>
                    </a:lnTo>
                    <a:lnTo>
                      <a:pt x="868" y="298"/>
                    </a:lnTo>
                    <a:lnTo>
                      <a:pt x="840" y="306"/>
                    </a:lnTo>
                    <a:lnTo>
                      <a:pt x="779" y="301"/>
                    </a:lnTo>
                    <a:lnTo>
                      <a:pt x="637" y="258"/>
                    </a:lnTo>
                    <a:lnTo>
                      <a:pt x="652" y="332"/>
                    </a:lnTo>
                    <a:lnTo>
                      <a:pt x="663" y="431"/>
                    </a:lnTo>
                    <a:lnTo>
                      <a:pt x="663" y="439"/>
                    </a:lnTo>
                    <a:lnTo>
                      <a:pt x="657" y="545"/>
                    </a:lnTo>
                    <a:lnTo>
                      <a:pt x="629" y="629"/>
                    </a:lnTo>
                    <a:lnTo>
                      <a:pt x="596" y="681"/>
                    </a:lnTo>
                    <a:lnTo>
                      <a:pt x="532" y="716"/>
                    </a:lnTo>
                    <a:lnTo>
                      <a:pt x="439" y="722"/>
                    </a:lnTo>
                    <a:lnTo>
                      <a:pt x="432" y="727"/>
                    </a:lnTo>
                    <a:lnTo>
                      <a:pt x="349" y="703"/>
                    </a:lnTo>
                    <a:lnTo>
                      <a:pt x="339" y="706"/>
                    </a:lnTo>
                    <a:lnTo>
                      <a:pt x="295" y="637"/>
                    </a:lnTo>
                    <a:lnTo>
                      <a:pt x="249" y="543"/>
                    </a:lnTo>
                    <a:lnTo>
                      <a:pt x="227" y="425"/>
                    </a:lnTo>
                    <a:lnTo>
                      <a:pt x="160" y="395"/>
                    </a:lnTo>
                    <a:lnTo>
                      <a:pt x="94" y="365"/>
                    </a:lnTo>
                    <a:lnTo>
                      <a:pt x="40" y="331"/>
                    </a:lnTo>
                    <a:lnTo>
                      <a:pt x="7" y="288"/>
                    </a:lnTo>
                    <a:lnTo>
                      <a:pt x="0" y="263"/>
                    </a:lnTo>
                    <a:lnTo>
                      <a:pt x="1" y="229"/>
                    </a:lnTo>
                    <a:lnTo>
                      <a:pt x="35" y="197"/>
                    </a:lnTo>
                    <a:lnTo>
                      <a:pt x="83" y="160"/>
                    </a:lnTo>
                    <a:lnTo>
                      <a:pt x="74" y="165"/>
                    </a:lnTo>
                    <a:lnTo>
                      <a:pt x="83" y="160"/>
                    </a:lnTo>
                    <a:lnTo>
                      <a:pt x="144" y="118"/>
                    </a:lnTo>
                    <a:lnTo>
                      <a:pt x="221" y="64"/>
                    </a:lnTo>
                    <a:lnTo>
                      <a:pt x="304" y="35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0" name="Google Shape;1230;p78"/>
              <p:cNvSpPr/>
              <p:nvPr/>
            </p:nvSpPr>
            <p:spPr>
              <a:xfrm>
                <a:off x="4149725" y="630237"/>
                <a:ext cx="146050" cy="228600"/>
              </a:xfrm>
              <a:custGeom>
                <a:rect b="b" l="l" r="r" t="t"/>
                <a:pathLst>
                  <a:path extrusionOk="0" h="286" w="183">
                    <a:moveTo>
                      <a:pt x="13" y="90"/>
                    </a:moveTo>
                    <a:lnTo>
                      <a:pt x="24" y="90"/>
                    </a:lnTo>
                    <a:lnTo>
                      <a:pt x="33" y="84"/>
                    </a:lnTo>
                    <a:lnTo>
                      <a:pt x="41" y="74"/>
                    </a:lnTo>
                    <a:lnTo>
                      <a:pt x="41" y="66"/>
                    </a:lnTo>
                    <a:lnTo>
                      <a:pt x="41" y="59"/>
                    </a:lnTo>
                    <a:lnTo>
                      <a:pt x="39" y="51"/>
                    </a:lnTo>
                    <a:lnTo>
                      <a:pt x="39" y="44"/>
                    </a:lnTo>
                    <a:lnTo>
                      <a:pt x="41" y="36"/>
                    </a:lnTo>
                    <a:lnTo>
                      <a:pt x="50" y="29"/>
                    </a:lnTo>
                    <a:lnTo>
                      <a:pt x="55" y="21"/>
                    </a:lnTo>
                    <a:lnTo>
                      <a:pt x="66" y="15"/>
                    </a:lnTo>
                    <a:lnTo>
                      <a:pt x="74" y="10"/>
                    </a:lnTo>
                    <a:lnTo>
                      <a:pt x="83" y="6"/>
                    </a:lnTo>
                    <a:lnTo>
                      <a:pt x="90" y="1"/>
                    </a:lnTo>
                    <a:lnTo>
                      <a:pt x="102" y="0"/>
                    </a:lnTo>
                    <a:lnTo>
                      <a:pt x="111" y="0"/>
                    </a:lnTo>
                    <a:lnTo>
                      <a:pt x="122" y="1"/>
                    </a:lnTo>
                    <a:lnTo>
                      <a:pt x="129" y="5"/>
                    </a:lnTo>
                    <a:lnTo>
                      <a:pt x="139" y="6"/>
                    </a:lnTo>
                    <a:lnTo>
                      <a:pt x="146" y="10"/>
                    </a:lnTo>
                    <a:lnTo>
                      <a:pt x="151" y="16"/>
                    </a:lnTo>
                    <a:lnTo>
                      <a:pt x="161" y="26"/>
                    </a:lnTo>
                    <a:lnTo>
                      <a:pt x="161" y="34"/>
                    </a:lnTo>
                    <a:lnTo>
                      <a:pt x="161" y="41"/>
                    </a:lnTo>
                    <a:lnTo>
                      <a:pt x="150" y="51"/>
                    </a:lnTo>
                    <a:lnTo>
                      <a:pt x="146" y="61"/>
                    </a:lnTo>
                    <a:lnTo>
                      <a:pt x="139" y="64"/>
                    </a:lnTo>
                    <a:lnTo>
                      <a:pt x="129" y="69"/>
                    </a:lnTo>
                    <a:lnTo>
                      <a:pt x="122" y="74"/>
                    </a:lnTo>
                    <a:lnTo>
                      <a:pt x="113" y="76"/>
                    </a:lnTo>
                    <a:lnTo>
                      <a:pt x="105" y="80"/>
                    </a:lnTo>
                    <a:lnTo>
                      <a:pt x="96" y="85"/>
                    </a:lnTo>
                    <a:lnTo>
                      <a:pt x="96" y="94"/>
                    </a:lnTo>
                    <a:lnTo>
                      <a:pt x="94" y="100"/>
                    </a:lnTo>
                    <a:lnTo>
                      <a:pt x="94" y="108"/>
                    </a:lnTo>
                    <a:lnTo>
                      <a:pt x="94" y="115"/>
                    </a:lnTo>
                    <a:lnTo>
                      <a:pt x="102" y="120"/>
                    </a:lnTo>
                    <a:lnTo>
                      <a:pt x="111" y="123"/>
                    </a:lnTo>
                    <a:lnTo>
                      <a:pt x="118" y="128"/>
                    </a:lnTo>
                    <a:lnTo>
                      <a:pt x="129" y="130"/>
                    </a:lnTo>
                    <a:lnTo>
                      <a:pt x="144" y="138"/>
                    </a:lnTo>
                    <a:lnTo>
                      <a:pt x="155" y="143"/>
                    </a:lnTo>
                    <a:lnTo>
                      <a:pt x="163" y="148"/>
                    </a:lnTo>
                    <a:lnTo>
                      <a:pt x="172" y="158"/>
                    </a:lnTo>
                    <a:lnTo>
                      <a:pt x="179" y="163"/>
                    </a:lnTo>
                    <a:lnTo>
                      <a:pt x="179" y="169"/>
                    </a:lnTo>
                    <a:lnTo>
                      <a:pt x="183" y="179"/>
                    </a:lnTo>
                    <a:lnTo>
                      <a:pt x="183" y="187"/>
                    </a:lnTo>
                    <a:lnTo>
                      <a:pt x="183" y="197"/>
                    </a:lnTo>
                    <a:lnTo>
                      <a:pt x="179" y="204"/>
                    </a:lnTo>
                    <a:lnTo>
                      <a:pt x="179" y="212"/>
                    </a:lnTo>
                    <a:lnTo>
                      <a:pt x="172" y="217"/>
                    </a:lnTo>
                    <a:lnTo>
                      <a:pt x="163" y="219"/>
                    </a:lnTo>
                    <a:lnTo>
                      <a:pt x="151" y="219"/>
                    </a:lnTo>
                    <a:lnTo>
                      <a:pt x="140" y="222"/>
                    </a:lnTo>
                    <a:lnTo>
                      <a:pt x="133" y="224"/>
                    </a:lnTo>
                    <a:lnTo>
                      <a:pt x="122" y="224"/>
                    </a:lnTo>
                    <a:lnTo>
                      <a:pt x="113" y="219"/>
                    </a:lnTo>
                    <a:lnTo>
                      <a:pt x="102" y="214"/>
                    </a:lnTo>
                    <a:lnTo>
                      <a:pt x="94" y="207"/>
                    </a:lnTo>
                    <a:lnTo>
                      <a:pt x="89" y="199"/>
                    </a:lnTo>
                    <a:lnTo>
                      <a:pt x="79" y="202"/>
                    </a:lnTo>
                    <a:lnTo>
                      <a:pt x="74" y="209"/>
                    </a:lnTo>
                    <a:lnTo>
                      <a:pt x="74" y="217"/>
                    </a:lnTo>
                    <a:lnTo>
                      <a:pt x="74" y="224"/>
                    </a:lnTo>
                    <a:lnTo>
                      <a:pt x="79" y="232"/>
                    </a:lnTo>
                    <a:lnTo>
                      <a:pt x="85" y="242"/>
                    </a:lnTo>
                    <a:lnTo>
                      <a:pt x="90" y="248"/>
                    </a:lnTo>
                    <a:lnTo>
                      <a:pt x="90" y="258"/>
                    </a:lnTo>
                    <a:lnTo>
                      <a:pt x="89" y="266"/>
                    </a:lnTo>
                    <a:lnTo>
                      <a:pt x="79" y="276"/>
                    </a:lnTo>
                    <a:lnTo>
                      <a:pt x="72" y="278"/>
                    </a:lnTo>
                    <a:lnTo>
                      <a:pt x="63" y="283"/>
                    </a:lnTo>
                    <a:lnTo>
                      <a:pt x="52" y="286"/>
                    </a:lnTo>
                    <a:lnTo>
                      <a:pt x="44" y="283"/>
                    </a:lnTo>
                    <a:lnTo>
                      <a:pt x="33" y="276"/>
                    </a:lnTo>
                    <a:lnTo>
                      <a:pt x="28" y="268"/>
                    </a:lnTo>
                    <a:lnTo>
                      <a:pt x="18" y="258"/>
                    </a:lnTo>
                    <a:lnTo>
                      <a:pt x="11" y="252"/>
                    </a:lnTo>
                    <a:lnTo>
                      <a:pt x="7" y="242"/>
                    </a:lnTo>
                    <a:lnTo>
                      <a:pt x="7" y="234"/>
                    </a:lnTo>
                    <a:lnTo>
                      <a:pt x="6" y="224"/>
                    </a:lnTo>
                    <a:lnTo>
                      <a:pt x="7" y="217"/>
                    </a:lnTo>
                    <a:lnTo>
                      <a:pt x="7" y="209"/>
                    </a:lnTo>
                    <a:lnTo>
                      <a:pt x="13" y="199"/>
                    </a:lnTo>
                    <a:lnTo>
                      <a:pt x="13" y="192"/>
                    </a:lnTo>
                    <a:lnTo>
                      <a:pt x="13" y="184"/>
                    </a:lnTo>
                    <a:lnTo>
                      <a:pt x="13" y="178"/>
                    </a:lnTo>
                    <a:lnTo>
                      <a:pt x="13" y="169"/>
                    </a:lnTo>
                    <a:lnTo>
                      <a:pt x="13" y="163"/>
                    </a:lnTo>
                    <a:lnTo>
                      <a:pt x="13" y="155"/>
                    </a:lnTo>
                    <a:lnTo>
                      <a:pt x="13" y="148"/>
                    </a:lnTo>
                    <a:lnTo>
                      <a:pt x="0" y="115"/>
                    </a:lnTo>
                    <a:lnTo>
                      <a:pt x="13" y="90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1" name="Google Shape;1231;p78"/>
              <p:cNvSpPr/>
              <p:nvPr/>
            </p:nvSpPr>
            <p:spPr>
              <a:xfrm>
                <a:off x="4641850" y="576262"/>
                <a:ext cx="150812" cy="185737"/>
              </a:xfrm>
              <a:custGeom>
                <a:rect b="b" l="l" r="r" t="t"/>
                <a:pathLst>
                  <a:path extrusionOk="0" h="233" w="190">
                    <a:moveTo>
                      <a:pt x="144" y="34"/>
                    </a:moveTo>
                    <a:lnTo>
                      <a:pt x="133" y="31"/>
                    </a:lnTo>
                    <a:lnTo>
                      <a:pt x="122" y="24"/>
                    </a:lnTo>
                    <a:lnTo>
                      <a:pt x="110" y="19"/>
                    </a:lnTo>
                    <a:lnTo>
                      <a:pt x="96" y="11"/>
                    </a:lnTo>
                    <a:lnTo>
                      <a:pt x="85" y="10"/>
                    </a:lnTo>
                    <a:lnTo>
                      <a:pt x="77" y="5"/>
                    </a:lnTo>
                    <a:lnTo>
                      <a:pt x="66" y="1"/>
                    </a:lnTo>
                    <a:lnTo>
                      <a:pt x="55" y="0"/>
                    </a:lnTo>
                    <a:lnTo>
                      <a:pt x="46" y="0"/>
                    </a:lnTo>
                    <a:lnTo>
                      <a:pt x="35" y="0"/>
                    </a:lnTo>
                    <a:lnTo>
                      <a:pt x="27" y="0"/>
                    </a:lnTo>
                    <a:lnTo>
                      <a:pt x="13" y="1"/>
                    </a:lnTo>
                    <a:lnTo>
                      <a:pt x="5" y="11"/>
                    </a:lnTo>
                    <a:lnTo>
                      <a:pt x="0" y="19"/>
                    </a:lnTo>
                    <a:lnTo>
                      <a:pt x="0" y="26"/>
                    </a:lnTo>
                    <a:lnTo>
                      <a:pt x="0" y="34"/>
                    </a:lnTo>
                    <a:lnTo>
                      <a:pt x="5" y="41"/>
                    </a:lnTo>
                    <a:lnTo>
                      <a:pt x="11" y="49"/>
                    </a:lnTo>
                    <a:lnTo>
                      <a:pt x="22" y="54"/>
                    </a:lnTo>
                    <a:lnTo>
                      <a:pt x="33" y="59"/>
                    </a:lnTo>
                    <a:lnTo>
                      <a:pt x="40" y="59"/>
                    </a:lnTo>
                    <a:lnTo>
                      <a:pt x="50" y="61"/>
                    </a:lnTo>
                    <a:lnTo>
                      <a:pt x="61" y="64"/>
                    </a:lnTo>
                    <a:lnTo>
                      <a:pt x="72" y="66"/>
                    </a:lnTo>
                    <a:lnTo>
                      <a:pt x="77" y="74"/>
                    </a:lnTo>
                    <a:lnTo>
                      <a:pt x="77" y="80"/>
                    </a:lnTo>
                    <a:lnTo>
                      <a:pt x="74" y="89"/>
                    </a:lnTo>
                    <a:lnTo>
                      <a:pt x="66" y="94"/>
                    </a:lnTo>
                    <a:lnTo>
                      <a:pt x="62" y="100"/>
                    </a:lnTo>
                    <a:lnTo>
                      <a:pt x="55" y="105"/>
                    </a:lnTo>
                    <a:lnTo>
                      <a:pt x="50" y="113"/>
                    </a:lnTo>
                    <a:lnTo>
                      <a:pt x="46" y="120"/>
                    </a:lnTo>
                    <a:lnTo>
                      <a:pt x="40" y="128"/>
                    </a:lnTo>
                    <a:lnTo>
                      <a:pt x="33" y="135"/>
                    </a:lnTo>
                    <a:lnTo>
                      <a:pt x="27" y="143"/>
                    </a:lnTo>
                    <a:lnTo>
                      <a:pt x="24" y="149"/>
                    </a:lnTo>
                    <a:lnTo>
                      <a:pt x="24" y="159"/>
                    </a:lnTo>
                    <a:lnTo>
                      <a:pt x="27" y="168"/>
                    </a:lnTo>
                    <a:lnTo>
                      <a:pt x="33" y="174"/>
                    </a:lnTo>
                    <a:lnTo>
                      <a:pt x="44" y="179"/>
                    </a:lnTo>
                    <a:lnTo>
                      <a:pt x="51" y="177"/>
                    </a:lnTo>
                    <a:lnTo>
                      <a:pt x="61" y="173"/>
                    </a:lnTo>
                    <a:lnTo>
                      <a:pt x="68" y="163"/>
                    </a:lnTo>
                    <a:lnTo>
                      <a:pt x="77" y="158"/>
                    </a:lnTo>
                    <a:lnTo>
                      <a:pt x="88" y="154"/>
                    </a:lnTo>
                    <a:lnTo>
                      <a:pt x="96" y="163"/>
                    </a:lnTo>
                    <a:lnTo>
                      <a:pt x="99" y="169"/>
                    </a:lnTo>
                    <a:lnTo>
                      <a:pt x="99" y="177"/>
                    </a:lnTo>
                    <a:lnTo>
                      <a:pt x="96" y="187"/>
                    </a:lnTo>
                    <a:lnTo>
                      <a:pt x="96" y="194"/>
                    </a:lnTo>
                    <a:lnTo>
                      <a:pt x="94" y="204"/>
                    </a:lnTo>
                    <a:lnTo>
                      <a:pt x="94" y="212"/>
                    </a:lnTo>
                    <a:lnTo>
                      <a:pt x="96" y="219"/>
                    </a:lnTo>
                    <a:lnTo>
                      <a:pt x="101" y="228"/>
                    </a:lnTo>
                    <a:lnTo>
                      <a:pt x="110" y="233"/>
                    </a:lnTo>
                    <a:lnTo>
                      <a:pt x="122" y="233"/>
                    </a:lnTo>
                    <a:lnTo>
                      <a:pt x="133" y="232"/>
                    </a:lnTo>
                    <a:lnTo>
                      <a:pt x="144" y="227"/>
                    </a:lnTo>
                    <a:lnTo>
                      <a:pt x="149" y="219"/>
                    </a:lnTo>
                    <a:lnTo>
                      <a:pt x="155" y="212"/>
                    </a:lnTo>
                    <a:lnTo>
                      <a:pt x="160" y="202"/>
                    </a:lnTo>
                    <a:lnTo>
                      <a:pt x="166" y="194"/>
                    </a:lnTo>
                    <a:lnTo>
                      <a:pt x="166" y="187"/>
                    </a:lnTo>
                    <a:lnTo>
                      <a:pt x="168" y="177"/>
                    </a:lnTo>
                    <a:lnTo>
                      <a:pt x="171" y="169"/>
                    </a:lnTo>
                    <a:lnTo>
                      <a:pt x="173" y="163"/>
                    </a:lnTo>
                    <a:lnTo>
                      <a:pt x="177" y="154"/>
                    </a:lnTo>
                    <a:lnTo>
                      <a:pt x="184" y="148"/>
                    </a:lnTo>
                    <a:lnTo>
                      <a:pt x="188" y="138"/>
                    </a:lnTo>
                    <a:lnTo>
                      <a:pt x="190" y="130"/>
                    </a:lnTo>
                    <a:lnTo>
                      <a:pt x="190" y="123"/>
                    </a:lnTo>
                    <a:lnTo>
                      <a:pt x="190" y="115"/>
                    </a:lnTo>
                    <a:lnTo>
                      <a:pt x="188" y="108"/>
                    </a:lnTo>
                    <a:lnTo>
                      <a:pt x="183" y="100"/>
                    </a:lnTo>
                    <a:lnTo>
                      <a:pt x="183" y="94"/>
                    </a:lnTo>
                    <a:lnTo>
                      <a:pt x="177" y="85"/>
                    </a:lnTo>
                    <a:lnTo>
                      <a:pt x="177" y="79"/>
                    </a:lnTo>
                    <a:lnTo>
                      <a:pt x="177" y="69"/>
                    </a:lnTo>
                    <a:lnTo>
                      <a:pt x="177" y="61"/>
                    </a:lnTo>
                    <a:lnTo>
                      <a:pt x="168" y="56"/>
                    </a:lnTo>
                    <a:lnTo>
                      <a:pt x="166" y="49"/>
                    </a:lnTo>
                    <a:lnTo>
                      <a:pt x="160" y="41"/>
                    </a:lnTo>
                    <a:lnTo>
                      <a:pt x="144" y="34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2" name="Google Shape;1232;p78"/>
              <p:cNvSpPr/>
              <p:nvPr/>
            </p:nvSpPr>
            <p:spPr>
              <a:xfrm>
                <a:off x="4183062" y="84137"/>
                <a:ext cx="396875" cy="328612"/>
              </a:xfrm>
              <a:custGeom>
                <a:rect b="b" l="l" r="r" t="t"/>
                <a:pathLst>
                  <a:path extrusionOk="0" h="415" w="500">
                    <a:moveTo>
                      <a:pt x="358" y="173"/>
                    </a:moveTo>
                    <a:lnTo>
                      <a:pt x="327" y="114"/>
                    </a:lnTo>
                    <a:lnTo>
                      <a:pt x="288" y="66"/>
                    </a:lnTo>
                    <a:lnTo>
                      <a:pt x="243" y="30"/>
                    </a:lnTo>
                    <a:lnTo>
                      <a:pt x="205" y="7"/>
                    </a:lnTo>
                    <a:lnTo>
                      <a:pt x="166" y="0"/>
                    </a:lnTo>
                    <a:lnTo>
                      <a:pt x="116" y="0"/>
                    </a:lnTo>
                    <a:lnTo>
                      <a:pt x="75" y="17"/>
                    </a:lnTo>
                    <a:lnTo>
                      <a:pt x="27" y="56"/>
                    </a:lnTo>
                    <a:lnTo>
                      <a:pt x="5" y="94"/>
                    </a:lnTo>
                    <a:lnTo>
                      <a:pt x="0" y="140"/>
                    </a:lnTo>
                    <a:lnTo>
                      <a:pt x="0" y="204"/>
                    </a:lnTo>
                    <a:lnTo>
                      <a:pt x="14" y="259"/>
                    </a:lnTo>
                    <a:lnTo>
                      <a:pt x="27" y="306"/>
                    </a:lnTo>
                    <a:lnTo>
                      <a:pt x="53" y="341"/>
                    </a:lnTo>
                    <a:lnTo>
                      <a:pt x="83" y="371"/>
                    </a:lnTo>
                    <a:lnTo>
                      <a:pt x="133" y="400"/>
                    </a:lnTo>
                    <a:lnTo>
                      <a:pt x="175" y="412"/>
                    </a:lnTo>
                    <a:lnTo>
                      <a:pt x="221" y="415"/>
                    </a:lnTo>
                    <a:lnTo>
                      <a:pt x="266" y="405"/>
                    </a:lnTo>
                    <a:lnTo>
                      <a:pt x="302" y="395"/>
                    </a:lnTo>
                    <a:lnTo>
                      <a:pt x="336" y="361"/>
                    </a:lnTo>
                    <a:lnTo>
                      <a:pt x="349" y="313"/>
                    </a:lnTo>
                    <a:lnTo>
                      <a:pt x="358" y="262"/>
                    </a:lnTo>
                    <a:lnTo>
                      <a:pt x="369" y="234"/>
                    </a:lnTo>
                    <a:lnTo>
                      <a:pt x="410" y="227"/>
                    </a:lnTo>
                    <a:lnTo>
                      <a:pt x="469" y="229"/>
                    </a:lnTo>
                    <a:lnTo>
                      <a:pt x="500" y="218"/>
                    </a:lnTo>
                    <a:lnTo>
                      <a:pt x="500" y="195"/>
                    </a:lnTo>
                    <a:lnTo>
                      <a:pt x="483" y="170"/>
                    </a:lnTo>
                    <a:lnTo>
                      <a:pt x="454" y="163"/>
                    </a:lnTo>
                    <a:lnTo>
                      <a:pt x="410" y="163"/>
                    </a:lnTo>
                    <a:lnTo>
                      <a:pt x="358" y="173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3" name="Google Shape;1233;p78"/>
              <p:cNvSpPr/>
              <p:nvPr/>
            </p:nvSpPr>
            <p:spPr>
              <a:xfrm>
                <a:off x="3251200" y="195262"/>
                <a:ext cx="471487" cy="330200"/>
              </a:xfrm>
              <a:custGeom>
                <a:rect b="b" l="l" r="r" t="t"/>
                <a:pathLst>
                  <a:path extrusionOk="0" h="415" w="595">
                    <a:moveTo>
                      <a:pt x="423" y="252"/>
                    </a:moveTo>
                    <a:lnTo>
                      <a:pt x="406" y="168"/>
                    </a:lnTo>
                    <a:lnTo>
                      <a:pt x="379" y="110"/>
                    </a:lnTo>
                    <a:lnTo>
                      <a:pt x="329" y="49"/>
                    </a:lnTo>
                    <a:lnTo>
                      <a:pt x="284" y="16"/>
                    </a:lnTo>
                    <a:lnTo>
                      <a:pt x="224" y="0"/>
                    </a:lnTo>
                    <a:lnTo>
                      <a:pt x="157" y="0"/>
                    </a:lnTo>
                    <a:lnTo>
                      <a:pt x="94" y="15"/>
                    </a:lnTo>
                    <a:lnTo>
                      <a:pt x="46" y="51"/>
                    </a:lnTo>
                    <a:lnTo>
                      <a:pt x="19" y="90"/>
                    </a:lnTo>
                    <a:lnTo>
                      <a:pt x="2" y="140"/>
                    </a:lnTo>
                    <a:lnTo>
                      <a:pt x="0" y="192"/>
                    </a:lnTo>
                    <a:lnTo>
                      <a:pt x="6" y="247"/>
                    </a:lnTo>
                    <a:lnTo>
                      <a:pt x="19" y="293"/>
                    </a:lnTo>
                    <a:lnTo>
                      <a:pt x="57" y="336"/>
                    </a:lnTo>
                    <a:lnTo>
                      <a:pt x="94" y="365"/>
                    </a:lnTo>
                    <a:lnTo>
                      <a:pt x="140" y="396"/>
                    </a:lnTo>
                    <a:lnTo>
                      <a:pt x="177" y="410"/>
                    </a:lnTo>
                    <a:lnTo>
                      <a:pt x="238" y="415"/>
                    </a:lnTo>
                    <a:lnTo>
                      <a:pt x="284" y="401"/>
                    </a:lnTo>
                    <a:lnTo>
                      <a:pt x="327" y="385"/>
                    </a:lnTo>
                    <a:lnTo>
                      <a:pt x="366" y="360"/>
                    </a:lnTo>
                    <a:lnTo>
                      <a:pt x="395" y="331"/>
                    </a:lnTo>
                    <a:lnTo>
                      <a:pt x="432" y="313"/>
                    </a:lnTo>
                    <a:lnTo>
                      <a:pt x="489" y="317"/>
                    </a:lnTo>
                    <a:lnTo>
                      <a:pt x="495" y="326"/>
                    </a:lnTo>
                    <a:lnTo>
                      <a:pt x="539" y="342"/>
                    </a:lnTo>
                    <a:lnTo>
                      <a:pt x="573" y="337"/>
                    </a:lnTo>
                    <a:lnTo>
                      <a:pt x="595" y="308"/>
                    </a:lnTo>
                    <a:lnTo>
                      <a:pt x="587" y="288"/>
                    </a:lnTo>
                    <a:lnTo>
                      <a:pt x="560" y="273"/>
                    </a:lnTo>
                    <a:lnTo>
                      <a:pt x="501" y="266"/>
                    </a:lnTo>
                    <a:lnTo>
                      <a:pt x="451" y="261"/>
                    </a:lnTo>
                    <a:lnTo>
                      <a:pt x="423" y="252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4" name="Google Shape;1234;p78"/>
              <p:cNvSpPr/>
              <p:nvPr/>
            </p:nvSpPr>
            <p:spPr>
              <a:xfrm>
                <a:off x="2968625" y="619125"/>
                <a:ext cx="387350" cy="520700"/>
              </a:xfrm>
              <a:custGeom>
                <a:rect b="b" l="l" r="r" t="t"/>
                <a:pathLst>
                  <a:path extrusionOk="0" h="657" w="488">
                    <a:moveTo>
                      <a:pt x="156" y="153"/>
                    </a:moveTo>
                    <a:lnTo>
                      <a:pt x="261" y="64"/>
                    </a:lnTo>
                    <a:lnTo>
                      <a:pt x="366" y="20"/>
                    </a:lnTo>
                    <a:lnTo>
                      <a:pt x="447" y="0"/>
                    </a:lnTo>
                    <a:lnTo>
                      <a:pt x="477" y="12"/>
                    </a:lnTo>
                    <a:lnTo>
                      <a:pt x="488" y="51"/>
                    </a:lnTo>
                    <a:lnTo>
                      <a:pt x="455" y="115"/>
                    </a:lnTo>
                    <a:lnTo>
                      <a:pt x="405" y="150"/>
                    </a:lnTo>
                    <a:lnTo>
                      <a:pt x="309" y="170"/>
                    </a:lnTo>
                    <a:lnTo>
                      <a:pt x="193" y="217"/>
                    </a:lnTo>
                    <a:lnTo>
                      <a:pt x="106" y="278"/>
                    </a:lnTo>
                    <a:lnTo>
                      <a:pt x="67" y="336"/>
                    </a:lnTo>
                    <a:lnTo>
                      <a:pt x="67" y="367"/>
                    </a:lnTo>
                    <a:lnTo>
                      <a:pt x="82" y="400"/>
                    </a:lnTo>
                    <a:lnTo>
                      <a:pt x="109" y="430"/>
                    </a:lnTo>
                    <a:lnTo>
                      <a:pt x="159" y="454"/>
                    </a:lnTo>
                    <a:lnTo>
                      <a:pt x="215" y="464"/>
                    </a:lnTo>
                    <a:lnTo>
                      <a:pt x="250" y="454"/>
                    </a:lnTo>
                    <a:lnTo>
                      <a:pt x="294" y="444"/>
                    </a:lnTo>
                    <a:lnTo>
                      <a:pt x="344" y="434"/>
                    </a:lnTo>
                    <a:lnTo>
                      <a:pt x="381" y="439"/>
                    </a:lnTo>
                    <a:lnTo>
                      <a:pt x="388" y="456"/>
                    </a:lnTo>
                    <a:lnTo>
                      <a:pt x="383" y="464"/>
                    </a:lnTo>
                    <a:lnTo>
                      <a:pt x="386" y="471"/>
                    </a:lnTo>
                    <a:lnTo>
                      <a:pt x="386" y="479"/>
                    </a:lnTo>
                    <a:lnTo>
                      <a:pt x="377" y="485"/>
                    </a:lnTo>
                    <a:lnTo>
                      <a:pt x="370" y="489"/>
                    </a:lnTo>
                    <a:lnTo>
                      <a:pt x="359" y="494"/>
                    </a:lnTo>
                    <a:lnTo>
                      <a:pt x="348" y="495"/>
                    </a:lnTo>
                    <a:lnTo>
                      <a:pt x="338" y="494"/>
                    </a:lnTo>
                    <a:lnTo>
                      <a:pt x="331" y="490"/>
                    </a:lnTo>
                    <a:lnTo>
                      <a:pt x="322" y="490"/>
                    </a:lnTo>
                    <a:lnTo>
                      <a:pt x="314" y="489"/>
                    </a:lnTo>
                    <a:lnTo>
                      <a:pt x="305" y="489"/>
                    </a:lnTo>
                    <a:lnTo>
                      <a:pt x="294" y="485"/>
                    </a:lnTo>
                    <a:lnTo>
                      <a:pt x="283" y="485"/>
                    </a:lnTo>
                    <a:lnTo>
                      <a:pt x="276" y="485"/>
                    </a:lnTo>
                    <a:lnTo>
                      <a:pt x="266" y="489"/>
                    </a:lnTo>
                    <a:lnTo>
                      <a:pt x="259" y="495"/>
                    </a:lnTo>
                    <a:lnTo>
                      <a:pt x="261" y="504"/>
                    </a:lnTo>
                    <a:lnTo>
                      <a:pt x="272" y="505"/>
                    </a:lnTo>
                    <a:lnTo>
                      <a:pt x="283" y="510"/>
                    </a:lnTo>
                    <a:lnTo>
                      <a:pt x="292" y="510"/>
                    </a:lnTo>
                    <a:lnTo>
                      <a:pt x="303" y="513"/>
                    </a:lnTo>
                    <a:lnTo>
                      <a:pt x="311" y="513"/>
                    </a:lnTo>
                    <a:lnTo>
                      <a:pt x="322" y="515"/>
                    </a:lnTo>
                    <a:lnTo>
                      <a:pt x="333" y="515"/>
                    </a:lnTo>
                    <a:lnTo>
                      <a:pt x="344" y="518"/>
                    </a:lnTo>
                    <a:lnTo>
                      <a:pt x="355" y="520"/>
                    </a:lnTo>
                    <a:lnTo>
                      <a:pt x="364" y="523"/>
                    </a:lnTo>
                    <a:lnTo>
                      <a:pt x="372" y="525"/>
                    </a:lnTo>
                    <a:lnTo>
                      <a:pt x="377" y="533"/>
                    </a:lnTo>
                    <a:lnTo>
                      <a:pt x="381" y="540"/>
                    </a:lnTo>
                    <a:lnTo>
                      <a:pt x="383" y="548"/>
                    </a:lnTo>
                    <a:lnTo>
                      <a:pt x="375" y="555"/>
                    </a:lnTo>
                    <a:lnTo>
                      <a:pt x="370" y="563"/>
                    </a:lnTo>
                    <a:lnTo>
                      <a:pt x="355" y="568"/>
                    </a:lnTo>
                    <a:lnTo>
                      <a:pt x="344" y="573"/>
                    </a:lnTo>
                    <a:lnTo>
                      <a:pt x="333" y="573"/>
                    </a:lnTo>
                    <a:lnTo>
                      <a:pt x="326" y="573"/>
                    </a:lnTo>
                    <a:lnTo>
                      <a:pt x="311" y="569"/>
                    </a:lnTo>
                    <a:lnTo>
                      <a:pt x="298" y="564"/>
                    </a:lnTo>
                    <a:lnTo>
                      <a:pt x="287" y="560"/>
                    </a:lnTo>
                    <a:lnTo>
                      <a:pt x="277" y="558"/>
                    </a:lnTo>
                    <a:lnTo>
                      <a:pt x="270" y="558"/>
                    </a:lnTo>
                    <a:lnTo>
                      <a:pt x="255" y="555"/>
                    </a:lnTo>
                    <a:lnTo>
                      <a:pt x="248" y="558"/>
                    </a:lnTo>
                    <a:lnTo>
                      <a:pt x="248" y="568"/>
                    </a:lnTo>
                    <a:lnTo>
                      <a:pt x="255" y="568"/>
                    </a:lnTo>
                    <a:lnTo>
                      <a:pt x="265" y="573"/>
                    </a:lnTo>
                    <a:lnTo>
                      <a:pt x="270" y="579"/>
                    </a:lnTo>
                    <a:lnTo>
                      <a:pt x="277" y="579"/>
                    </a:lnTo>
                    <a:lnTo>
                      <a:pt x="283" y="586"/>
                    </a:lnTo>
                    <a:lnTo>
                      <a:pt x="292" y="586"/>
                    </a:lnTo>
                    <a:lnTo>
                      <a:pt x="300" y="591"/>
                    </a:lnTo>
                    <a:lnTo>
                      <a:pt x="309" y="596"/>
                    </a:lnTo>
                    <a:lnTo>
                      <a:pt x="320" y="606"/>
                    </a:lnTo>
                    <a:lnTo>
                      <a:pt x="327" y="612"/>
                    </a:lnTo>
                    <a:lnTo>
                      <a:pt x="331" y="622"/>
                    </a:lnTo>
                    <a:lnTo>
                      <a:pt x="333" y="630"/>
                    </a:lnTo>
                    <a:lnTo>
                      <a:pt x="338" y="637"/>
                    </a:lnTo>
                    <a:lnTo>
                      <a:pt x="331" y="647"/>
                    </a:lnTo>
                    <a:lnTo>
                      <a:pt x="322" y="652"/>
                    </a:lnTo>
                    <a:lnTo>
                      <a:pt x="314" y="655"/>
                    </a:lnTo>
                    <a:lnTo>
                      <a:pt x="305" y="655"/>
                    </a:lnTo>
                    <a:lnTo>
                      <a:pt x="298" y="657"/>
                    </a:lnTo>
                    <a:lnTo>
                      <a:pt x="289" y="657"/>
                    </a:lnTo>
                    <a:lnTo>
                      <a:pt x="277" y="655"/>
                    </a:lnTo>
                    <a:lnTo>
                      <a:pt x="266" y="652"/>
                    </a:lnTo>
                    <a:lnTo>
                      <a:pt x="259" y="650"/>
                    </a:lnTo>
                    <a:lnTo>
                      <a:pt x="248" y="647"/>
                    </a:lnTo>
                    <a:lnTo>
                      <a:pt x="239" y="647"/>
                    </a:lnTo>
                    <a:lnTo>
                      <a:pt x="228" y="642"/>
                    </a:lnTo>
                    <a:lnTo>
                      <a:pt x="222" y="635"/>
                    </a:lnTo>
                    <a:lnTo>
                      <a:pt x="215" y="632"/>
                    </a:lnTo>
                    <a:lnTo>
                      <a:pt x="205" y="625"/>
                    </a:lnTo>
                    <a:lnTo>
                      <a:pt x="198" y="617"/>
                    </a:lnTo>
                    <a:lnTo>
                      <a:pt x="189" y="607"/>
                    </a:lnTo>
                    <a:lnTo>
                      <a:pt x="181" y="602"/>
                    </a:lnTo>
                    <a:lnTo>
                      <a:pt x="178" y="596"/>
                    </a:lnTo>
                    <a:lnTo>
                      <a:pt x="178" y="588"/>
                    </a:lnTo>
                    <a:lnTo>
                      <a:pt x="172" y="579"/>
                    </a:lnTo>
                    <a:lnTo>
                      <a:pt x="172" y="573"/>
                    </a:lnTo>
                    <a:lnTo>
                      <a:pt x="167" y="564"/>
                    </a:lnTo>
                    <a:lnTo>
                      <a:pt x="128" y="510"/>
                    </a:lnTo>
                    <a:lnTo>
                      <a:pt x="54" y="456"/>
                    </a:lnTo>
                    <a:lnTo>
                      <a:pt x="21" y="406"/>
                    </a:lnTo>
                    <a:lnTo>
                      <a:pt x="10" y="372"/>
                    </a:lnTo>
                    <a:lnTo>
                      <a:pt x="0" y="332"/>
                    </a:lnTo>
                    <a:lnTo>
                      <a:pt x="21" y="288"/>
                    </a:lnTo>
                    <a:lnTo>
                      <a:pt x="76" y="237"/>
                    </a:lnTo>
                    <a:lnTo>
                      <a:pt x="128" y="179"/>
                    </a:lnTo>
                    <a:lnTo>
                      <a:pt x="156" y="153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5" name="Google Shape;1235;p78"/>
              <p:cNvSpPr/>
              <p:nvPr/>
            </p:nvSpPr>
            <p:spPr>
              <a:xfrm>
                <a:off x="3557587" y="608012"/>
                <a:ext cx="334962" cy="473075"/>
              </a:xfrm>
              <a:custGeom>
                <a:rect b="b" l="l" r="r" t="t"/>
                <a:pathLst>
                  <a:path extrusionOk="0" h="596" w="423">
                    <a:moveTo>
                      <a:pt x="11" y="0"/>
                    </a:moveTo>
                    <a:lnTo>
                      <a:pt x="79" y="10"/>
                    </a:lnTo>
                    <a:lnTo>
                      <a:pt x="163" y="44"/>
                    </a:lnTo>
                    <a:lnTo>
                      <a:pt x="227" y="92"/>
                    </a:lnTo>
                    <a:lnTo>
                      <a:pt x="310" y="158"/>
                    </a:lnTo>
                    <a:lnTo>
                      <a:pt x="366" y="217"/>
                    </a:lnTo>
                    <a:lnTo>
                      <a:pt x="395" y="266"/>
                    </a:lnTo>
                    <a:lnTo>
                      <a:pt x="416" y="316"/>
                    </a:lnTo>
                    <a:lnTo>
                      <a:pt x="423" y="368"/>
                    </a:lnTo>
                    <a:lnTo>
                      <a:pt x="423" y="375"/>
                    </a:lnTo>
                    <a:lnTo>
                      <a:pt x="417" y="419"/>
                    </a:lnTo>
                    <a:lnTo>
                      <a:pt x="395" y="462"/>
                    </a:lnTo>
                    <a:lnTo>
                      <a:pt x="351" y="489"/>
                    </a:lnTo>
                    <a:lnTo>
                      <a:pt x="307" y="522"/>
                    </a:lnTo>
                    <a:lnTo>
                      <a:pt x="305" y="528"/>
                    </a:lnTo>
                    <a:lnTo>
                      <a:pt x="268" y="556"/>
                    </a:lnTo>
                    <a:lnTo>
                      <a:pt x="227" y="582"/>
                    </a:lnTo>
                    <a:lnTo>
                      <a:pt x="218" y="586"/>
                    </a:lnTo>
                    <a:lnTo>
                      <a:pt x="211" y="591"/>
                    </a:lnTo>
                    <a:lnTo>
                      <a:pt x="201" y="591"/>
                    </a:lnTo>
                    <a:lnTo>
                      <a:pt x="194" y="592"/>
                    </a:lnTo>
                    <a:lnTo>
                      <a:pt x="185" y="592"/>
                    </a:lnTo>
                    <a:lnTo>
                      <a:pt x="177" y="596"/>
                    </a:lnTo>
                    <a:lnTo>
                      <a:pt x="168" y="596"/>
                    </a:lnTo>
                    <a:lnTo>
                      <a:pt x="157" y="592"/>
                    </a:lnTo>
                    <a:lnTo>
                      <a:pt x="150" y="592"/>
                    </a:lnTo>
                    <a:lnTo>
                      <a:pt x="135" y="587"/>
                    </a:lnTo>
                    <a:lnTo>
                      <a:pt x="124" y="582"/>
                    </a:lnTo>
                    <a:lnTo>
                      <a:pt x="113" y="577"/>
                    </a:lnTo>
                    <a:lnTo>
                      <a:pt x="102" y="576"/>
                    </a:lnTo>
                    <a:lnTo>
                      <a:pt x="96" y="568"/>
                    </a:lnTo>
                    <a:lnTo>
                      <a:pt x="94" y="561"/>
                    </a:lnTo>
                    <a:lnTo>
                      <a:pt x="94" y="553"/>
                    </a:lnTo>
                    <a:lnTo>
                      <a:pt x="94" y="546"/>
                    </a:lnTo>
                    <a:lnTo>
                      <a:pt x="102" y="538"/>
                    </a:lnTo>
                    <a:lnTo>
                      <a:pt x="111" y="531"/>
                    </a:lnTo>
                    <a:lnTo>
                      <a:pt x="118" y="528"/>
                    </a:lnTo>
                    <a:lnTo>
                      <a:pt x="127" y="526"/>
                    </a:lnTo>
                    <a:lnTo>
                      <a:pt x="135" y="526"/>
                    </a:lnTo>
                    <a:lnTo>
                      <a:pt x="144" y="523"/>
                    </a:lnTo>
                    <a:lnTo>
                      <a:pt x="151" y="523"/>
                    </a:lnTo>
                    <a:lnTo>
                      <a:pt x="161" y="523"/>
                    </a:lnTo>
                    <a:lnTo>
                      <a:pt x="172" y="522"/>
                    </a:lnTo>
                    <a:lnTo>
                      <a:pt x="179" y="517"/>
                    </a:lnTo>
                    <a:lnTo>
                      <a:pt x="190" y="513"/>
                    </a:lnTo>
                    <a:lnTo>
                      <a:pt x="196" y="507"/>
                    </a:lnTo>
                    <a:lnTo>
                      <a:pt x="205" y="502"/>
                    </a:lnTo>
                    <a:lnTo>
                      <a:pt x="207" y="494"/>
                    </a:lnTo>
                    <a:lnTo>
                      <a:pt x="196" y="489"/>
                    </a:lnTo>
                    <a:lnTo>
                      <a:pt x="185" y="484"/>
                    </a:lnTo>
                    <a:lnTo>
                      <a:pt x="174" y="482"/>
                    </a:lnTo>
                    <a:lnTo>
                      <a:pt x="166" y="482"/>
                    </a:lnTo>
                    <a:lnTo>
                      <a:pt x="151" y="482"/>
                    </a:lnTo>
                    <a:lnTo>
                      <a:pt x="144" y="482"/>
                    </a:lnTo>
                    <a:lnTo>
                      <a:pt x="135" y="479"/>
                    </a:lnTo>
                    <a:lnTo>
                      <a:pt x="127" y="479"/>
                    </a:lnTo>
                    <a:lnTo>
                      <a:pt x="118" y="472"/>
                    </a:lnTo>
                    <a:lnTo>
                      <a:pt x="107" y="464"/>
                    </a:lnTo>
                    <a:lnTo>
                      <a:pt x="100" y="457"/>
                    </a:lnTo>
                    <a:lnTo>
                      <a:pt x="96" y="449"/>
                    </a:lnTo>
                    <a:lnTo>
                      <a:pt x="94" y="443"/>
                    </a:lnTo>
                    <a:lnTo>
                      <a:pt x="94" y="434"/>
                    </a:lnTo>
                    <a:lnTo>
                      <a:pt x="96" y="428"/>
                    </a:lnTo>
                    <a:lnTo>
                      <a:pt x="107" y="423"/>
                    </a:lnTo>
                    <a:lnTo>
                      <a:pt x="116" y="419"/>
                    </a:lnTo>
                    <a:lnTo>
                      <a:pt x="124" y="418"/>
                    </a:lnTo>
                    <a:lnTo>
                      <a:pt x="133" y="418"/>
                    </a:lnTo>
                    <a:lnTo>
                      <a:pt x="144" y="419"/>
                    </a:lnTo>
                    <a:lnTo>
                      <a:pt x="151" y="419"/>
                    </a:lnTo>
                    <a:lnTo>
                      <a:pt x="161" y="419"/>
                    </a:lnTo>
                    <a:lnTo>
                      <a:pt x="168" y="423"/>
                    </a:lnTo>
                    <a:lnTo>
                      <a:pt x="177" y="423"/>
                    </a:lnTo>
                    <a:lnTo>
                      <a:pt x="185" y="424"/>
                    </a:lnTo>
                    <a:lnTo>
                      <a:pt x="194" y="424"/>
                    </a:lnTo>
                    <a:lnTo>
                      <a:pt x="201" y="424"/>
                    </a:lnTo>
                    <a:lnTo>
                      <a:pt x="207" y="418"/>
                    </a:lnTo>
                    <a:lnTo>
                      <a:pt x="205" y="410"/>
                    </a:lnTo>
                    <a:lnTo>
                      <a:pt x="196" y="403"/>
                    </a:lnTo>
                    <a:lnTo>
                      <a:pt x="190" y="393"/>
                    </a:lnTo>
                    <a:lnTo>
                      <a:pt x="177" y="385"/>
                    </a:lnTo>
                    <a:lnTo>
                      <a:pt x="168" y="380"/>
                    </a:lnTo>
                    <a:lnTo>
                      <a:pt x="155" y="368"/>
                    </a:lnTo>
                    <a:lnTo>
                      <a:pt x="146" y="360"/>
                    </a:lnTo>
                    <a:lnTo>
                      <a:pt x="144" y="354"/>
                    </a:lnTo>
                    <a:lnTo>
                      <a:pt x="144" y="345"/>
                    </a:lnTo>
                    <a:lnTo>
                      <a:pt x="146" y="336"/>
                    </a:lnTo>
                    <a:lnTo>
                      <a:pt x="150" y="329"/>
                    </a:lnTo>
                    <a:lnTo>
                      <a:pt x="157" y="324"/>
                    </a:lnTo>
                    <a:lnTo>
                      <a:pt x="166" y="321"/>
                    </a:lnTo>
                    <a:lnTo>
                      <a:pt x="174" y="319"/>
                    </a:lnTo>
                    <a:lnTo>
                      <a:pt x="183" y="316"/>
                    </a:lnTo>
                    <a:lnTo>
                      <a:pt x="190" y="316"/>
                    </a:lnTo>
                    <a:lnTo>
                      <a:pt x="201" y="321"/>
                    </a:lnTo>
                    <a:lnTo>
                      <a:pt x="211" y="324"/>
                    </a:lnTo>
                    <a:lnTo>
                      <a:pt x="216" y="331"/>
                    </a:lnTo>
                    <a:lnTo>
                      <a:pt x="224" y="336"/>
                    </a:lnTo>
                    <a:lnTo>
                      <a:pt x="235" y="340"/>
                    </a:lnTo>
                    <a:lnTo>
                      <a:pt x="244" y="345"/>
                    </a:lnTo>
                    <a:lnTo>
                      <a:pt x="249" y="354"/>
                    </a:lnTo>
                    <a:lnTo>
                      <a:pt x="255" y="360"/>
                    </a:lnTo>
                    <a:lnTo>
                      <a:pt x="260" y="368"/>
                    </a:lnTo>
                    <a:lnTo>
                      <a:pt x="266" y="375"/>
                    </a:lnTo>
                    <a:lnTo>
                      <a:pt x="273" y="380"/>
                    </a:lnTo>
                    <a:lnTo>
                      <a:pt x="279" y="388"/>
                    </a:lnTo>
                    <a:lnTo>
                      <a:pt x="288" y="390"/>
                    </a:lnTo>
                    <a:lnTo>
                      <a:pt x="290" y="398"/>
                    </a:lnTo>
                    <a:lnTo>
                      <a:pt x="299" y="398"/>
                    </a:lnTo>
                    <a:lnTo>
                      <a:pt x="307" y="403"/>
                    </a:lnTo>
                    <a:lnTo>
                      <a:pt x="316" y="408"/>
                    </a:lnTo>
                    <a:lnTo>
                      <a:pt x="323" y="408"/>
                    </a:lnTo>
                    <a:lnTo>
                      <a:pt x="351" y="395"/>
                    </a:lnTo>
                    <a:lnTo>
                      <a:pt x="360" y="373"/>
                    </a:lnTo>
                    <a:lnTo>
                      <a:pt x="362" y="340"/>
                    </a:lnTo>
                    <a:lnTo>
                      <a:pt x="340" y="299"/>
                    </a:lnTo>
                    <a:lnTo>
                      <a:pt x="299" y="252"/>
                    </a:lnTo>
                    <a:lnTo>
                      <a:pt x="224" y="206"/>
                    </a:lnTo>
                    <a:lnTo>
                      <a:pt x="102" y="166"/>
                    </a:lnTo>
                    <a:lnTo>
                      <a:pt x="52" y="136"/>
                    </a:lnTo>
                    <a:lnTo>
                      <a:pt x="19" y="104"/>
                    </a:lnTo>
                    <a:lnTo>
                      <a:pt x="7" y="59"/>
                    </a:lnTo>
                    <a:lnTo>
                      <a:pt x="0" y="15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6" name="Google Shape;1236;p78"/>
              <p:cNvSpPr/>
              <p:nvPr/>
            </p:nvSpPr>
            <p:spPr>
              <a:xfrm>
                <a:off x="3097212" y="947737"/>
                <a:ext cx="192087" cy="188912"/>
              </a:xfrm>
              <a:custGeom>
                <a:rect b="b" l="l" r="r" t="t"/>
                <a:pathLst>
                  <a:path extrusionOk="0" h="237" w="244">
                    <a:moveTo>
                      <a:pt x="28" y="46"/>
                    </a:moveTo>
                    <a:lnTo>
                      <a:pt x="39" y="51"/>
                    </a:lnTo>
                    <a:lnTo>
                      <a:pt x="56" y="49"/>
                    </a:lnTo>
                    <a:lnTo>
                      <a:pt x="67" y="46"/>
                    </a:lnTo>
                    <a:lnTo>
                      <a:pt x="76" y="41"/>
                    </a:lnTo>
                    <a:lnTo>
                      <a:pt x="83" y="39"/>
                    </a:lnTo>
                    <a:lnTo>
                      <a:pt x="94" y="31"/>
                    </a:lnTo>
                    <a:lnTo>
                      <a:pt x="105" y="29"/>
                    </a:lnTo>
                    <a:lnTo>
                      <a:pt x="111" y="21"/>
                    </a:lnTo>
                    <a:lnTo>
                      <a:pt x="116" y="15"/>
                    </a:lnTo>
                    <a:lnTo>
                      <a:pt x="126" y="10"/>
                    </a:lnTo>
                    <a:lnTo>
                      <a:pt x="133" y="6"/>
                    </a:lnTo>
                    <a:lnTo>
                      <a:pt x="142" y="1"/>
                    </a:lnTo>
                    <a:lnTo>
                      <a:pt x="150" y="0"/>
                    </a:lnTo>
                    <a:lnTo>
                      <a:pt x="161" y="0"/>
                    </a:lnTo>
                    <a:lnTo>
                      <a:pt x="170" y="0"/>
                    </a:lnTo>
                    <a:lnTo>
                      <a:pt x="177" y="0"/>
                    </a:lnTo>
                    <a:lnTo>
                      <a:pt x="187" y="0"/>
                    </a:lnTo>
                    <a:lnTo>
                      <a:pt x="194" y="0"/>
                    </a:lnTo>
                    <a:lnTo>
                      <a:pt x="203" y="5"/>
                    </a:lnTo>
                    <a:lnTo>
                      <a:pt x="211" y="6"/>
                    </a:lnTo>
                    <a:lnTo>
                      <a:pt x="220" y="10"/>
                    </a:lnTo>
                    <a:lnTo>
                      <a:pt x="227" y="15"/>
                    </a:lnTo>
                    <a:lnTo>
                      <a:pt x="238" y="24"/>
                    </a:lnTo>
                    <a:lnTo>
                      <a:pt x="238" y="31"/>
                    </a:lnTo>
                    <a:lnTo>
                      <a:pt x="244" y="39"/>
                    </a:lnTo>
                    <a:lnTo>
                      <a:pt x="244" y="49"/>
                    </a:lnTo>
                    <a:lnTo>
                      <a:pt x="244" y="56"/>
                    </a:lnTo>
                    <a:lnTo>
                      <a:pt x="238" y="64"/>
                    </a:lnTo>
                    <a:lnTo>
                      <a:pt x="231" y="69"/>
                    </a:lnTo>
                    <a:lnTo>
                      <a:pt x="222" y="74"/>
                    </a:lnTo>
                    <a:lnTo>
                      <a:pt x="214" y="74"/>
                    </a:lnTo>
                    <a:lnTo>
                      <a:pt x="205" y="74"/>
                    </a:lnTo>
                    <a:lnTo>
                      <a:pt x="198" y="70"/>
                    </a:lnTo>
                    <a:lnTo>
                      <a:pt x="189" y="66"/>
                    </a:lnTo>
                    <a:lnTo>
                      <a:pt x="177" y="64"/>
                    </a:lnTo>
                    <a:lnTo>
                      <a:pt x="170" y="61"/>
                    </a:lnTo>
                    <a:lnTo>
                      <a:pt x="159" y="59"/>
                    </a:lnTo>
                    <a:lnTo>
                      <a:pt x="150" y="59"/>
                    </a:lnTo>
                    <a:lnTo>
                      <a:pt x="139" y="56"/>
                    </a:lnTo>
                    <a:lnTo>
                      <a:pt x="131" y="54"/>
                    </a:lnTo>
                    <a:lnTo>
                      <a:pt x="120" y="56"/>
                    </a:lnTo>
                    <a:lnTo>
                      <a:pt x="111" y="59"/>
                    </a:lnTo>
                    <a:lnTo>
                      <a:pt x="105" y="66"/>
                    </a:lnTo>
                    <a:lnTo>
                      <a:pt x="104" y="74"/>
                    </a:lnTo>
                    <a:lnTo>
                      <a:pt x="111" y="80"/>
                    </a:lnTo>
                    <a:lnTo>
                      <a:pt x="120" y="85"/>
                    </a:lnTo>
                    <a:lnTo>
                      <a:pt x="128" y="89"/>
                    </a:lnTo>
                    <a:lnTo>
                      <a:pt x="137" y="94"/>
                    </a:lnTo>
                    <a:lnTo>
                      <a:pt x="144" y="95"/>
                    </a:lnTo>
                    <a:lnTo>
                      <a:pt x="159" y="95"/>
                    </a:lnTo>
                    <a:lnTo>
                      <a:pt x="166" y="95"/>
                    </a:lnTo>
                    <a:lnTo>
                      <a:pt x="177" y="95"/>
                    </a:lnTo>
                    <a:lnTo>
                      <a:pt x="187" y="95"/>
                    </a:lnTo>
                    <a:lnTo>
                      <a:pt x="194" y="98"/>
                    </a:lnTo>
                    <a:lnTo>
                      <a:pt x="203" y="103"/>
                    </a:lnTo>
                    <a:lnTo>
                      <a:pt x="211" y="108"/>
                    </a:lnTo>
                    <a:lnTo>
                      <a:pt x="220" y="113"/>
                    </a:lnTo>
                    <a:lnTo>
                      <a:pt x="222" y="120"/>
                    </a:lnTo>
                    <a:lnTo>
                      <a:pt x="227" y="128"/>
                    </a:lnTo>
                    <a:lnTo>
                      <a:pt x="227" y="135"/>
                    </a:lnTo>
                    <a:lnTo>
                      <a:pt x="222" y="145"/>
                    </a:lnTo>
                    <a:lnTo>
                      <a:pt x="220" y="153"/>
                    </a:lnTo>
                    <a:lnTo>
                      <a:pt x="211" y="158"/>
                    </a:lnTo>
                    <a:lnTo>
                      <a:pt x="200" y="159"/>
                    </a:lnTo>
                    <a:lnTo>
                      <a:pt x="192" y="159"/>
                    </a:lnTo>
                    <a:lnTo>
                      <a:pt x="183" y="159"/>
                    </a:lnTo>
                    <a:lnTo>
                      <a:pt x="172" y="159"/>
                    </a:lnTo>
                    <a:lnTo>
                      <a:pt x="165" y="158"/>
                    </a:lnTo>
                    <a:lnTo>
                      <a:pt x="153" y="153"/>
                    </a:lnTo>
                    <a:lnTo>
                      <a:pt x="144" y="153"/>
                    </a:lnTo>
                    <a:lnTo>
                      <a:pt x="133" y="148"/>
                    </a:lnTo>
                    <a:lnTo>
                      <a:pt x="126" y="148"/>
                    </a:lnTo>
                    <a:lnTo>
                      <a:pt x="116" y="145"/>
                    </a:lnTo>
                    <a:lnTo>
                      <a:pt x="104" y="143"/>
                    </a:lnTo>
                    <a:lnTo>
                      <a:pt x="94" y="140"/>
                    </a:lnTo>
                    <a:lnTo>
                      <a:pt x="83" y="140"/>
                    </a:lnTo>
                    <a:lnTo>
                      <a:pt x="76" y="140"/>
                    </a:lnTo>
                    <a:lnTo>
                      <a:pt x="78" y="148"/>
                    </a:lnTo>
                    <a:lnTo>
                      <a:pt x="87" y="154"/>
                    </a:lnTo>
                    <a:lnTo>
                      <a:pt x="94" y="158"/>
                    </a:lnTo>
                    <a:lnTo>
                      <a:pt x="104" y="163"/>
                    </a:lnTo>
                    <a:lnTo>
                      <a:pt x="111" y="164"/>
                    </a:lnTo>
                    <a:lnTo>
                      <a:pt x="120" y="168"/>
                    </a:lnTo>
                    <a:lnTo>
                      <a:pt x="128" y="171"/>
                    </a:lnTo>
                    <a:lnTo>
                      <a:pt x="137" y="176"/>
                    </a:lnTo>
                    <a:lnTo>
                      <a:pt x="144" y="181"/>
                    </a:lnTo>
                    <a:lnTo>
                      <a:pt x="150" y="187"/>
                    </a:lnTo>
                    <a:lnTo>
                      <a:pt x="159" y="191"/>
                    </a:lnTo>
                    <a:lnTo>
                      <a:pt x="170" y="207"/>
                    </a:lnTo>
                    <a:lnTo>
                      <a:pt x="172" y="220"/>
                    </a:lnTo>
                    <a:lnTo>
                      <a:pt x="166" y="227"/>
                    </a:lnTo>
                    <a:lnTo>
                      <a:pt x="165" y="235"/>
                    </a:lnTo>
                    <a:lnTo>
                      <a:pt x="155" y="235"/>
                    </a:lnTo>
                    <a:lnTo>
                      <a:pt x="148" y="235"/>
                    </a:lnTo>
                    <a:lnTo>
                      <a:pt x="139" y="237"/>
                    </a:lnTo>
                    <a:lnTo>
                      <a:pt x="131" y="237"/>
                    </a:lnTo>
                    <a:lnTo>
                      <a:pt x="122" y="237"/>
                    </a:lnTo>
                    <a:lnTo>
                      <a:pt x="111" y="235"/>
                    </a:lnTo>
                    <a:lnTo>
                      <a:pt x="100" y="235"/>
                    </a:lnTo>
                    <a:lnTo>
                      <a:pt x="92" y="232"/>
                    </a:lnTo>
                    <a:lnTo>
                      <a:pt x="83" y="230"/>
                    </a:lnTo>
                    <a:lnTo>
                      <a:pt x="72" y="225"/>
                    </a:lnTo>
                    <a:lnTo>
                      <a:pt x="65" y="220"/>
                    </a:lnTo>
                    <a:lnTo>
                      <a:pt x="56" y="215"/>
                    </a:lnTo>
                    <a:lnTo>
                      <a:pt x="48" y="210"/>
                    </a:lnTo>
                    <a:lnTo>
                      <a:pt x="44" y="202"/>
                    </a:lnTo>
                    <a:lnTo>
                      <a:pt x="39" y="196"/>
                    </a:lnTo>
                    <a:lnTo>
                      <a:pt x="32" y="187"/>
                    </a:lnTo>
                    <a:lnTo>
                      <a:pt x="26" y="181"/>
                    </a:lnTo>
                    <a:lnTo>
                      <a:pt x="22" y="173"/>
                    </a:lnTo>
                    <a:lnTo>
                      <a:pt x="17" y="164"/>
                    </a:lnTo>
                    <a:lnTo>
                      <a:pt x="17" y="158"/>
                    </a:lnTo>
                    <a:lnTo>
                      <a:pt x="11" y="149"/>
                    </a:lnTo>
                    <a:lnTo>
                      <a:pt x="11" y="143"/>
                    </a:lnTo>
                    <a:lnTo>
                      <a:pt x="9" y="135"/>
                    </a:lnTo>
                    <a:lnTo>
                      <a:pt x="9" y="128"/>
                    </a:lnTo>
                    <a:lnTo>
                      <a:pt x="9" y="120"/>
                    </a:lnTo>
                    <a:lnTo>
                      <a:pt x="6" y="113"/>
                    </a:lnTo>
                    <a:lnTo>
                      <a:pt x="0" y="105"/>
                    </a:lnTo>
                    <a:lnTo>
                      <a:pt x="0" y="98"/>
                    </a:lnTo>
                    <a:lnTo>
                      <a:pt x="0" y="90"/>
                    </a:lnTo>
                    <a:lnTo>
                      <a:pt x="4" y="84"/>
                    </a:lnTo>
                    <a:lnTo>
                      <a:pt x="6" y="75"/>
                    </a:lnTo>
                    <a:lnTo>
                      <a:pt x="11" y="69"/>
                    </a:lnTo>
                    <a:lnTo>
                      <a:pt x="17" y="61"/>
                    </a:lnTo>
                    <a:lnTo>
                      <a:pt x="28" y="46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7" name="Google Shape;1237;p78"/>
              <p:cNvSpPr/>
              <p:nvPr/>
            </p:nvSpPr>
            <p:spPr>
              <a:xfrm>
                <a:off x="3638550" y="866775"/>
                <a:ext cx="180975" cy="220662"/>
              </a:xfrm>
              <a:custGeom>
                <a:rect b="b" l="l" r="r" t="t"/>
                <a:pathLst>
                  <a:path extrusionOk="0" h="278" w="228">
                    <a:moveTo>
                      <a:pt x="228" y="92"/>
                    </a:moveTo>
                    <a:lnTo>
                      <a:pt x="174" y="64"/>
                    </a:lnTo>
                    <a:lnTo>
                      <a:pt x="169" y="58"/>
                    </a:lnTo>
                    <a:lnTo>
                      <a:pt x="161" y="53"/>
                    </a:lnTo>
                    <a:lnTo>
                      <a:pt x="156" y="44"/>
                    </a:lnTo>
                    <a:lnTo>
                      <a:pt x="150" y="38"/>
                    </a:lnTo>
                    <a:lnTo>
                      <a:pt x="146" y="30"/>
                    </a:lnTo>
                    <a:lnTo>
                      <a:pt x="135" y="23"/>
                    </a:lnTo>
                    <a:lnTo>
                      <a:pt x="130" y="15"/>
                    </a:lnTo>
                    <a:lnTo>
                      <a:pt x="122" y="13"/>
                    </a:lnTo>
                    <a:lnTo>
                      <a:pt x="113" y="8"/>
                    </a:lnTo>
                    <a:lnTo>
                      <a:pt x="106" y="3"/>
                    </a:lnTo>
                    <a:lnTo>
                      <a:pt x="96" y="0"/>
                    </a:lnTo>
                    <a:lnTo>
                      <a:pt x="85" y="0"/>
                    </a:lnTo>
                    <a:lnTo>
                      <a:pt x="78" y="3"/>
                    </a:lnTo>
                    <a:lnTo>
                      <a:pt x="69" y="8"/>
                    </a:lnTo>
                    <a:lnTo>
                      <a:pt x="61" y="13"/>
                    </a:lnTo>
                    <a:lnTo>
                      <a:pt x="58" y="20"/>
                    </a:lnTo>
                    <a:lnTo>
                      <a:pt x="52" y="28"/>
                    </a:lnTo>
                    <a:lnTo>
                      <a:pt x="52" y="35"/>
                    </a:lnTo>
                    <a:lnTo>
                      <a:pt x="56" y="43"/>
                    </a:lnTo>
                    <a:lnTo>
                      <a:pt x="58" y="49"/>
                    </a:lnTo>
                    <a:lnTo>
                      <a:pt x="63" y="58"/>
                    </a:lnTo>
                    <a:lnTo>
                      <a:pt x="74" y="59"/>
                    </a:lnTo>
                    <a:lnTo>
                      <a:pt x="84" y="64"/>
                    </a:lnTo>
                    <a:lnTo>
                      <a:pt x="91" y="69"/>
                    </a:lnTo>
                    <a:lnTo>
                      <a:pt x="100" y="77"/>
                    </a:lnTo>
                    <a:lnTo>
                      <a:pt x="108" y="84"/>
                    </a:lnTo>
                    <a:lnTo>
                      <a:pt x="113" y="92"/>
                    </a:lnTo>
                    <a:lnTo>
                      <a:pt x="113" y="99"/>
                    </a:lnTo>
                    <a:lnTo>
                      <a:pt x="106" y="102"/>
                    </a:lnTo>
                    <a:lnTo>
                      <a:pt x="96" y="104"/>
                    </a:lnTo>
                    <a:lnTo>
                      <a:pt x="85" y="102"/>
                    </a:lnTo>
                    <a:lnTo>
                      <a:pt x="78" y="99"/>
                    </a:lnTo>
                    <a:lnTo>
                      <a:pt x="69" y="97"/>
                    </a:lnTo>
                    <a:lnTo>
                      <a:pt x="61" y="97"/>
                    </a:lnTo>
                    <a:lnTo>
                      <a:pt x="52" y="97"/>
                    </a:lnTo>
                    <a:lnTo>
                      <a:pt x="45" y="97"/>
                    </a:lnTo>
                    <a:lnTo>
                      <a:pt x="36" y="97"/>
                    </a:lnTo>
                    <a:lnTo>
                      <a:pt x="24" y="99"/>
                    </a:lnTo>
                    <a:lnTo>
                      <a:pt x="13" y="102"/>
                    </a:lnTo>
                    <a:lnTo>
                      <a:pt x="6" y="107"/>
                    </a:lnTo>
                    <a:lnTo>
                      <a:pt x="2" y="114"/>
                    </a:lnTo>
                    <a:lnTo>
                      <a:pt x="0" y="122"/>
                    </a:lnTo>
                    <a:lnTo>
                      <a:pt x="0" y="132"/>
                    </a:lnTo>
                    <a:lnTo>
                      <a:pt x="2" y="138"/>
                    </a:lnTo>
                    <a:lnTo>
                      <a:pt x="8" y="147"/>
                    </a:lnTo>
                    <a:lnTo>
                      <a:pt x="17" y="148"/>
                    </a:lnTo>
                    <a:lnTo>
                      <a:pt x="24" y="151"/>
                    </a:lnTo>
                    <a:lnTo>
                      <a:pt x="34" y="153"/>
                    </a:lnTo>
                    <a:lnTo>
                      <a:pt x="41" y="158"/>
                    </a:lnTo>
                    <a:lnTo>
                      <a:pt x="50" y="158"/>
                    </a:lnTo>
                    <a:lnTo>
                      <a:pt x="58" y="163"/>
                    </a:lnTo>
                    <a:lnTo>
                      <a:pt x="67" y="163"/>
                    </a:lnTo>
                    <a:lnTo>
                      <a:pt x="74" y="163"/>
                    </a:lnTo>
                    <a:lnTo>
                      <a:pt x="84" y="166"/>
                    </a:lnTo>
                    <a:lnTo>
                      <a:pt x="91" y="168"/>
                    </a:lnTo>
                    <a:lnTo>
                      <a:pt x="100" y="171"/>
                    </a:lnTo>
                    <a:lnTo>
                      <a:pt x="108" y="173"/>
                    </a:lnTo>
                    <a:lnTo>
                      <a:pt x="111" y="181"/>
                    </a:lnTo>
                    <a:lnTo>
                      <a:pt x="111" y="188"/>
                    </a:lnTo>
                    <a:lnTo>
                      <a:pt x="102" y="193"/>
                    </a:lnTo>
                    <a:lnTo>
                      <a:pt x="91" y="196"/>
                    </a:lnTo>
                    <a:lnTo>
                      <a:pt x="80" y="201"/>
                    </a:lnTo>
                    <a:lnTo>
                      <a:pt x="72" y="201"/>
                    </a:lnTo>
                    <a:lnTo>
                      <a:pt x="63" y="202"/>
                    </a:lnTo>
                    <a:lnTo>
                      <a:pt x="52" y="202"/>
                    </a:lnTo>
                    <a:lnTo>
                      <a:pt x="41" y="206"/>
                    </a:lnTo>
                    <a:lnTo>
                      <a:pt x="34" y="212"/>
                    </a:lnTo>
                    <a:lnTo>
                      <a:pt x="24" y="216"/>
                    </a:lnTo>
                    <a:lnTo>
                      <a:pt x="19" y="222"/>
                    </a:lnTo>
                    <a:lnTo>
                      <a:pt x="12" y="230"/>
                    </a:lnTo>
                    <a:lnTo>
                      <a:pt x="8" y="237"/>
                    </a:lnTo>
                    <a:lnTo>
                      <a:pt x="8" y="245"/>
                    </a:lnTo>
                    <a:lnTo>
                      <a:pt x="12" y="252"/>
                    </a:lnTo>
                    <a:lnTo>
                      <a:pt x="17" y="260"/>
                    </a:lnTo>
                    <a:lnTo>
                      <a:pt x="24" y="265"/>
                    </a:lnTo>
                    <a:lnTo>
                      <a:pt x="36" y="270"/>
                    </a:lnTo>
                    <a:lnTo>
                      <a:pt x="45" y="275"/>
                    </a:lnTo>
                    <a:lnTo>
                      <a:pt x="52" y="278"/>
                    </a:lnTo>
                    <a:lnTo>
                      <a:pt x="61" y="278"/>
                    </a:lnTo>
                    <a:lnTo>
                      <a:pt x="69" y="278"/>
                    </a:lnTo>
                    <a:lnTo>
                      <a:pt x="80" y="278"/>
                    </a:lnTo>
                    <a:lnTo>
                      <a:pt x="85" y="272"/>
                    </a:lnTo>
                    <a:lnTo>
                      <a:pt x="95" y="272"/>
                    </a:lnTo>
                    <a:lnTo>
                      <a:pt x="102" y="270"/>
                    </a:lnTo>
                    <a:lnTo>
                      <a:pt x="113" y="265"/>
                    </a:lnTo>
                    <a:lnTo>
                      <a:pt x="124" y="260"/>
                    </a:lnTo>
                    <a:lnTo>
                      <a:pt x="133" y="257"/>
                    </a:lnTo>
                    <a:lnTo>
                      <a:pt x="141" y="252"/>
                    </a:lnTo>
                    <a:lnTo>
                      <a:pt x="150" y="247"/>
                    </a:lnTo>
                    <a:lnTo>
                      <a:pt x="156" y="240"/>
                    </a:lnTo>
                    <a:lnTo>
                      <a:pt x="163" y="235"/>
                    </a:lnTo>
                    <a:lnTo>
                      <a:pt x="169" y="227"/>
                    </a:lnTo>
                    <a:lnTo>
                      <a:pt x="180" y="222"/>
                    </a:lnTo>
                    <a:lnTo>
                      <a:pt x="185" y="216"/>
                    </a:lnTo>
                    <a:lnTo>
                      <a:pt x="194" y="212"/>
                    </a:lnTo>
                    <a:lnTo>
                      <a:pt x="200" y="206"/>
                    </a:lnTo>
                    <a:lnTo>
                      <a:pt x="202" y="198"/>
                    </a:lnTo>
                    <a:lnTo>
                      <a:pt x="222" y="158"/>
                    </a:lnTo>
                    <a:lnTo>
                      <a:pt x="222" y="114"/>
                    </a:lnTo>
                    <a:lnTo>
                      <a:pt x="228" y="92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38" name="Google Shape;1238;p78"/>
              <p:cNvGrpSpPr/>
              <p:nvPr/>
            </p:nvGrpSpPr>
            <p:grpSpPr>
              <a:xfrm>
                <a:off x="5214937" y="328612"/>
                <a:ext cx="685800" cy="620712"/>
                <a:chOff x="5214937" y="328612"/>
                <a:chExt cx="685800" cy="620712"/>
              </a:xfrm>
            </p:grpSpPr>
            <p:grpSp>
              <p:nvGrpSpPr>
                <p:cNvPr id="1239" name="Google Shape;1239;p78"/>
                <p:cNvGrpSpPr/>
                <p:nvPr/>
              </p:nvGrpSpPr>
              <p:grpSpPr>
                <a:xfrm>
                  <a:off x="5214937" y="328612"/>
                  <a:ext cx="685800" cy="620712"/>
                  <a:chOff x="5214937" y="328612"/>
                  <a:chExt cx="685800" cy="620712"/>
                </a:xfrm>
              </p:grpSpPr>
              <p:sp>
                <p:nvSpPr>
                  <p:cNvPr id="1240" name="Google Shape;1240;p78"/>
                  <p:cNvSpPr/>
                  <p:nvPr/>
                </p:nvSpPr>
                <p:spPr>
                  <a:xfrm>
                    <a:off x="5214937" y="328612"/>
                    <a:ext cx="685800" cy="620712"/>
                  </a:xfrm>
                  <a:custGeom>
                    <a:rect b="b" l="l" r="r" t="t"/>
                    <a:pathLst>
                      <a:path extrusionOk="0" h="781" w="864">
                        <a:moveTo>
                          <a:pt x="66" y="95"/>
                        </a:moveTo>
                        <a:lnTo>
                          <a:pt x="183" y="95"/>
                        </a:lnTo>
                        <a:lnTo>
                          <a:pt x="292" y="90"/>
                        </a:lnTo>
                        <a:lnTo>
                          <a:pt x="452" y="56"/>
                        </a:lnTo>
                        <a:lnTo>
                          <a:pt x="576" y="19"/>
                        </a:lnTo>
                        <a:lnTo>
                          <a:pt x="642" y="1"/>
                        </a:lnTo>
                        <a:lnTo>
                          <a:pt x="679" y="0"/>
                        </a:lnTo>
                        <a:lnTo>
                          <a:pt x="703" y="11"/>
                        </a:lnTo>
                        <a:lnTo>
                          <a:pt x="724" y="74"/>
                        </a:lnTo>
                        <a:lnTo>
                          <a:pt x="757" y="233"/>
                        </a:lnTo>
                        <a:lnTo>
                          <a:pt x="762" y="242"/>
                        </a:lnTo>
                        <a:lnTo>
                          <a:pt x="803" y="414"/>
                        </a:lnTo>
                        <a:lnTo>
                          <a:pt x="851" y="604"/>
                        </a:lnTo>
                        <a:lnTo>
                          <a:pt x="864" y="668"/>
                        </a:lnTo>
                        <a:lnTo>
                          <a:pt x="862" y="692"/>
                        </a:lnTo>
                        <a:lnTo>
                          <a:pt x="835" y="717"/>
                        </a:lnTo>
                        <a:lnTo>
                          <a:pt x="823" y="717"/>
                        </a:lnTo>
                        <a:lnTo>
                          <a:pt x="774" y="725"/>
                        </a:lnTo>
                        <a:lnTo>
                          <a:pt x="569" y="725"/>
                        </a:lnTo>
                        <a:lnTo>
                          <a:pt x="559" y="730"/>
                        </a:lnTo>
                        <a:lnTo>
                          <a:pt x="380" y="750"/>
                        </a:lnTo>
                        <a:lnTo>
                          <a:pt x="247" y="771"/>
                        </a:lnTo>
                        <a:lnTo>
                          <a:pt x="149" y="780"/>
                        </a:lnTo>
                        <a:lnTo>
                          <a:pt x="142" y="781"/>
                        </a:lnTo>
                        <a:lnTo>
                          <a:pt x="92" y="775"/>
                        </a:lnTo>
                        <a:lnTo>
                          <a:pt x="75" y="755"/>
                        </a:lnTo>
                        <a:lnTo>
                          <a:pt x="64" y="688"/>
                        </a:lnTo>
                        <a:lnTo>
                          <a:pt x="53" y="544"/>
                        </a:lnTo>
                        <a:lnTo>
                          <a:pt x="31" y="360"/>
                        </a:lnTo>
                        <a:lnTo>
                          <a:pt x="0" y="138"/>
                        </a:lnTo>
                        <a:lnTo>
                          <a:pt x="0" y="108"/>
                        </a:lnTo>
                        <a:lnTo>
                          <a:pt x="26" y="93"/>
                        </a:lnTo>
                        <a:lnTo>
                          <a:pt x="66" y="9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41" name="Google Shape;1241;p78"/>
                  <p:cNvSpPr/>
                  <p:nvPr/>
                </p:nvSpPr>
                <p:spPr>
                  <a:xfrm>
                    <a:off x="5248275" y="361950"/>
                    <a:ext cx="611187" cy="555625"/>
                  </a:xfrm>
                  <a:custGeom>
                    <a:rect b="b" l="l" r="r" t="t"/>
                    <a:pathLst>
                      <a:path extrusionOk="0" h="699" w="770">
                        <a:moveTo>
                          <a:pt x="0" y="89"/>
                        </a:moveTo>
                        <a:lnTo>
                          <a:pt x="122" y="84"/>
                        </a:lnTo>
                        <a:lnTo>
                          <a:pt x="255" y="84"/>
                        </a:lnTo>
                        <a:lnTo>
                          <a:pt x="360" y="69"/>
                        </a:lnTo>
                        <a:lnTo>
                          <a:pt x="477" y="38"/>
                        </a:lnTo>
                        <a:lnTo>
                          <a:pt x="595" y="0"/>
                        </a:lnTo>
                        <a:lnTo>
                          <a:pt x="615" y="0"/>
                        </a:lnTo>
                        <a:lnTo>
                          <a:pt x="643" y="15"/>
                        </a:lnTo>
                        <a:lnTo>
                          <a:pt x="672" y="176"/>
                        </a:lnTo>
                        <a:lnTo>
                          <a:pt x="704" y="301"/>
                        </a:lnTo>
                        <a:lnTo>
                          <a:pt x="733" y="423"/>
                        </a:lnTo>
                        <a:lnTo>
                          <a:pt x="770" y="591"/>
                        </a:lnTo>
                        <a:lnTo>
                          <a:pt x="770" y="625"/>
                        </a:lnTo>
                        <a:lnTo>
                          <a:pt x="754" y="642"/>
                        </a:lnTo>
                        <a:lnTo>
                          <a:pt x="689" y="650"/>
                        </a:lnTo>
                        <a:lnTo>
                          <a:pt x="506" y="650"/>
                        </a:lnTo>
                        <a:lnTo>
                          <a:pt x="499" y="651"/>
                        </a:lnTo>
                        <a:lnTo>
                          <a:pt x="377" y="666"/>
                        </a:lnTo>
                        <a:lnTo>
                          <a:pt x="366" y="671"/>
                        </a:lnTo>
                        <a:lnTo>
                          <a:pt x="218" y="689"/>
                        </a:lnTo>
                        <a:lnTo>
                          <a:pt x="106" y="699"/>
                        </a:lnTo>
                        <a:lnTo>
                          <a:pt x="78" y="691"/>
                        </a:lnTo>
                        <a:lnTo>
                          <a:pt x="69" y="689"/>
                        </a:lnTo>
                        <a:lnTo>
                          <a:pt x="57" y="640"/>
                        </a:lnTo>
                        <a:lnTo>
                          <a:pt x="45" y="415"/>
                        </a:lnTo>
                        <a:lnTo>
                          <a:pt x="35" y="280"/>
                        </a:lnTo>
                        <a:lnTo>
                          <a:pt x="6" y="148"/>
                        </a:lnTo>
                        <a:lnTo>
                          <a:pt x="0" y="8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242" name="Google Shape;1242;p78"/>
                <p:cNvGrpSpPr/>
                <p:nvPr/>
              </p:nvGrpSpPr>
              <p:grpSpPr>
                <a:xfrm>
                  <a:off x="5295900" y="468312"/>
                  <a:ext cx="493712" cy="360362"/>
                  <a:chOff x="5295900" y="468312"/>
                  <a:chExt cx="493712" cy="360362"/>
                </a:xfrm>
              </p:grpSpPr>
              <p:sp>
                <p:nvSpPr>
                  <p:cNvPr id="1243" name="Google Shape;1243;p78"/>
                  <p:cNvSpPr/>
                  <p:nvPr/>
                </p:nvSpPr>
                <p:spPr>
                  <a:xfrm>
                    <a:off x="5295900" y="493712"/>
                    <a:ext cx="203200" cy="334962"/>
                  </a:xfrm>
                  <a:custGeom>
                    <a:rect b="b" l="l" r="r" t="t"/>
                    <a:pathLst>
                      <a:path extrusionOk="0" h="423" w="257">
                        <a:moveTo>
                          <a:pt x="0" y="112"/>
                        </a:moveTo>
                        <a:lnTo>
                          <a:pt x="39" y="79"/>
                        </a:lnTo>
                        <a:lnTo>
                          <a:pt x="61" y="51"/>
                        </a:lnTo>
                        <a:lnTo>
                          <a:pt x="71" y="28"/>
                        </a:lnTo>
                        <a:lnTo>
                          <a:pt x="78" y="10"/>
                        </a:lnTo>
                        <a:lnTo>
                          <a:pt x="181" y="0"/>
                        </a:lnTo>
                        <a:lnTo>
                          <a:pt x="257" y="410"/>
                        </a:lnTo>
                        <a:lnTo>
                          <a:pt x="128" y="423"/>
                        </a:lnTo>
                        <a:lnTo>
                          <a:pt x="82" y="153"/>
                        </a:lnTo>
                        <a:lnTo>
                          <a:pt x="52" y="178"/>
                        </a:lnTo>
                        <a:lnTo>
                          <a:pt x="32" y="193"/>
                        </a:lnTo>
                        <a:lnTo>
                          <a:pt x="0" y="112"/>
                        </a:lnTo>
                        <a:close/>
                      </a:path>
                    </a:pathLst>
                  </a:custGeom>
                  <a:solidFill>
                    <a:srgbClr val="FF0033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1244" name="Google Shape;1244;p78"/>
                  <p:cNvGrpSpPr/>
                  <p:nvPr/>
                </p:nvGrpSpPr>
                <p:grpSpPr>
                  <a:xfrm>
                    <a:off x="5483225" y="468312"/>
                    <a:ext cx="306387" cy="339725"/>
                    <a:chOff x="5483225" y="468312"/>
                    <a:chExt cx="306387" cy="339725"/>
                  </a:xfrm>
                </p:grpSpPr>
                <p:sp>
                  <p:nvSpPr>
                    <p:cNvPr id="1245" name="Google Shape;1245;p78"/>
                    <p:cNvSpPr/>
                    <p:nvPr/>
                  </p:nvSpPr>
                  <p:spPr>
                    <a:xfrm>
                      <a:off x="5541962" y="468312"/>
                      <a:ext cx="247650" cy="339725"/>
                    </a:xfrm>
                    <a:custGeom>
                      <a:rect b="b" l="l" r="r" t="t"/>
                      <a:pathLst>
                        <a:path extrusionOk="0" h="430" w="312">
                          <a:moveTo>
                            <a:pt x="31" y="20"/>
                          </a:moveTo>
                          <a:lnTo>
                            <a:pt x="85" y="3"/>
                          </a:lnTo>
                          <a:lnTo>
                            <a:pt x="144" y="0"/>
                          </a:lnTo>
                          <a:lnTo>
                            <a:pt x="186" y="10"/>
                          </a:lnTo>
                          <a:lnTo>
                            <a:pt x="223" y="26"/>
                          </a:lnTo>
                          <a:lnTo>
                            <a:pt x="254" y="53"/>
                          </a:lnTo>
                          <a:lnTo>
                            <a:pt x="271" y="89"/>
                          </a:lnTo>
                          <a:lnTo>
                            <a:pt x="293" y="135"/>
                          </a:lnTo>
                          <a:lnTo>
                            <a:pt x="301" y="184"/>
                          </a:lnTo>
                          <a:lnTo>
                            <a:pt x="312" y="235"/>
                          </a:lnTo>
                          <a:lnTo>
                            <a:pt x="312" y="290"/>
                          </a:lnTo>
                          <a:lnTo>
                            <a:pt x="304" y="329"/>
                          </a:lnTo>
                          <a:lnTo>
                            <a:pt x="286" y="361"/>
                          </a:lnTo>
                          <a:lnTo>
                            <a:pt x="273" y="379"/>
                          </a:lnTo>
                          <a:lnTo>
                            <a:pt x="251" y="395"/>
                          </a:lnTo>
                          <a:lnTo>
                            <a:pt x="227" y="413"/>
                          </a:lnTo>
                          <a:lnTo>
                            <a:pt x="188" y="423"/>
                          </a:lnTo>
                          <a:lnTo>
                            <a:pt x="149" y="430"/>
                          </a:lnTo>
                          <a:lnTo>
                            <a:pt x="121" y="428"/>
                          </a:lnTo>
                          <a:lnTo>
                            <a:pt x="73" y="408"/>
                          </a:lnTo>
                          <a:lnTo>
                            <a:pt x="40" y="369"/>
                          </a:lnTo>
                          <a:lnTo>
                            <a:pt x="24" y="341"/>
                          </a:lnTo>
                          <a:lnTo>
                            <a:pt x="101" y="354"/>
                          </a:lnTo>
                          <a:lnTo>
                            <a:pt x="138" y="351"/>
                          </a:lnTo>
                          <a:lnTo>
                            <a:pt x="158" y="347"/>
                          </a:lnTo>
                          <a:lnTo>
                            <a:pt x="175" y="334"/>
                          </a:lnTo>
                          <a:lnTo>
                            <a:pt x="182" y="316"/>
                          </a:lnTo>
                          <a:lnTo>
                            <a:pt x="188" y="285"/>
                          </a:lnTo>
                          <a:lnTo>
                            <a:pt x="184" y="249"/>
                          </a:lnTo>
                          <a:lnTo>
                            <a:pt x="179" y="206"/>
                          </a:lnTo>
                          <a:lnTo>
                            <a:pt x="168" y="142"/>
                          </a:lnTo>
                          <a:lnTo>
                            <a:pt x="155" y="110"/>
                          </a:lnTo>
                          <a:lnTo>
                            <a:pt x="134" y="87"/>
                          </a:lnTo>
                          <a:lnTo>
                            <a:pt x="107" y="79"/>
                          </a:lnTo>
                          <a:lnTo>
                            <a:pt x="90" y="81"/>
                          </a:lnTo>
                          <a:lnTo>
                            <a:pt x="51" y="86"/>
                          </a:lnTo>
                          <a:lnTo>
                            <a:pt x="0" y="114"/>
                          </a:lnTo>
                          <a:lnTo>
                            <a:pt x="0" y="68"/>
                          </a:lnTo>
                          <a:lnTo>
                            <a:pt x="20" y="36"/>
                          </a:lnTo>
                          <a:lnTo>
                            <a:pt x="31" y="20"/>
                          </a:lnTo>
                          <a:close/>
                        </a:path>
                      </a:pathLst>
                    </a:custGeom>
                    <a:solidFill>
                      <a:srgbClr val="FF0033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246" name="Google Shape;1246;p78"/>
                    <p:cNvSpPr/>
                    <p:nvPr/>
                  </p:nvSpPr>
                  <p:spPr>
                    <a:xfrm>
                      <a:off x="5483225" y="468312"/>
                      <a:ext cx="255587" cy="339725"/>
                    </a:xfrm>
                    <a:custGeom>
                      <a:rect b="b" l="l" r="r" t="t"/>
                      <a:pathLst>
                        <a:path extrusionOk="0" h="428" w="323">
                          <a:moveTo>
                            <a:pt x="216" y="3"/>
                          </a:moveTo>
                          <a:lnTo>
                            <a:pt x="160" y="0"/>
                          </a:lnTo>
                          <a:lnTo>
                            <a:pt x="101" y="11"/>
                          </a:lnTo>
                          <a:lnTo>
                            <a:pt x="64" y="31"/>
                          </a:lnTo>
                          <a:lnTo>
                            <a:pt x="35" y="56"/>
                          </a:lnTo>
                          <a:lnTo>
                            <a:pt x="11" y="89"/>
                          </a:lnTo>
                          <a:lnTo>
                            <a:pt x="7" y="126"/>
                          </a:lnTo>
                          <a:lnTo>
                            <a:pt x="0" y="178"/>
                          </a:lnTo>
                          <a:lnTo>
                            <a:pt x="7" y="227"/>
                          </a:lnTo>
                          <a:lnTo>
                            <a:pt x="13" y="278"/>
                          </a:lnTo>
                          <a:lnTo>
                            <a:pt x="29" y="331"/>
                          </a:lnTo>
                          <a:lnTo>
                            <a:pt x="50" y="367"/>
                          </a:lnTo>
                          <a:lnTo>
                            <a:pt x="77" y="393"/>
                          </a:lnTo>
                          <a:lnTo>
                            <a:pt x="96" y="406"/>
                          </a:lnTo>
                          <a:lnTo>
                            <a:pt x="122" y="418"/>
                          </a:lnTo>
                          <a:lnTo>
                            <a:pt x="149" y="428"/>
                          </a:lnTo>
                          <a:lnTo>
                            <a:pt x="190" y="428"/>
                          </a:lnTo>
                          <a:lnTo>
                            <a:pt x="229" y="424"/>
                          </a:lnTo>
                          <a:lnTo>
                            <a:pt x="256" y="416"/>
                          </a:lnTo>
                          <a:lnTo>
                            <a:pt x="295" y="386"/>
                          </a:lnTo>
                          <a:lnTo>
                            <a:pt x="316" y="339"/>
                          </a:lnTo>
                          <a:lnTo>
                            <a:pt x="323" y="309"/>
                          </a:lnTo>
                          <a:lnTo>
                            <a:pt x="253" y="340"/>
                          </a:lnTo>
                          <a:lnTo>
                            <a:pt x="216" y="347"/>
                          </a:lnTo>
                          <a:lnTo>
                            <a:pt x="194" y="349"/>
                          </a:lnTo>
                          <a:lnTo>
                            <a:pt x="175" y="340"/>
                          </a:lnTo>
                          <a:lnTo>
                            <a:pt x="162" y="324"/>
                          </a:lnTo>
                          <a:lnTo>
                            <a:pt x="147" y="296"/>
                          </a:lnTo>
                          <a:lnTo>
                            <a:pt x="140" y="260"/>
                          </a:lnTo>
                          <a:lnTo>
                            <a:pt x="133" y="217"/>
                          </a:lnTo>
                          <a:lnTo>
                            <a:pt x="122" y="153"/>
                          </a:lnTo>
                          <a:lnTo>
                            <a:pt x="125" y="120"/>
                          </a:lnTo>
                          <a:lnTo>
                            <a:pt x="136" y="92"/>
                          </a:lnTo>
                          <a:lnTo>
                            <a:pt x="160" y="79"/>
                          </a:lnTo>
                          <a:lnTo>
                            <a:pt x="177" y="75"/>
                          </a:lnTo>
                          <a:lnTo>
                            <a:pt x="218" y="71"/>
                          </a:lnTo>
                          <a:lnTo>
                            <a:pt x="277" y="85"/>
                          </a:lnTo>
                          <a:lnTo>
                            <a:pt x="262" y="41"/>
                          </a:lnTo>
                          <a:lnTo>
                            <a:pt x="231" y="16"/>
                          </a:lnTo>
                          <a:lnTo>
                            <a:pt x="216" y="3"/>
                          </a:lnTo>
                          <a:close/>
                        </a:path>
                      </a:pathLst>
                    </a:custGeom>
                    <a:solidFill>
                      <a:srgbClr val="FF0033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</p:grpSp>
          <p:sp>
            <p:nvSpPr>
              <p:cNvPr id="1247" name="Google Shape;1247;p78"/>
              <p:cNvSpPr/>
              <p:nvPr/>
            </p:nvSpPr>
            <p:spPr>
              <a:xfrm>
                <a:off x="5124450" y="393700"/>
                <a:ext cx="288925" cy="420687"/>
              </a:xfrm>
              <a:custGeom>
                <a:rect b="b" l="l" r="r" t="t"/>
                <a:pathLst>
                  <a:path extrusionOk="0" h="530" w="364">
                    <a:moveTo>
                      <a:pt x="21" y="99"/>
                    </a:moveTo>
                    <a:lnTo>
                      <a:pt x="45" y="37"/>
                    </a:lnTo>
                    <a:lnTo>
                      <a:pt x="83" y="7"/>
                    </a:lnTo>
                    <a:lnTo>
                      <a:pt x="122" y="0"/>
                    </a:lnTo>
                    <a:lnTo>
                      <a:pt x="154" y="7"/>
                    </a:lnTo>
                    <a:lnTo>
                      <a:pt x="170" y="37"/>
                    </a:lnTo>
                    <a:lnTo>
                      <a:pt x="165" y="86"/>
                    </a:lnTo>
                    <a:lnTo>
                      <a:pt x="144" y="130"/>
                    </a:lnTo>
                    <a:lnTo>
                      <a:pt x="120" y="175"/>
                    </a:lnTo>
                    <a:lnTo>
                      <a:pt x="93" y="219"/>
                    </a:lnTo>
                    <a:lnTo>
                      <a:pt x="83" y="267"/>
                    </a:lnTo>
                    <a:lnTo>
                      <a:pt x="82" y="308"/>
                    </a:lnTo>
                    <a:lnTo>
                      <a:pt x="93" y="351"/>
                    </a:lnTo>
                    <a:lnTo>
                      <a:pt x="115" y="372"/>
                    </a:lnTo>
                    <a:lnTo>
                      <a:pt x="148" y="380"/>
                    </a:lnTo>
                    <a:lnTo>
                      <a:pt x="155" y="385"/>
                    </a:lnTo>
                    <a:lnTo>
                      <a:pt x="165" y="382"/>
                    </a:lnTo>
                    <a:lnTo>
                      <a:pt x="172" y="376"/>
                    </a:lnTo>
                    <a:lnTo>
                      <a:pt x="181" y="371"/>
                    </a:lnTo>
                    <a:lnTo>
                      <a:pt x="183" y="362"/>
                    </a:lnTo>
                    <a:lnTo>
                      <a:pt x="183" y="352"/>
                    </a:lnTo>
                    <a:lnTo>
                      <a:pt x="183" y="346"/>
                    </a:lnTo>
                    <a:lnTo>
                      <a:pt x="187" y="338"/>
                    </a:lnTo>
                    <a:lnTo>
                      <a:pt x="187" y="331"/>
                    </a:lnTo>
                    <a:lnTo>
                      <a:pt x="187" y="323"/>
                    </a:lnTo>
                    <a:lnTo>
                      <a:pt x="183" y="313"/>
                    </a:lnTo>
                    <a:lnTo>
                      <a:pt x="183" y="303"/>
                    </a:lnTo>
                    <a:lnTo>
                      <a:pt x="187" y="297"/>
                    </a:lnTo>
                    <a:lnTo>
                      <a:pt x="189" y="288"/>
                    </a:lnTo>
                    <a:lnTo>
                      <a:pt x="198" y="282"/>
                    </a:lnTo>
                    <a:lnTo>
                      <a:pt x="203" y="274"/>
                    </a:lnTo>
                    <a:lnTo>
                      <a:pt x="209" y="267"/>
                    </a:lnTo>
                    <a:lnTo>
                      <a:pt x="216" y="262"/>
                    </a:lnTo>
                    <a:lnTo>
                      <a:pt x="222" y="254"/>
                    </a:lnTo>
                    <a:lnTo>
                      <a:pt x="231" y="247"/>
                    </a:lnTo>
                    <a:lnTo>
                      <a:pt x="239" y="242"/>
                    </a:lnTo>
                    <a:lnTo>
                      <a:pt x="248" y="239"/>
                    </a:lnTo>
                    <a:lnTo>
                      <a:pt x="259" y="237"/>
                    </a:lnTo>
                    <a:lnTo>
                      <a:pt x="266" y="237"/>
                    </a:lnTo>
                    <a:lnTo>
                      <a:pt x="275" y="242"/>
                    </a:lnTo>
                    <a:lnTo>
                      <a:pt x="277" y="249"/>
                    </a:lnTo>
                    <a:lnTo>
                      <a:pt x="281" y="257"/>
                    </a:lnTo>
                    <a:lnTo>
                      <a:pt x="277" y="264"/>
                    </a:lnTo>
                    <a:lnTo>
                      <a:pt x="275" y="274"/>
                    </a:lnTo>
                    <a:lnTo>
                      <a:pt x="272" y="282"/>
                    </a:lnTo>
                    <a:lnTo>
                      <a:pt x="270" y="288"/>
                    </a:lnTo>
                    <a:lnTo>
                      <a:pt x="266" y="297"/>
                    </a:lnTo>
                    <a:lnTo>
                      <a:pt x="259" y="301"/>
                    </a:lnTo>
                    <a:lnTo>
                      <a:pt x="250" y="308"/>
                    </a:lnTo>
                    <a:lnTo>
                      <a:pt x="244" y="316"/>
                    </a:lnTo>
                    <a:lnTo>
                      <a:pt x="242" y="323"/>
                    </a:lnTo>
                    <a:lnTo>
                      <a:pt x="237" y="331"/>
                    </a:lnTo>
                    <a:lnTo>
                      <a:pt x="237" y="338"/>
                    </a:lnTo>
                    <a:lnTo>
                      <a:pt x="237" y="346"/>
                    </a:lnTo>
                    <a:lnTo>
                      <a:pt x="244" y="351"/>
                    </a:lnTo>
                    <a:lnTo>
                      <a:pt x="253" y="348"/>
                    </a:lnTo>
                    <a:lnTo>
                      <a:pt x="264" y="343"/>
                    </a:lnTo>
                    <a:lnTo>
                      <a:pt x="275" y="336"/>
                    </a:lnTo>
                    <a:lnTo>
                      <a:pt x="281" y="328"/>
                    </a:lnTo>
                    <a:lnTo>
                      <a:pt x="288" y="323"/>
                    </a:lnTo>
                    <a:lnTo>
                      <a:pt x="298" y="318"/>
                    </a:lnTo>
                    <a:lnTo>
                      <a:pt x="309" y="313"/>
                    </a:lnTo>
                    <a:lnTo>
                      <a:pt x="320" y="313"/>
                    </a:lnTo>
                    <a:lnTo>
                      <a:pt x="327" y="313"/>
                    </a:lnTo>
                    <a:lnTo>
                      <a:pt x="338" y="316"/>
                    </a:lnTo>
                    <a:lnTo>
                      <a:pt x="347" y="316"/>
                    </a:lnTo>
                    <a:lnTo>
                      <a:pt x="353" y="323"/>
                    </a:lnTo>
                    <a:lnTo>
                      <a:pt x="359" y="331"/>
                    </a:lnTo>
                    <a:lnTo>
                      <a:pt x="364" y="341"/>
                    </a:lnTo>
                    <a:lnTo>
                      <a:pt x="364" y="348"/>
                    </a:lnTo>
                    <a:lnTo>
                      <a:pt x="364" y="356"/>
                    </a:lnTo>
                    <a:lnTo>
                      <a:pt x="364" y="366"/>
                    </a:lnTo>
                    <a:lnTo>
                      <a:pt x="364" y="372"/>
                    </a:lnTo>
                    <a:lnTo>
                      <a:pt x="355" y="380"/>
                    </a:lnTo>
                    <a:lnTo>
                      <a:pt x="353" y="387"/>
                    </a:lnTo>
                    <a:lnTo>
                      <a:pt x="342" y="395"/>
                    </a:lnTo>
                    <a:lnTo>
                      <a:pt x="336" y="402"/>
                    </a:lnTo>
                    <a:lnTo>
                      <a:pt x="325" y="407"/>
                    </a:lnTo>
                    <a:lnTo>
                      <a:pt x="314" y="410"/>
                    </a:lnTo>
                    <a:lnTo>
                      <a:pt x="303" y="412"/>
                    </a:lnTo>
                    <a:lnTo>
                      <a:pt x="292" y="415"/>
                    </a:lnTo>
                    <a:lnTo>
                      <a:pt x="283" y="415"/>
                    </a:lnTo>
                    <a:lnTo>
                      <a:pt x="270" y="415"/>
                    </a:lnTo>
                    <a:lnTo>
                      <a:pt x="261" y="415"/>
                    </a:lnTo>
                    <a:lnTo>
                      <a:pt x="253" y="415"/>
                    </a:lnTo>
                    <a:lnTo>
                      <a:pt x="244" y="417"/>
                    </a:lnTo>
                    <a:lnTo>
                      <a:pt x="239" y="425"/>
                    </a:lnTo>
                    <a:lnTo>
                      <a:pt x="239" y="431"/>
                    </a:lnTo>
                    <a:lnTo>
                      <a:pt x="239" y="440"/>
                    </a:lnTo>
                    <a:lnTo>
                      <a:pt x="242" y="450"/>
                    </a:lnTo>
                    <a:lnTo>
                      <a:pt x="253" y="455"/>
                    </a:lnTo>
                    <a:lnTo>
                      <a:pt x="261" y="461"/>
                    </a:lnTo>
                    <a:lnTo>
                      <a:pt x="270" y="464"/>
                    </a:lnTo>
                    <a:lnTo>
                      <a:pt x="281" y="469"/>
                    </a:lnTo>
                    <a:lnTo>
                      <a:pt x="288" y="474"/>
                    </a:lnTo>
                    <a:lnTo>
                      <a:pt x="294" y="481"/>
                    </a:lnTo>
                    <a:lnTo>
                      <a:pt x="299" y="491"/>
                    </a:lnTo>
                    <a:lnTo>
                      <a:pt x="303" y="499"/>
                    </a:lnTo>
                    <a:lnTo>
                      <a:pt x="303" y="506"/>
                    </a:lnTo>
                    <a:lnTo>
                      <a:pt x="303" y="514"/>
                    </a:lnTo>
                    <a:lnTo>
                      <a:pt x="299" y="520"/>
                    </a:lnTo>
                    <a:lnTo>
                      <a:pt x="292" y="525"/>
                    </a:lnTo>
                    <a:lnTo>
                      <a:pt x="281" y="530"/>
                    </a:lnTo>
                    <a:lnTo>
                      <a:pt x="272" y="530"/>
                    </a:lnTo>
                    <a:lnTo>
                      <a:pt x="264" y="530"/>
                    </a:lnTo>
                    <a:lnTo>
                      <a:pt x="255" y="530"/>
                    </a:lnTo>
                    <a:lnTo>
                      <a:pt x="248" y="530"/>
                    </a:lnTo>
                    <a:lnTo>
                      <a:pt x="233" y="529"/>
                    </a:lnTo>
                    <a:lnTo>
                      <a:pt x="226" y="529"/>
                    </a:lnTo>
                    <a:lnTo>
                      <a:pt x="216" y="524"/>
                    </a:lnTo>
                    <a:lnTo>
                      <a:pt x="205" y="515"/>
                    </a:lnTo>
                    <a:lnTo>
                      <a:pt x="203" y="509"/>
                    </a:lnTo>
                    <a:lnTo>
                      <a:pt x="198" y="501"/>
                    </a:lnTo>
                    <a:lnTo>
                      <a:pt x="187" y="494"/>
                    </a:lnTo>
                    <a:lnTo>
                      <a:pt x="187" y="486"/>
                    </a:lnTo>
                    <a:lnTo>
                      <a:pt x="181" y="479"/>
                    </a:lnTo>
                    <a:lnTo>
                      <a:pt x="176" y="471"/>
                    </a:lnTo>
                    <a:lnTo>
                      <a:pt x="172" y="464"/>
                    </a:lnTo>
                    <a:lnTo>
                      <a:pt x="165" y="459"/>
                    </a:lnTo>
                    <a:lnTo>
                      <a:pt x="159" y="451"/>
                    </a:lnTo>
                    <a:lnTo>
                      <a:pt x="120" y="440"/>
                    </a:lnTo>
                    <a:lnTo>
                      <a:pt x="67" y="405"/>
                    </a:lnTo>
                    <a:lnTo>
                      <a:pt x="32" y="366"/>
                    </a:lnTo>
                    <a:lnTo>
                      <a:pt x="10" y="316"/>
                    </a:lnTo>
                    <a:lnTo>
                      <a:pt x="0" y="259"/>
                    </a:lnTo>
                    <a:lnTo>
                      <a:pt x="0" y="190"/>
                    </a:lnTo>
                    <a:lnTo>
                      <a:pt x="11" y="134"/>
                    </a:lnTo>
                    <a:lnTo>
                      <a:pt x="21" y="99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48" name="Google Shape;1248;p78"/>
              <p:cNvGrpSpPr/>
              <p:nvPr/>
            </p:nvGrpSpPr>
            <p:grpSpPr>
              <a:xfrm>
                <a:off x="4159250" y="407987"/>
                <a:ext cx="660400" cy="598487"/>
                <a:chOff x="4159250" y="407987"/>
                <a:chExt cx="660400" cy="598487"/>
              </a:xfrm>
            </p:grpSpPr>
            <p:grpSp>
              <p:nvGrpSpPr>
                <p:cNvPr id="1249" name="Google Shape;1249;p78"/>
                <p:cNvGrpSpPr/>
                <p:nvPr/>
              </p:nvGrpSpPr>
              <p:grpSpPr>
                <a:xfrm>
                  <a:off x="4159250" y="407987"/>
                  <a:ext cx="660400" cy="598487"/>
                  <a:chOff x="4159250" y="407987"/>
                  <a:chExt cx="660400" cy="598487"/>
                </a:xfrm>
              </p:grpSpPr>
              <p:sp>
                <p:nvSpPr>
                  <p:cNvPr id="1250" name="Google Shape;1250;p78"/>
                  <p:cNvSpPr/>
                  <p:nvPr/>
                </p:nvSpPr>
                <p:spPr>
                  <a:xfrm>
                    <a:off x="4159250" y="407987"/>
                    <a:ext cx="660400" cy="598487"/>
                  </a:xfrm>
                  <a:custGeom>
                    <a:rect b="b" l="l" r="r" t="t"/>
                    <a:pathLst>
                      <a:path extrusionOk="0" h="756" w="833">
                        <a:moveTo>
                          <a:pt x="70" y="68"/>
                        </a:moveTo>
                        <a:lnTo>
                          <a:pt x="187" y="73"/>
                        </a:lnTo>
                        <a:lnTo>
                          <a:pt x="296" y="73"/>
                        </a:lnTo>
                        <a:lnTo>
                          <a:pt x="458" y="47"/>
                        </a:lnTo>
                        <a:lnTo>
                          <a:pt x="584" y="15"/>
                        </a:lnTo>
                        <a:lnTo>
                          <a:pt x="650" y="0"/>
                        </a:lnTo>
                        <a:lnTo>
                          <a:pt x="687" y="0"/>
                        </a:lnTo>
                        <a:lnTo>
                          <a:pt x="711" y="14"/>
                        </a:lnTo>
                        <a:lnTo>
                          <a:pt x="728" y="78"/>
                        </a:lnTo>
                        <a:lnTo>
                          <a:pt x="752" y="237"/>
                        </a:lnTo>
                        <a:lnTo>
                          <a:pt x="755" y="246"/>
                        </a:lnTo>
                        <a:lnTo>
                          <a:pt x="787" y="420"/>
                        </a:lnTo>
                        <a:lnTo>
                          <a:pt x="824" y="613"/>
                        </a:lnTo>
                        <a:lnTo>
                          <a:pt x="833" y="677"/>
                        </a:lnTo>
                        <a:lnTo>
                          <a:pt x="829" y="701"/>
                        </a:lnTo>
                        <a:lnTo>
                          <a:pt x="800" y="725"/>
                        </a:lnTo>
                        <a:lnTo>
                          <a:pt x="789" y="725"/>
                        </a:lnTo>
                        <a:lnTo>
                          <a:pt x="739" y="729"/>
                        </a:lnTo>
                        <a:lnTo>
                          <a:pt x="534" y="721"/>
                        </a:lnTo>
                        <a:lnTo>
                          <a:pt x="525" y="725"/>
                        </a:lnTo>
                        <a:lnTo>
                          <a:pt x="345" y="736"/>
                        </a:lnTo>
                        <a:lnTo>
                          <a:pt x="211" y="751"/>
                        </a:lnTo>
                        <a:lnTo>
                          <a:pt x="113" y="756"/>
                        </a:lnTo>
                        <a:lnTo>
                          <a:pt x="105" y="756"/>
                        </a:lnTo>
                        <a:lnTo>
                          <a:pt x="55" y="748"/>
                        </a:lnTo>
                        <a:lnTo>
                          <a:pt x="41" y="728"/>
                        </a:lnTo>
                        <a:lnTo>
                          <a:pt x="33" y="659"/>
                        </a:lnTo>
                        <a:lnTo>
                          <a:pt x="30" y="516"/>
                        </a:lnTo>
                        <a:lnTo>
                          <a:pt x="19" y="331"/>
                        </a:lnTo>
                        <a:lnTo>
                          <a:pt x="0" y="107"/>
                        </a:lnTo>
                        <a:lnTo>
                          <a:pt x="2" y="78"/>
                        </a:lnTo>
                        <a:lnTo>
                          <a:pt x="30" y="65"/>
                        </a:lnTo>
                        <a:lnTo>
                          <a:pt x="70" y="6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51" name="Google Shape;1251;p78"/>
                  <p:cNvSpPr/>
                  <p:nvPr/>
                </p:nvSpPr>
                <p:spPr>
                  <a:xfrm>
                    <a:off x="4194175" y="438150"/>
                    <a:ext cx="587375" cy="538162"/>
                  </a:xfrm>
                  <a:custGeom>
                    <a:rect b="b" l="l" r="r" t="t"/>
                    <a:pathLst>
                      <a:path extrusionOk="0" h="676" w="739">
                        <a:moveTo>
                          <a:pt x="0" y="61"/>
                        </a:moveTo>
                        <a:lnTo>
                          <a:pt x="122" y="62"/>
                        </a:lnTo>
                        <a:lnTo>
                          <a:pt x="255" y="67"/>
                        </a:lnTo>
                        <a:lnTo>
                          <a:pt x="361" y="58"/>
                        </a:lnTo>
                        <a:lnTo>
                          <a:pt x="479" y="33"/>
                        </a:lnTo>
                        <a:lnTo>
                          <a:pt x="599" y="0"/>
                        </a:lnTo>
                        <a:lnTo>
                          <a:pt x="619" y="2"/>
                        </a:lnTo>
                        <a:lnTo>
                          <a:pt x="645" y="16"/>
                        </a:lnTo>
                        <a:lnTo>
                          <a:pt x="665" y="179"/>
                        </a:lnTo>
                        <a:lnTo>
                          <a:pt x="689" y="306"/>
                        </a:lnTo>
                        <a:lnTo>
                          <a:pt x="711" y="429"/>
                        </a:lnTo>
                        <a:lnTo>
                          <a:pt x="739" y="599"/>
                        </a:lnTo>
                        <a:lnTo>
                          <a:pt x="737" y="633"/>
                        </a:lnTo>
                        <a:lnTo>
                          <a:pt x="719" y="648"/>
                        </a:lnTo>
                        <a:lnTo>
                          <a:pt x="654" y="653"/>
                        </a:lnTo>
                        <a:lnTo>
                          <a:pt x="471" y="645"/>
                        </a:lnTo>
                        <a:lnTo>
                          <a:pt x="464" y="647"/>
                        </a:lnTo>
                        <a:lnTo>
                          <a:pt x="342" y="655"/>
                        </a:lnTo>
                        <a:lnTo>
                          <a:pt x="331" y="660"/>
                        </a:lnTo>
                        <a:lnTo>
                          <a:pt x="181" y="671"/>
                        </a:lnTo>
                        <a:lnTo>
                          <a:pt x="69" y="676"/>
                        </a:lnTo>
                        <a:lnTo>
                          <a:pt x="41" y="666"/>
                        </a:lnTo>
                        <a:lnTo>
                          <a:pt x="32" y="665"/>
                        </a:lnTo>
                        <a:lnTo>
                          <a:pt x="24" y="614"/>
                        </a:lnTo>
                        <a:lnTo>
                          <a:pt x="24" y="388"/>
                        </a:lnTo>
                        <a:lnTo>
                          <a:pt x="23" y="253"/>
                        </a:lnTo>
                        <a:lnTo>
                          <a:pt x="2" y="120"/>
                        </a:lnTo>
                        <a:lnTo>
                          <a:pt x="0" y="6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252" name="Google Shape;1252;p78"/>
                <p:cNvGrpSpPr/>
                <p:nvPr/>
              </p:nvGrpSpPr>
              <p:grpSpPr>
                <a:xfrm>
                  <a:off x="4214812" y="557212"/>
                  <a:ext cx="481012" cy="341312"/>
                  <a:chOff x="4214812" y="557212"/>
                  <a:chExt cx="481012" cy="341312"/>
                </a:xfrm>
              </p:grpSpPr>
              <p:sp>
                <p:nvSpPr>
                  <p:cNvPr id="1253" name="Google Shape;1253;p78"/>
                  <p:cNvSpPr/>
                  <p:nvPr/>
                </p:nvSpPr>
                <p:spPr>
                  <a:xfrm>
                    <a:off x="4214812" y="560387"/>
                    <a:ext cx="169862" cy="330200"/>
                  </a:xfrm>
                  <a:custGeom>
                    <a:rect b="b" l="l" r="r" t="t"/>
                    <a:pathLst>
                      <a:path extrusionOk="0" h="416" w="214">
                        <a:moveTo>
                          <a:pt x="0" y="94"/>
                        </a:moveTo>
                        <a:lnTo>
                          <a:pt x="45" y="66"/>
                        </a:lnTo>
                        <a:lnTo>
                          <a:pt x="70" y="39"/>
                        </a:lnTo>
                        <a:lnTo>
                          <a:pt x="82" y="18"/>
                        </a:lnTo>
                        <a:lnTo>
                          <a:pt x="93" y="0"/>
                        </a:lnTo>
                        <a:lnTo>
                          <a:pt x="196" y="2"/>
                        </a:lnTo>
                        <a:lnTo>
                          <a:pt x="214" y="416"/>
                        </a:lnTo>
                        <a:lnTo>
                          <a:pt x="85" y="416"/>
                        </a:lnTo>
                        <a:lnTo>
                          <a:pt x="76" y="143"/>
                        </a:lnTo>
                        <a:lnTo>
                          <a:pt x="43" y="165"/>
                        </a:lnTo>
                        <a:lnTo>
                          <a:pt x="21" y="178"/>
                        </a:lnTo>
                        <a:lnTo>
                          <a:pt x="0" y="94"/>
                        </a:lnTo>
                        <a:close/>
                      </a:path>
                    </a:pathLst>
                  </a:custGeom>
                  <a:solidFill>
                    <a:srgbClr val="FF0033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1254" name="Google Shape;1254;p78"/>
                  <p:cNvGrpSpPr/>
                  <p:nvPr/>
                </p:nvGrpSpPr>
                <p:grpSpPr>
                  <a:xfrm>
                    <a:off x="4397375" y="557212"/>
                    <a:ext cx="298449" cy="341312"/>
                    <a:chOff x="4397375" y="557212"/>
                    <a:chExt cx="298449" cy="341312"/>
                  </a:xfrm>
                </p:grpSpPr>
                <p:sp>
                  <p:nvSpPr>
                    <p:cNvPr id="1255" name="Google Shape;1255;p78"/>
                    <p:cNvSpPr/>
                    <p:nvPr/>
                  </p:nvSpPr>
                  <p:spPr>
                    <a:xfrm>
                      <a:off x="4456112" y="557212"/>
                      <a:ext cx="239712" cy="341312"/>
                    </a:xfrm>
                    <a:custGeom>
                      <a:rect b="b" l="l" r="r" t="t"/>
                      <a:pathLst>
                        <a:path extrusionOk="0" h="429" w="301">
                          <a:moveTo>
                            <a:pt x="52" y="10"/>
                          </a:moveTo>
                          <a:lnTo>
                            <a:pt x="107" y="0"/>
                          </a:lnTo>
                          <a:lnTo>
                            <a:pt x="166" y="3"/>
                          </a:lnTo>
                          <a:lnTo>
                            <a:pt x="207" y="16"/>
                          </a:lnTo>
                          <a:lnTo>
                            <a:pt x="242" y="38"/>
                          </a:lnTo>
                          <a:lnTo>
                            <a:pt x="270" y="67"/>
                          </a:lnTo>
                          <a:lnTo>
                            <a:pt x="281" y="105"/>
                          </a:lnTo>
                          <a:lnTo>
                            <a:pt x="297" y="153"/>
                          </a:lnTo>
                          <a:lnTo>
                            <a:pt x="297" y="202"/>
                          </a:lnTo>
                          <a:lnTo>
                            <a:pt x="301" y="255"/>
                          </a:lnTo>
                          <a:lnTo>
                            <a:pt x="294" y="307"/>
                          </a:lnTo>
                          <a:lnTo>
                            <a:pt x="281" y="347"/>
                          </a:lnTo>
                          <a:lnTo>
                            <a:pt x="259" y="375"/>
                          </a:lnTo>
                          <a:lnTo>
                            <a:pt x="244" y="391"/>
                          </a:lnTo>
                          <a:lnTo>
                            <a:pt x="220" y="406"/>
                          </a:lnTo>
                          <a:lnTo>
                            <a:pt x="192" y="421"/>
                          </a:lnTo>
                          <a:lnTo>
                            <a:pt x="153" y="428"/>
                          </a:lnTo>
                          <a:lnTo>
                            <a:pt x="113" y="429"/>
                          </a:lnTo>
                          <a:lnTo>
                            <a:pt x="87" y="424"/>
                          </a:lnTo>
                          <a:lnTo>
                            <a:pt x="41" y="400"/>
                          </a:lnTo>
                          <a:lnTo>
                            <a:pt x="13" y="357"/>
                          </a:lnTo>
                          <a:lnTo>
                            <a:pt x="0" y="327"/>
                          </a:lnTo>
                          <a:lnTo>
                            <a:pt x="76" y="349"/>
                          </a:lnTo>
                          <a:lnTo>
                            <a:pt x="113" y="350"/>
                          </a:lnTo>
                          <a:lnTo>
                            <a:pt x="133" y="349"/>
                          </a:lnTo>
                          <a:lnTo>
                            <a:pt x="151" y="337"/>
                          </a:lnTo>
                          <a:lnTo>
                            <a:pt x="162" y="321"/>
                          </a:lnTo>
                          <a:lnTo>
                            <a:pt x="172" y="289"/>
                          </a:lnTo>
                          <a:lnTo>
                            <a:pt x="174" y="253"/>
                          </a:lnTo>
                          <a:lnTo>
                            <a:pt x="174" y="210"/>
                          </a:lnTo>
                          <a:lnTo>
                            <a:pt x="172" y="144"/>
                          </a:lnTo>
                          <a:lnTo>
                            <a:pt x="162" y="113"/>
                          </a:lnTo>
                          <a:lnTo>
                            <a:pt x="146" y="89"/>
                          </a:lnTo>
                          <a:lnTo>
                            <a:pt x="120" y="77"/>
                          </a:lnTo>
                          <a:lnTo>
                            <a:pt x="102" y="77"/>
                          </a:lnTo>
                          <a:lnTo>
                            <a:pt x="63" y="77"/>
                          </a:lnTo>
                          <a:lnTo>
                            <a:pt x="7" y="100"/>
                          </a:lnTo>
                          <a:lnTo>
                            <a:pt x="15" y="54"/>
                          </a:lnTo>
                          <a:lnTo>
                            <a:pt x="39" y="24"/>
                          </a:lnTo>
                          <a:lnTo>
                            <a:pt x="52" y="10"/>
                          </a:lnTo>
                          <a:close/>
                        </a:path>
                      </a:pathLst>
                    </a:custGeom>
                    <a:solidFill>
                      <a:srgbClr val="FF0033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256" name="Google Shape;1256;p78"/>
                    <p:cNvSpPr/>
                    <p:nvPr/>
                  </p:nvSpPr>
                  <p:spPr>
                    <a:xfrm>
                      <a:off x="4397375" y="557212"/>
                      <a:ext cx="241300" cy="338137"/>
                    </a:xfrm>
                    <a:custGeom>
                      <a:rect b="b" l="l" r="r" t="t"/>
                      <a:pathLst>
                        <a:path extrusionOk="0" h="428" w="305">
                          <a:moveTo>
                            <a:pt x="240" y="8"/>
                          </a:moveTo>
                          <a:lnTo>
                            <a:pt x="185" y="0"/>
                          </a:lnTo>
                          <a:lnTo>
                            <a:pt x="126" y="5"/>
                          </a:lnTo>
                          <a:lnTo>
                            <a:pt x="85" y="20"/>
                          </a:lnTo>
                          <a:lnTo>
                            <a:pt x="54" y="41"/>
                          </a:lnTo>
                          <a:lnTo>
                            <a:pt x="24" y="71"/>
                          </a:lnTo>
                          <a:lnTo>
                            <a:pt x="17" y="109"/>
                          </a:lnTo>
                          <a:lnTo>
                            <a:pt x="2" y="158"/>
                          </a:lnTo>
                          <a:lnTo>
                            <a:pt x="2" y="209"/>
                          </a:lnTo>
                          <a:lnTo>
                            <a:pt x="0" y="260"/>
                          </a:lnTo>
                          <a:lnTo>
                            <a:pt x="9" y="314"/>
                          </a:lnTo>
                          <a:lnTo>
                            <a:pt x="26" y="352"/>
                          </a:lnTo>
                          <a:lnTo>
                            <a:pt x="50" y="380"/>
                          </a:lnTo>
                          <a:lnTo>
                            <a:pt x="67" y="397"/>
                          </a:lnTo>
                          <a:lnTo>
                            <a:pt x="91" y="410"/>
                          </a:lnTo>
                          <a:lnTo>
                            <a:pt x="117" y="423"/>
                          </a:lnTo>
                          <a:lnTo>
                            <a:pt x="157" y="428"/>
                          </a:lnTo>
                          <a:lnTo>
                            <a:pt x="196" y="428"/>
                          </a:lnTo>
                          <a:lnTo>
                            <a:pt x="224" y="423"/>
                          </a:lnTo>
                          <a:lnTo>
                            <a:pt x="266" y="398"/>
                          </a:lnTo>
                          <a:lnTo>
                            <a:pt x="294" y="352"/>
                          </a:lnTo>
                          <a:lnTo>
                            <a:pt x="305" y="324"/>
                          </a:lnTo>
                          <a:lnTo>
                            <a:pt x="231" y="347"/>
                          </a:lnTo>
                          <a:lnTo>
                            <a:pt x="192" y="351"/>
                          </a:lnTo>
                          <a:lnTo>
                            <a:pt x="170" y="349"/>
                          </a:lnTo>
                          <a:lnTo>
                            <a:pt x="154" y="339"/>
                          </a:lnTo>
                          <a:lnTo>
                            <a:pt x="142" y="321"/>
                          </a:lnTo>
                          <a:lnTo>
                            <a:pt x="131" y="293"/>
                          </a:lnTo>
                          <a:lnTo>
                            <a:pt x="130" y="255"/>
                          </a:lnTo>
                          <a:lnTo>
                            <a:pt x="128" y="212"/>
                          </a:lnTo>
                          <a:lnTo>
                            <a:pt x="126" y="146"/>
                          </a:lnTo>
                          <a:lnTo>
                            <a:pt x="135" y="115"/>
                          </a:lnTo>
                          <a:lnTo>
                            <a:pt x="150" y="89"/>
                          </a:lnTo>
                          <a:lnTo>
                            <a:pt x="174" y="77"/>
                          </a:lnTo>
                          <a:lnTo>
                            <a:pt x="192" y="77"/>
                          </a:lnTo>
                          <a:lnTo>
                            <a:pt x="233" y="76"/>
                          </a:lnTo>
                          <a:lnTo>
                            <a:pt x="290" y="97"/>
                          </a:lnTo>
                          <a:lnTo>
                            <a:pt x="281" y="51"/>
                          </a:lnTo>
                          <a:lnTo>
                            <a:pt x="253" y="23"/>
                          </a:lnTo>
                          <a:lnTo>
                            <a:pt x="240" y="8"/>
                          </a:lnTo>
                          <a:close/>
                        </a:path>
                      </a:pathLst>
                    </a:custGeom>
                    <a:solidFill>
                      <a:srgbClr val="FF0033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</p:grpSp>
          <p:grpSp>
            <p:nvGrpSpPr>
              <p:cNvPr id="1257" name="Google Shape;1257;p78"/>
              <p:cNvGrpSpPr/>
              <p:nvPr/>
            </p:nvGrpSpPr>
            <p:grpSpPr>
              <a:xfrm>
                <a:off x="3125787" y="538162"/>
                <a:ext cx="642937" cy="582612"/>
                <a:chOff x="3125787" y="538162"/>
                <a:chExt cx="642937" cy="582612"/>
              </a:xfrm>
            </p:grpSpPr>
            <p:grpSp>
              <p:nvGrpSpPr>
                <p:cNvPr id="1258" name="Google Shape;1258;p78"/>
                <p:cNvGrpSpPr/>
                <p:nvPr/>
              </p:nvGrpSpPr>
              <p:grpSpPr>
                <a:xfrm>
                  <a:off x="3125787" y="538162"/>
                  <a:ext cx="642937" cy="582612"/>
                  <a:chOff x="3125787" y="538162"/>
                  <a:chExt cx="642937" cy="582612"/>
                </a:xfrm>
              </p:grpSpPr>
              <p:sp>
                <p:nvSpPr>
                  <p:cNvPr id="1259" name="Google Shape;1259;p78"/>
                  <p:cNvSpPr/>
                  <p:nvPr/>
                </p:nvSpPr>
                <p:spPr>
                  <a:xfrm>
                    <a:off x="3125787" y="538162"/>
                    <a:ext cx="642937" cy="582612"/>
                  </a:xfrm>
                  <a:custGeom>
                    <a:rect b="b" l="l" r="r" t="t"/>
                    <a:pathLst>
                      <a:path extrusionOk="0" h="734" w="811">
                        <a:moveTo>
                          <a:pt x="161" y="3"/>
                        </a:moveTo>
                        <a:lnTo>
                          <a:pt x="310" y="10"/>
                        </a:lnTo>
                        <a:lnTo>
                          <a:pt x="473" y="13"/>
                        </a:lnTo>
                        <a:lnTo>
                          <a:pt x="656" y="0"/>
                        </a:lnTo>
                        <a:lnTo>
                          <a:pt x="770" y="3"/>
                        </a:lnTo>
                        <a:lnTo>
                          <a:pt x="783" y="13"/>
                        </a:lnTo>
                        <a:lnTo>
                          <a:pt x="792" y="38"/>
                        </a:lnTo>
                        <a:lnTo>
                          <a:pt x="787" y="196"/>
                        </a:lnTo>
                        <a:lnTo>
                          <a:pt x="787" y="359"/>
                        </a:lnTo>
                        <a:lnTo>
                          <a:pt x="800" y="499"/>
                        </a:lnTo>
                        <a:lnTo>
                          <a:pt x="811" y="647"/>
                        </a:lnTo>
                        <a:lnTo>
                          <a:pt x="811" y="688"/>
                        </a:lnTo>
                        <a:lnTo>
                          <a:pt x="789" y="714"/>
                        </a:lnTo>
                        <a:lnTo>
                          <a:pt x="737" y="717"/>
                        </a:lnTo>
                        <a:lnTo>
                          <a:pt x="515" y="714"/>
                        </a:lnTo>
                        <a:lnTo>
                          <a:pt x="506" y="717"/>
                        </a:lnTo>
                        <a:lnTo>
                          <a:pt x="499" y="717"/>
                        </a:lnTo>
                        <a:lnTo>
                          <a:pt x="288" y="724"/>
                        </a:lnTo>
                        <a:lnTo>
                          <a:pt x="279" y="727"/>
                        </a:lnTo>
                        <a:lnTo>
                          <a:pt x="91" y="734"/>
                        </a:lnTo>
                        <a:lnTo>
                          <a:pt x="13" y="717"/>
                        </a:lnTo>
                        <a:lnTo>
                          <a:pt x="0" y="675"/>
                        </a:lnTo>
                        <a:lnTo>
                          <a:pt x="13" y="578"/>
                        </a:lnTo>
                        <a:lnTo>
                          <a:pt x="35" y="405"/>
                        </a:lnTo>
                        <a:lnTo>
                          <a:pt x="41" y="206"/>
                        </a:lnTo>
                        <a:lnTo>
                          <a:pt x="41" y="197"/>
                        </a:lnTo>
                        <a:lnTo>
                          <a:pt x="50" y="72"/>
                        </a:lnTo>
                        <a:lnTo>
                          <a:pt x="57" y="13"/>
                        </a:lnTo>
                        <a:lnTo>
                          <a:pt x="91" y="0"/>
                        </a:lnTo>
                        <a:lnTo>
                          <a:pt x="144" y="5"/>
                        </a:lnTo>
                        <a:lnTo>
                          <a:pt x="172" y="5"/>
                        </a:lnTo>
                        <a:lnTo>
                          <a:pt x="161" y="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60" name="Google Shape;1260;p78"/>
                  <p:cNvSpPr/>
                  <p:nvPr/>
                </p:nvSpPr>
                <p:spPr>
                  <a:xfrm>
                    <a:off x="3154362" y="565150"/>
                    <a:ext cx="579437" cy="522287"/>
                  </a:xfrm>
                  <a:custGeom>
                    <a:rect b="b" l="l" r="r" t="t"/>
                    <a:pathLst>
                      <a:path extrusionOk="0" h="658" w="732">
                        <a:moveTo>
                          <a:pt x="70" y="3"/>
                        </a:moveTo>
                        <a:lnTo>
                          <a:pt x="233" y="8"/>
                        </a:lnTo>
                        <a:lnTo>
                          <a:pt x="388" y="9"/>
                        </a:lnTo>
                        <a:lnTo>
                          <a:pt x="552" y="3"/>
                        </a:lnTo>
                        <a:lnTo>
                          <a:pt x="682" y="0"/>
                        </a:lnTo>
                        <a:lnTo>
                          <a:pt x="704" y="4"/>
                        </a:lnTo>
                        <a:lnTo>
                          <a:pt x="709" y="32"/>
                        </a:lnTo>
                        <a:lnTo>
                          <a:pt x="704" y="186"/>
                        </a:lnTo>
                        <a:lnTo>
                          <a:pt x="707" y="339"/>
                        </a:lnTo>
                        <a:lnTo>
                          <a:pt x="720" y="473"/>
                        </a:lnTo>
                        <a:lnTo>
                          <a:pt x="732" y="610"/>
                        </a:lnTo>
                        <a:lnTo>
                          <a:pt x="726" y="630"/>
                        </a:lnTo>
                        <a:lnTo>
                          <a:pt x="687" y="636"/>
                        </a:lnTo>
                        <a:lnTo>
                          <a:pt x="503" y="636"/>
                        </a:lnTo>
                        <a:lnTo>
                          <a:pt x="322" y="641"/>
                        </a:lnTo>
                        <a:lnTo>
                          <a:pt x="153" y="655"/>
                        </a:lnTo>
                        <a:lnTo>
                          <a:pt x="44" y="658"/>
                        </a:lnTo>
                        <a:lnTo>
                          <a:pt x="11" y="653"/>
                        </a:lnTo>
                        <a:lnTo>
                          <a:pt x="0" y="635"/>
                        </a:lnTo>
                        <a:lnTo>
                          <a:pt x="28" y="473"/>
                        </a:lnTo>
                        <a:lnTo>
                          <a:pt x="44" y="334"/>
                        </a:lnTo>
                        <a:lnTo>
                          <a:pt x="54" y="192"/>
                        </a:lnTo>
                        <a:lnTo>
                          <a:pt x="56" y="54"/>
                        </a:lnTo>
                        <a:lnTo>
                          <a:pt x="65" y="13"/>
                        </a:lnTo>
                        <a:lnTo>
                          <a:pt x="70" y="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261" name="Google Shape;1261;p78"/>
                <p:cNvGrpSpPr/>
                <p:nvPr/>
              </p:nvGrpSpPr>
              <p:grpSpPr>
                <a:xfrm>
                  <a:off x="3221037" y="614362"/>
                  <a:ext cx="471488" cy="352425"/>
                  <a:chOff x="3221037" y="614362"/>
                  <a:chExt cx="471488" cy="352425"/>
                </a:xfrm>
              </p:grpSpPr>
              <p:sp>
                <p:nvSpPr>
                  <p:cNvPr id="1262" name="Google Shape;1262;p78"/>
                  <p:cNvSpPr/>
                  <p:nvPr/>
                </p:nvSpPr>
                <p:spPr>
                  <a:xfrm>
                    <a:off x="3221037" y="614362"/>
                    <a:ext cx="160337" cy="334962"/>
                  </a:xfrm>
                  <a:custGeom>
                    <a:rect b="b" l="l" r="r" t="t"/>
                    <a:pathLst>
                      <a:path extrusionOk="0" h="423" w="201">
                        <a:moveTo>
                          <a:pt x="0" y="88"/>
                        </a:moveTo>
                        <a:lnTo>
                          <a:pt x="44" y="61"/>
                        </a:lnTo>
                        <a:lnTo>
                          <a:pt x="72" y="38"/>
                        </a:lnTo>
                        <a:lnTo>
                          <a:pt x="87" y="17"/>
                        </a:lnTo>
                        <a:lnTo>
                          <a:pt x="98" y="0"/>
                        </a:lnTo>
                        <a:lnTo>
                          <a:pt x="201" y="9"/>
                        </a:lnTo>
                        <a:lnTo>
                          <a:pt x="188" y="423"/>
                        </a:lnTo>
                        <a:lnTo>
                          <a:pt x="57" y="415"/>
                        </a:lnTo>
                        <a:lnTo>
                          <a:pt x="70" y="142"/>
                        </a:lnTo>
                        <a:lnTo>
                          <a:pt x="35" y="160"/>
                        </a:lnTo>
                        <a:lnTo>
                          <a:pt x="13" y="172"/>
                        </a:lnTo>
                        <a:lnTo>
                          <a:pt x="0" y="88"/>
                        </a:lnTo>
                        <a:close/>
                      </a:path>
                    </a:pathLst>
                  </a:custGeom>
                  <a:solidFill>
                    <a:srgbClr val="FF0033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1263" name="Google Shape;1263;p78"/>
                  <p:cNvGrpSpPr/>
                  <p:nvPr/>
                </p:nvGrpSpPr>
                <p:grpSpPr>
                  <a:xfrm>
                    <a:off x="3392487" y="623887"/>
                    <a:ext cx="300038" cy="342900"/>
                    <a:chOff x="3392487" y="623887"/>
                    <a:chExt cx="300038" cy="342900"/>
                  </a:xfrm>
                </p:grpSpPr>
                <p:sp>
                  <p:nvSpPr>
                    <p:cNvPr id="1264" name="Google Shape;1264;p78"/>
                    <p:cNvSpPr/>
                    <p:nvPr/>
                  </p:nvSpPr>
                  <p:spPr>
                    <a:xfrm>
                      <a:off x="3448050" y="625475"/>
                      <a:ext cx="244475" cy="341312"/>
                    </a:xfrm>
                    <a:custGeom>
                      <a:rect b="b" l="l" r="r" t="t"/>
                      <a:pathLst>
                        <a:path extrusionOk="0" h="430" w="309">
                          <a:moveTo>
                            <a:pt x="76" y="8"/>
                          </a:moveTo>
                          <a:lnTo>
                            <a:pt x="132" y="0"/>
                          </a:lnTo>
                          <a:lnTo>
                            <a:pt x="191" y="7"/>
                          </a:lnTo>
                          <a:lnTo>
                            <a:pt x="229" y="25"/>
                          </a:lnTo>
                          <a:lnTo>
                            <a:pt x="263" y="46"/>
                          </a:lnTo>
                          <a:lnTo>
                            <a:pt x="288" y="78"/>
                          </a:lnTo>
                          <a:lnTo>
                            <a:pt x="296" y="117"/>
                          </a:lnTo>
                          <a:lnTo>
                            <a:pt x="309" y="165"/>
                          </a:lnTo>
                          <a:lnTo>
                            <a:pt x="305" y="216"/>
                          </a:lnTo>
                          <a:lnTo>
                            <a:pt x="305" y="267"/>
                          </a:lnTo>
                          <a:lnTo>
                            <a:pt x="294" y="321"/>
                          </a:lnTo>
                          <a:lnTo>
                            <a:pt x="277" y="357"/>
                          </a:lnTo>
                          <a:lnTo>
                            <a:pt x="253" y="385"/>
                          </a:lnTo>
                          <a:lnTo>
                            <a:pt x="237" y="402"/>
                          </a:lnTo>
                          <a:lnTo>
                            <a:pt x="211" y="413"/>
                          </a:lnTo>
                          <a:lnTo>
                            <a:pt x="183" y="426"/>
                          </a:lnTo>
                          <a:lnTo>
                            <a:pt x="143" y="430"/>
                          </a:lnTo>
                          <a:lnTo>
                            <a:pt x="104" y="430"/>
                          </a:lnTo>
                          <a:lnTo>
                            <a:pt x="78" y="423"/>
                          </a:lnTo>
                          <a:lnTo>
                            <a:pt x="34" y="397"/>
                          </a:lnTo>
                          <a:lnTo>
                            <a:pt x="10" y="352"/>
                          </a:lnTo>
                          <a:lnTo>
                            <a:pt x="0" y="321"/>
                          </a:lnTo>
                          <a:lnTo>
                            <a:pt x="72" y="347"/>
                          </a:lnTo>
                          <a:lnTo>
                            <a:pt x="109" y="351"/>
                          </a:lnTo>
                          <a:lnTo>
                            <a:pt x="130" y="351"/>
                          </a:lnTo>
                          <a:lnTo>
                            <a:pt x="150" y="341"/>
                          </a:lnTo>
                          <a:lnTo>
                            <a:pt x="161" y="324"/>
                          </a:lnTo>
                          <a:lnTo>
                            <a:pt x="172" y="295"/>
                          </a:lnTo>
                          <a:lnTo>
                            <a:pt x="178" y="259"/>
                          </a:lnTo>
                          <a:lnTo>
                            <a:pt x="181" y="216"/>
                          </a:lnTo>
                          <a:lnTo>
                            <a:pt x="183" y="150"/>
                          </a:lnTo>
                          <a:lnTo>
                            <a:pt x="178" y="117"/>
                          </a:lnTo>
                          <a:lnTo>
                            <a:pt x="163" y="91"/>
                          </a:lnTo>
                          <a:lnTo>
                            <a:pt x="137" y="79"/>
                          </a:lnTo>
                          <a:lnTo>
                            <a:pt x="120" y="78"/>
                          </a:lnTo>
                          <a:lnTo>
                            <a:pt x="82" y="76"/>
                          </a:lnTo>
                          <a:lnTo>
                            <a:pt x="24" y="94"/>
                          </a:lnTo>
                          <a:lnTo>
                            <a:pt x="35" y="50"/>
                          </a:lnTo>
                          <a:lnTo>
                            <a:pt x="61" y="22"/>
                          </a:lnTo>
                          <a:lnTo>
                            <a:pt x="76" y="8"/>
                          </a:lnTo>
                          <a:close/>
                        </a:path>
                      </a:pathLst>
                    </a:custGeom>
                    <a:solidFill>
                      <a:srgbClr val="FF0033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265" name="Google Shape;1265;p78"/>
                    <p:cNvSpPr/>
                    <p:nvPr/>
                  </p:nvSpPr>
                  <p:spPr>
                    <a:xfrm>
                      <a:off x="3392487" y="623887"/>
                      <a:ext cx="238125" cy="341312"/>
                    </a:xfrm>
                    <a:custGeom>
                      <a:rect b="b" l="l" r="r" t="t"/>
                      <a:pathLst>
                        <a:path extrusionOk="0" h="429" w="299">
                          <a:moveTo>
                            <a:pt x="257" y="13"/>
                          </a:moveTo>
                          <a:lnTo>
                            <a:pt x="203" y="0"/>
                          </a:lnTo>
                          <a:lnTo>
                            <a:pt x="144" y="1"/>
                          </a:lnTo>
                          <a:lnTo>
                            <a:pt x="104" y="14"/>
                          </a:lnTo>
                          <a:lnTo>
                            <a:pt x="69" y="34"/>
                          </a:lnTo>
                          <a:lnTo>
                            <a:pt x="37" y="62"/>
                          </a:lnTo>
                          <a:lnTo>
                            <a:pt x="26" y="98"/>
                          </a:lnTo>
                          <a:lnTo>
                            <a:pt x="8" y="148"/>
                          </a:lnTo>
                          <a:lnTo>
                            <a:pt x="4" y="197"/>
                          </a:lnTo>
                          <a:lnTo>
                            <a:pt x="0" y="248"/>
                          </a:lnTo>
                          <a:lnTo>
                            <a:pt x="4" y="302"/>
                          </a:lnTo>
                          <a:lnTo>
                            <a:pt x="17" y="342"/>
                          </a:lnTo>
                          <a:lnTo>
                            <a:pt x="39" y="373"/>
                          </a:lnTo>
                          <a:lnTo>
                            <a:pt x="54" y="388"/>
                          </a:lnTo>
                          <a:lnTo>
                            <a:pt x="76" y="404"/>
                          </a:lnTo>
                          <a:lnTo>
                            <a:pt x="102" y="419"/>
                          </a:lnTo>
                          <a:lnTo>
                            <a:pt x="141" y="426"/>
                          </a:lnTo>
                          <a:lnTo>
                            <a:pt x="179" y="429"/>
                          </a:lnTo>
                          <a:lnTo>
                            <a:pt x="209" y="426"/>
                          </a:lnTo>
                          <a:lnTo>
                            <a:pt x="253" y="403"/>
                          </a:lnTo>
                          <a:lnTo>
                            <a:pt x="283" y="360"/>
                          </a:lnTo>
                          <a:lnTo>
                            <a:pt x="298" y="332"/>
                          </a:lnTo>
                          <a:lnTo>
                            <a:pt x="222" y="350"/>
                          </a:lnTo>
                          <a:lnTo>
                            <a:pt x="183" y="350"/>
                          </a:lnTo>
                          <a:lnTo>
                            <a:pt x="161" y="348"/>
                          </a:lnTo>
                          <a:lnTo>
                            <a:pt x="146" y="337"/>
                          </a:lnTo>
                          <a:lnTo>
                            <a:pt x="137" y="319"/>
                          </a:lnTo>
                          <a:lnTo>
                            <a:pt x="128" y="289"/>
                          </a:lnTo>
                          <a:lnTo>
                            <a:pt x="128" y="251"/>
                          </a:lnTo>
                          <a:lnTo>
                            <a:pt x="129" y="209"/>
                          </a:lnTo>
                          <a:lnTo>
                            <a:pt x="133" y="144"/>
                          </a:lnTo>
                          <a:lnTo>
                            <a:pt x="144" y="113"/>
                          </a:lnTo>
                          <a:lnTo>
                            <a:pt x="161" y="87"/>
                          </a:lnTo>
                          <a:lnTo>
                            <a:pt x="187" y="79"/>
                          </a:lnTo>
                          <a:lnTo>
                            <a:pt x="203" y="77"/>
                          </a:lnTo>
                          <a:lnTo>
                            <a:pt x="244" y="80"/>
                          </a:lnTo>
                          <a:lnTo>
                            <a:pt x="299" y="105"/>
                          </a:lnTo>
                          <a:lnTo>
                            <a:pt x="294" y="59"/>
                          </a:lnTo>
                          <a:lnTo>
                            <a:pt x="270" y="29"/>
                          </a:lnTo>
                          <a:lnTo>
                            <a:pt x="257" y="13"/>
                          </a:lnTo>
                          <a:close/>
                        </a:path>
                      </a:pathLst>
                    </a:custGeom>
                    <a:solidFill>
                      <a:srgbClr val="FF0033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</p:grpSp>
        </p:grpSp>
      </p:grpSp>
      <p:sp>
        <p:nvSpPr>
          <p:cNvPr id="1266" name="Google Shape;1266;p78"/>
          <p:cNvSpPr txBox="1"/>
          <p:nvPr>
            <p:ph type="title"/>
          </p:nvPr>
        </p:nvSpPr>
        <p:spPr>
          <a:xfrm rot="-300000">
            <a:off x="3176587" y="1847850"/>
            <a:ext cx="3019425" cy="544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5S Checklist</a:t>
            </a:r>
            <a:endParaRPr/>
          </a:p>
        </p:txBody>
      </p:sp>
      <p:sp>
        <p:nvSpPr>
          <p:cNvPr id="1267" name="Google Shape;1267;p78"/>
          <p:cNvSpPr txBox="1"/>
          <p:nvPr>
            <p:ph idx="1" type="body"/>
          </p:nvPr>
        </p:nvSpPr>
        <p:spPr>
          <a:xfrm>
            <a:off x="401637" y="3335337"/>
            <a:ext cx="4648200" cy="2009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Audits performed for 5S’s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 display of current standings and progress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Emphasis on Sustaining</a:t>
            </a:r>
            <a:endParaRPr/>
          </a:p>
        </p:txBody>
      </p:sp>
      <p:grpSp>
        <p:nvGrpSpPr>
          <p:cNvPr id="1268" name="Google Shape;1268;p78"/>
          <p:cNvGrpSpPr/>
          <p:nvPr/>
        </p:nvGrpSpPr>
        <p:grpSpPr>
          <a:xfrm>
            <a:off x="5105400" y="2495550"/>
            <a:ext cx="3657600" cy="4038600"/>
            <a:chOff x="5105400" y="2057400"/>
            <a:chExt cx="3657600" cy="4038600"/>
          </a:xfrm>
        </p:grpSpPr>
        <p:sp>
          <p:nvSpPr>
            <p:cNvPr id="1269" name="Google Shape;1269;p78"/>
            <p:cNvSpPr txBox="1"/>
            <p:nvPr/>
          </p:nvSpPr>
          <p:spPr>
            <a:xfrm>
              <a:off x="5105400" y="2057400"/>
              <a:ext cx="3657600" cy="4038600"/>
            </a:xfrm>
            <a:prstGeom prst="rect">
              <a:avLst/>
            </a:prstGeom>
            <a:solidFill>
              <a:srgbClr val="FFFFFF"/>
            </a:solidFill>
            <a:ln cap="flat" cmpd="sng" w="1267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78"/>
            <p:cNvSpPr txBox="1"/>
            <p:nvPr/>
          </p:nvSpPr>
          <p:spPr>
            <a:xfrm>
              <a:off x="5181600" y="2133600"/>
              <a:ext cx="3352800" cy="5191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Times New Roman"/>
                <a:buNone/>
              </a:pPr>
              <a:r>
                <a:rPr b="1" i="0" lang="en-US" sz="28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5S Audit</a:t>
              </a:r>
              <a:endParaRPr/>
            </a:p>
          </p:txBody>
        </p:sp>
        <p:sp>
          <p:nvSpPr>
            <p:cNvPr id="1271" name="Google Shape;1271;p78"/>
            <p:cNvSpPr txBox="1"/>
            <p:nvPr/>
          </p:nvSpPr>
          <p:spPr>
            <a:xfrm>
              <a:off x="5334000" y="5486400"/>
              <a:ext cx="3200400" cy="336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Times New Roman"/>
                <a:buNone/>
              </a:pPr>
              <a:r>
                <a:rPr b="1" i="0" lang="en-US" sz="16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Points Needing Attention</a:t>
              </a:r>
              <a:endParaRPr/>
            </a:p>
          </p:txBody>
        </p:sp>
        <p:sp>
          <p:nvSpPr>
            <p:cNvPr id="1272" name="Google Shape;1272;p78"/>
            <p:cNvSpPr txBox="1"/>
            <p:nvPr/>
          </p:nvSpPr>
          <p:spPr>
            <a:xfrm>
              <a:off x="5410200" y="2362200"/>
              <a:ext cx="2590800" cy="32623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800"/>
                <a:buFont typeface="Times New Roman"/>
                <a:buNone/>
              </a:pPr>
              <a:r>
                <a:rPr b="1" i="1" lang="en-US" sz="208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7</a:t>
              </a:r>
              <a:endParaRPr/>
            </a:p>
          </p:txBody>
        </p:sp>
        <p:sp>
          <p:nvSpPr>
            <p:cNvPr id="1273" name="Google Shape;1273;p78"/>
            <p:cNvSpPr txBox="1"/>
            <p:nvPr/>
          </p:nvSpPr>
          <p:spPr>
            <a:xfrm>
              <a:off x="5715000" y="2743200"/>
              <a:ext cx="2438400" cy="2667000"/>
            </a:xfrm>
            <a:prstGeom prst="rect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79"/>
          <p:cNvSpPr txBox="1"/>
          <p:nvPr>
            <p:ph type="title"/>
          </p:nvPr>
        </p:nvSpPr>
        <p:spPr>
          <a:xfrm>
            <a:off x="1985962" y="1171575"/>
            <a:ext cx="5173662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5S Supportive Strategies</a:t>
            </a:r>
            <a:endParaRPr/>
          </a:p>
        </p:txBody>
      </p:sp>
      <p:sp>
        <p:nvSpPr>
          <p:cNvPr id="1279" name="Google Shape;1279;p79"/>
          <p:cNvSpPr txBox="1"/>
          <p:nvPr>
            <p:ph idx="1" type="body"/>
          </p:nvPr>
        </p:nvSpPr>
        <p:spPr>
          <a:xfrm>
            <a:off x="2103437" y="3175000"/>
            <a:ext cx="2808287" cy="1646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 coding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Point of use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Safety</a:t>
            </a:r>
            <a:endParaRPr/>
          </a:p>
        </p:txBody>
      </p:sp>
      <p:grpSp>
        <p:nvGrpSpPr>
          <p:cNvPr id="1280" name="Google Shape;1280;p79"/>
          <p:cNvGrpSpPr/>
          <p:nvPr/>
        </p:nvGrpSpPr>
        <p:grpSpPr>
          <a:xfrm>
            <a:off x="4976812" y="1893887"/>
            <a:ext cx="2913062" cy="4318000"/>
            <a:chOff x="5619750" y="1893887"/>
            <a:chExt cx="2913062" cy="4318000"/>
          </a:xfrm>
        </p:grpSpPr>
        <p:sp>
          <p:nvSpPr>
            <p:cNvPr id="1281" name="Google Shape;1281;p79"/>
            <p:cNvSpPr/>
            <p:nvPr/>
          </p:nvSpPr>
          <p:spPr>
            <a:xfrm>
              <a:off x="5619750" y="2816225"/>
              <a:ext cx="2314575" cy="3395662"/>
            </a:xfrm>
            <a:custGeom>
              <a:rect b="b" l="l" r="r" t="t"/>
              <a:pathLst>
                <a:path extrusionOk="0" h="2139" w="1458">
                  <a:moveTo>
                    <a:pt x="1436" y="1799"/>
                  </a:moveTo>
                  <a:lnTo>
                    <a:pt x="1385" y="1394"/>
                  </a:lnTo>
                  <a:lnTo>
                    <a:pt x="1361" y="1147"/>
                  </a:lnTo>
                  <a:lnTo>
                    <a:pt x="1323" y="841"/>
                  </a:lnTo>
                  <a:lnTo>
                    <a:pt x="1276" y="546"/>
                  </a:lnTo>
                  <a:lnTo>
                    <a:pt x="1249" y="303"/>
                  </a:lnTo>
                  <a:lnTo>
                    <a:pt x="1233" y="124"/>
                  </a:lnTo>
                  <a:lnTo>
                    <a:pt x="1230" y="117"/>
                  </a:lnTo>
                  <a:lnTo>
                    <a:pt x="1230" y="111"/>
                  </a:lnTo>
                  <a:lnTo>
                    <a:pt x="1229" y="103"/>
                  </a:lnTo>
                  <a:lnTo>
                    <a:pt x="1226" y="97"/>
                  </a:lnTo>
                  <a:lnTo>
                    <a:pt x="1224" y="91"/>
                  </a:lnTo>
                  <a:lnTo>
                    <a:pt x="1224" y="84"/>
                  </a:lnTo>
                  <a:lnTo>
                    <a:pt x="1223" y="78"/>
                  </a:lnTo>
                  <a:lnTo>
                    <a:pt x="1220" y="72"/>
                  </a:lnTo>
                  <a:lnTo>
                    <a:pt x="1216" y="65"/>
                  </a:lnTo>
                  <a:lnTo>
                    <a:pt x="1214" y="59"/>
                  </a:lnTo>
                  <a:lnTo>
                    <a:pt x="1207" y="53"/>
                  </a:lnTo>
                  <a:lnTo>
                    <a:pt x="1201" y="49"/>
                  </a:lnTo>
                  <a:lnTo>
                    <a:pt x="1196" y="45"/>
                  </a:lnTo>
                  <a:lnTo>
                    <a:pt x="1188" y="40"/>
                  </a:lnTo>
                  <a:lnTo>
                    <a:pt x="1183" y="39"/>
                  </a:lnTo>
                  <a:lnTo>
                    <a:pt x="1177" y="36"/>
                  </a:lnTo>
                  <a:lnTo>
                    <a:pt x="1170" y="36"/>
                  </a:lnTo>
                  <a:lnTo>
                    <a:pt x="1100" y="17"/>
                  </a:lnTo>
                  <a:lnTo>
                    <a:pt x="1005" y="4"/>
                  </a:lnTo>
                  <a:lnTo>
                    <a:pt x="880" y="0"/>
                  </a:lnTo>
                  <a:lnTo>
                    <a:pt x="741" y="13"/>
                  </a:lnTo>
                  <a:lnTo>
                    <a:pt x="0" y="46"/>
                  </a:lnTo>
                  <a:lnTo>
                    <a:pt x="71" y="79"/>
                  </a:lnTo>
                  <a:lnTo>
                    <a:pt x="929" y="59"/>
                  </a:lnTo>
                  <a:lnTo>
                    <a:pt x="1087" y="64"/>
                  </a:lnTo>
                  <a:lnTo>
                    <a:pt x="1129" y="77"/>
                  </a:lnTo>
                  <a:lnTo>
                    <a:pt x="1158" y="84"/>
                  </a:lnTo>
                  <a:lnTo>
                    <a:pt x="1188" y="134"/>
                  </a:lnTo>
                  <a:lnTo>
                    <a:pt x="1216" y="307"/>
                  </a:lnTo>
                  <a:lnTo>
                    <a:pt x="1242" y="473"/>
                  </a:lnTo>
                  <a:lnTo>
                    <a:pt x="1262" y="635"/>
                  </a:lnTo>
                  <a:lnTo>
                    <a:pt x="1285" y="808"/>
                  </a:lnTo>
                  <a:lnTo>
                    <a:pt x="1314" y="1007"/>
                  </a:lnTo>
                  <a:lnTo>
                    <a:pt x="1337" y="1211"/>
                  </a:lnTo>
                  <a:lnTo>
                    <a:pt x="1360" y="1423"/>
                  </a:lnTo>
                  <a:lnTo>
                    <a:pt x="1379" y="1582"/>
                  </a:lnTo>
                  <a:lnTo>
                    <a:pt x="1412" y="1811"/>
                  </a:lnTo>
                  <a:lnTo>
                    <a:pt x="1422" y="1971"/>
                  </a:lnTo>
                  <a:lnTo>
                    <a:pt x="1421" y="1977"/>
                  </a:lnTo>
                  <a:lnTo>
                    <a:pt x="1434" y="2139"/>
                  </a:lnTo>
                  <a:lnTo>
                    <a:pt x="1458" y="2117"/>
                  </a:lnTo>
                  <a:lnTo>
                    <a:pt x="1452" y="2023"/>
                  </a:lnTo>
                  <a:lnTo>
                    <a:pt x="1441" y="1872"/>
                  </a:lnTo>
                  <a:lnTo>
                    <a:pt x="1436" y="17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82" name="Google Shape;1282;p79"/>
            <p:cNvGrpSpPr/>
            <p:nvPr/>
          </p:nvGrpSpPr>
          <p:grpSpPr>
            <a:xfrm>
              <a:off x="7364412" y="3151187"/>
              <a:ext cx="1030288" cy="2814638"/>
              <a:chOff x="7231062" y="2093912"/>
              <a:chExt cx="1030288" cy="2814638"/>
            </a:xfrm>
          </p:grpSpPr>
          <p:sp>
            <p:nvSpPr>
              <p:cNvPr id="1283" name="Google Shape;1283;p79"/>
              <p:cNvSpPr/>
              <p:nvPr/>
            </p:nvSpPr>
            <p:spPr>
              <a:xfrm>
                <a:off x="7858125" y="2595562"/>
                <a:ext cx="403225" cy="492125"/>
              </a:xfrm>
              <a:custGeom>
                <a:rect b="b" l="l" r="r" t="t"/>
                <a:pathLst>
                  <a:path extrusionOk="0" h="310" w="254">
                    <a:moveTo>
                      <a:pt x="81" y="76"/>
                    </a:moveTo>
                    <a:lnTo>
                      <a:pt x="107" y="63"/>
                    </a:lnTo>
                    <a:lnTo>
                      <a:pt x="136" y="55"/>
                    </a:lnTo>
                    <a:lnTo>
                      <a:pt x="165" y="55"/>
                    </a:lnTo>
                    <a:lnTo>
                      <a:pt x="202" y="62"/>
                    </a:lnTo>
                    <a:lnTo>
                      <a:pt x="231" y="78"/>
                    </a:lnTo>
                    <a:lnTo>
                      <a:pt x="245" y="101"/>
                    </a:lnTo>
                    <a:lnTo>
                      <a:pt x="254" y="130"/>
                    </a:lnTo>
                    <a:lnTo>
                      <a:pt x="250" y="163"/>
                    </a:lnTo>
                    <a:lnTo>
                      <a:pt x="234" y="203"/>
                    </a:lnTo>
                    <a:lnTo>
                      <a:pt x="206" y="241"/>
                    </a:lnTo>
                    <a:lnTo>
                      <a:pt x="175" y="270"/>
                    </a:lnTo>
                    <a:lnTo>
                      <a:pt x="137" y="291"/>
                    </a:lnTo>
                    <a:lnTo>
                      <a:pt x="108" y="303"/>
                    </a:lnTo>
                    <a:lnTo>
                      <a:pt x="65" y="310"/>
                    </a:lnTo>
                    <a:lnTo>
                      <a:pt x="33" y="306"/>
                    </a:lnTo>
                    <a:lnTo>
                      <a:pt x="10" y="288"/>
                    </a:lnTo>
                    <a:lnTo>
                      <a:pt x="0" y="261"/>
                    </a:lnTo>
                    <a:lnTo>
                      <a:pt x="2" y="228"/>
                    </a:lnTo>
                    <a:lnTo>
                      <a:pt x="15" y="184"/>
                    </a:lnTo>
                    <a:lnTo>
                      <a:pt x="36" y="148"/>
                    </a:lnTo>
                    <a:lnTo>
                      <a:pt x="58" y="108"/>
                    </a:lnTo>
                    <a:lnTo>
                      <a:pt x="32" y="63"/>
                    </a:lnTo>
                    <a:lnTo>
                      <a:pt x="10" y="43"/>
                    </a:lnTo>
                    <a:lnTo>
                      <a:pt x="6" y="36"/>
                    </a:lnTo>
                    <a:lnTo>
                      <a:pt x="2" y="30"/>
                    </a:lnTo>
                    <a:lnTo>
                      <a:pt x="2" y="24"/>
                    </a:lnTo>
                    <a:lnTo>
                      <a:pt x="2" y="17"/>
                    </a:lnTo>
                    <a:lnTo>
                      <a:pt x="2" y="11"/>
                    </a:lnTo>
                    <a:lnTo>
                      <a:pt x="9" y="7"/>
                    </a:lnTo>
                    <a:lnTo>
                      <a:pt x="15" y="3"/>
                    </a:lnTo>
                    <a:lnTo>
                      <a:pt x="20" y="3"/>
                    </a:lnTo>
                    <a:lnTo>
                      <a:pt x="28" y="0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6" y="3"/>
                    </a:lnTo>
                    <a:lnTo>
                      <a:pt x="48" y="10"/>
                    </a:lnTo>
                    <a:lnTo>
                      <a:pt x="65" y="44"/>
                    </a:lnTo>
                    <a:lnTo>
                      <a:pt x="81" y="76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4" name="Google Shape;1284;p79"/>
              <p:cNvSpPr/>
              <p:nvPr/>
            </p:nvSpPr>
            <p:spPr>
              <a:xfrm>
                <a:off x="7446962" y="2665412"/>
                <a:ext cx="571500" cy="723900"/>
              </a:xfrm>
              <a:custGeom>
                <a:rect b="b" l="l" r="r" t="t"/>
                <a:pathLst>
                  <a:path extrusionOk="0" h="456" w="360">
                    <a:moveTo>
                      <a:pt x="276" y="354"/>
                    </a:moveTo>
                    <a:lnTo>
                      <a:pt x="317" y="334"/>
                    </a:lnTo>
                    <a:lnTo>
                      <a:pt x="346" y="338"/>
                    </a:lnTo>
                    <a:lnTo>
                      <a:pt x="360" y="366"/>
                    </a:lnTo>
                    <a:lnTo>
                      <a:pt x="354" y="396"/>
                    </a:lnTo>
                    <a:lnTo>
                      <a:pt x="351" y="402"/>
                    </a:lnTo>
                    <a:lnTo>
                      <a:pt x="323" y="432"/>
                    </a:lnTo>
                    <a:lnTo>
                      <a:pt x="248" y="456"/>
                    </a:lnTo>
                    <a:lnTo>
                      <a:pt x="187" y="455"/>
                    </a:lnTo>
                    <a:lnTo>
                      <a:pt x="151" y="436"/>
                    </a:lnTo>
                    <a:lnTo>
                      <a:pt x="137" y="399"/>
                    </a:lnTo>
                    <a:lnTo>
                      <a:pt x="132" y="321"/>
                    </a:lnTo>
                    <a:lnTo>
                      <a:pt x="126" y="249"/>
                    </a:lnTo>
                    <a:lnTo>
                      <a:pt x="108" y="184"/>
                    </a:lnTo>
                    <a:lnTo>
                      <a:pt x="88" y="156"/>
                    </a:lnTo>
                    <a:lnTo>
                      <a:pt x="80" y="156"/>
                    </a:lnTo>
                    <a:lnTo>
                      <a:pt x="75" y="159"/>
                    </a:lnTo>
                    <a:lnTo>
                      <a:pt x="69" y="159"/>
                    </a:lnTo>
                    <a:lnTo>
                      <a:pt x="64" y="165"/>
                    </a:lnTo>
                    <a:lnTo>
                      <a:pt x="62" y="171"/>
                    </a:lnTo>
                    <a:lnTo>
                      <a:pt x="60" y="178"/>
                    </a:lnTo>
                    <a:lnTo>
                      <a:pt x="60" y="184"/>
                    </a:lnTo>
                    <a:lnTo>
                      <a:pt x="60" y="190"/>
                    </a:lnTo>
                    <a:lnTo>
                      <a:pt x="60" y="197"/>
                    </a:lnTo>
                    <a:lnTo>
                      <a:pt x="60" y="203"/>
                    </a:lnTo>
                    <a:lnTo>
                      <a:pt x="56" y="208"/>
                    </a:lnTo>
                    <a:lnTo>
                      <a:pt x="50" y="215"/>
                    </a:lnTo>
                    <a:lnTo>
                      <a:pt x="43" y="217"/>
                    </a:lnTo>
                    <a:lnTo>
                      <a:pt x="37" y="217"/>
                    </a:lnTo>
                    <a:lnTo>
                      <a:pt x="31" y="215"/>
                    </a:lnTo>
                    <a:lnTo>
                      <a:pt x="24" y="213"/>
                    </a:lnTo>
                    <a:lnTo>
                      <a:pt x="23" y="207"/>
                    </a:lnTo>
                    <a:lnTo>
                      <a:pt x="23" y="201"/>
                    </a:lnTo>
                    <a:lnTo>
                      <a:pt x="23" y="194"/>
                    </a:lnTo>
                    <a:lnTo>
                      <a:pt x="23" y="185"/>
                    </a:lnTo>
                    <a:lnTo>
                      <a:pt x="23" y="179"/>
                    </a:lnTo>
                    <a:lnTo>
                      <a:pt x="23" y="174"/>
                    </a:lnTo>
                    <a:lnTo>
                      <a:pt x="23" y="166"/>
                    </a:lnTo>
                    <a:lnTo>
                      <a:pt x="28" y="161"/>
                    </a:lnTo>
                    <a:lnTo>
                      <a:pt x="36" y="155"/>
                    </a:lnTo>
                    <a:lnTo>
                      <a:pt x="39" y="148"/>
                    </a:lnTo>
                    <a:lnTo>
                      <a:pt x="43" y="142"/>
                    </a:lnTo>
                    <a:lnTo>
                      <a:pt x="47" y="136"/>
                    </a:lnTo>
                    <a:lnTo>
                      <a:pt x="54" y="129"/>
                    </a:lnTo>
                    <a:lnTo>
                      <a:pt x="56" y="123"/>
                    </a:lnTo>
                    <a:lnTo>
                      <a:pt x="54" y="117"/>
                    </a:lnTo>
                    <a:lnTo>
                      <a:pt x="50" y="110"/>
                    </a:lnTo>
                    <a:lnTo>
                      <a:pt x="43" y="109"/>
                    </a:lnTo>
                    <a:lnTo>
                      <a:pt x="37" y="107"/>
                    </a:lnTo>
                    <a:lnTo>
                      <a:pt x="31" y="107"/>
                    </a:lnTo>
                    <a:lnTo>
                      <a:pt x="23" y="107"/>
                    </a:lnTo>
                    <a:lnTo>
                      <a:pt x="17" y="104"/>
                    </a:lnTo>
                    <a:lnTo>
                      <a:pt x="10" y="100"/>
                    </a:lnTo>
                    <a:lnTo>
                      <a:pt x="1" y="96"/>
                    </a:lnTo>
                    <a:lnTo>
                      <a:pt x="0" y="89"/>
                    </a:lnTo>
                    <a:lnTo>
                      <a:pt x="0" y="81"/>
                    </a:lnTo>
                    <a:lnTo>
                      <a:pt x="1" y="76"/>
                    </a:lnTo>
                    <a:lnTo>
                      <a:pt x="8" y="71"/>
                    </a:lnTo>
                    <a:lnTo>
                      <a:pt x="14" y="70"/>
                    </a:lnTo>
                    <a:lnTo>
                      <a:pt x="20" y="70"/>
                    </a:lnTo>
                    <a:lnTo>
                      <a:pt x="27" y="70"/>
                    </a:lnTo>
                    <a:lnTo>
                      <a:pt x="36" y="71"/>
                    </a:lnTo>
                    <a:lnTo>
                      <a:pt x="41" y="74"/>
                    </a:lnTo>
                    <a:lnTo>
                      <a:pt x="47" y="76"/>
                    </a:lnTo>
                    <a:lnTo>
                      <a:pt x="47" y="70"/>
                    </a:lnTo>
                    <a:lnTo>
                      <a:pt x="41" y="65"/>
                    </a:lnTo>
                    <a:lnTo>
                      <a:pt x="39" y="58"/>
                    </a:lnTo>
                    <a:lnTo>
                      <a:pt x="31" y="55"/>
                    </a:lnTo>
                    <a:lnTo>
                      <a:pt x="27" y="48"/>
                    </a:lnTo>
                    <a:lnTo>
                      <a:pt x="20" y="42"/>
                    </a:lnTo>
                    <a:lnTo>
                      <a:pt x="17" y="37"/>
                    </a:lnTo>
                    <a:lnTo>
                      <a:pt x="14" y="29"/>
                    </a:lnTo>
                    <a:lnTo>
                      <a:pt x="14" y="24"/>
                    </a:lnTo>
                    <a:lnTo>
                      <a:pt x="10" y="18"/>
                    </a:lnTo>
                    <a:lnTo>
                      <a:pt x="10" y="11"/>
                    </a:lnTo>
                    <a:lnTo>
                      <a:pt x="17" y="9"/>
                    </a:lnTo>
                    <a:lnTo>
                      <a:pt x="23" y="2"/>
                    </a:lnTo>
                    <a:lnTo>
                      <a:pt x="28" y="2"/>
                    </a:lnTo>
                    <a:lnTo>
                      <a:pt x="36" y="0"/>
                    </a:lnTo>
                    <a:lnTo>
                      <a:pt x="41" y="2"/>
                    </a:lnTo>
                    <a:lnTo>
                      <a:pt x="47" y="5"/>
                    </a:lnTo>
                    <a:lnTo>
                      <a:pt x="51" y="11"/>
                    </a:lnTo>
                    <a:lnTo>
                      <a:pt x="57" y="18"/>
                    </a:lnTo>
                    <a:lnTo>
                      <a:pt x="64" y="21"/>
                    </a:lnTo>
                    <a:lnTo>
                      <a:pt x="69" y="28"/>
                    </a:lnTo>
                    <a:lnTo>
                      <a:pt x="75" y="34"/>
                    </a:lnTo>
                    <a:lnTo>
                      <a:pt x="76" y="39"/>
                    </a:lnTo>
                    <a:lnTo>
                      <a:pt x="80" y="47"/>
                    </a:lnTo>
                    <a:lnTo>
                      <a:pt x="85" y="52"/>
                    </a:lnTo>
                    <a:lnTo>
                      <a:pt x="85" y="58"/>
                    </a:lnTo>
                    <a:lnTo>
                      <a:pt x="85" y="65"/>
                    </a:lnTo>
                    <a:lnTo>
                      <a:pt x="89" y="71"/>
                    </a:lnTo>
                    <a:lnTo>
                      <a:pt x="95" y="76"/>
                    </a:lnTo>
                    <a:lnTo>
                      <a:pt x="111" y="113"/>
                    </a:lnTo>
                    <a:lnTo>
                      <a:pt x="139" y="165"/>
                    </a:lnTo>
                    <a:lnTo>
                      <a:pt x="151" y="204"/>
                    </a:lnTo>
                    <a:lnTo>
                      <a:pt x="160" y="254"/>
                    </a:lnTo>
                    <a:lnTo>
                      <a:pt x="168" y="315"/>
                    </a:lnTo>
                    <a:lnTo>
                      <a:pt x="178" y="363"/>
                    </a:lnTo>
                    <a:lnTo>
                      <a:pt x="190" y="392"/>
                    </a:lnTo>
                    <a:lnTo>
                      <a:pt x="206" y="396"/>
                    </a:lnTo>
                    <a:lnTo>
                      <a:pt x="227" y="394"/>
                    </a:lnTo>
                    <a:lnTo>
                      <a:pt x="252" y="380"/>
                    </a:lnTo>
                    <a:lnTo>
                      <a:pt x="276" y="354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5" name="Google Shape;1285;p79"/>
              <p:cNvSpPr/>
              <p:nvPr/>
            </p:nvSpPr>
            <p:spPr>
              <a:xfrm>
                <a:off x="7666037" y="2093912"/>
                <a:ext cx="347662" cy="1101725"/>
              </a:xfrm>
              <a:custGeom>
                <a:rect b="b" l="l" r="r" t="t"/>
                <a:pathLst>
                  <a:path extrusionOk="0" h="694" w="219">
                    <a:moveTo>
                      <a:pt x="102" y="454"/>
                    </a:moveTo>
                    <a:lnTo>
                      <a:pt x="141" y="528"/>
                    </a:lnTo>
                    <a:lnTo>
                      <a:pt x="190" y="590"/>
                    </a:lnTo>
                    <a:lnTo>
                      <a:pt x="213" y="613"/>
                    </a:lnTo>
                    <a:lnTo>
                      <a:pt x="219" y="636"/>
                    </a:lnTo>
                    <a:lnTo>
                      <a:pt x="215" y="668"/>
                    </a:lnTo>
                    <a:lnTo>
                      <a:pt x="190" y="691"/>
                    </a:lnTo>
                    <a:lnTo>
                      <a:pt x="157" y="694"/>
                    </a:lnTo>
                    <a:lnTo>
                      <a:pt x="140" y="679"/>
                    </a:lnTo>
                    <a:lnTo>
                      <a:pt x="120" y="630"/>
                    </a:lnTo>
                    <a:lnTo>
                      <a:pt x="85" y="528"/>
                    </a:lnTo>
                    <a:lnTo>
                      <a:pt x="52" y="415"/>
                    </a:lnTo>
                    <a:lnTo>
                      <a:pt x="38" y="337"/>
                    </a:lnTo>
                    <a:lnTo>
                      <a:pt x="40" y="267"/>
                    </a:lnTo>
                    <a:lnTo>
                      <a:pt x="51" y="206"/>
                    </a:lnTo>
                    <a:lnTo>
                      <a:pt x="69" y="148"/>
                    </a:lnTo>
                    <a:lnTo>
                      <a:pt x="78" y="120"/>
                    </a:lnTo>
                    <a:lnTo>
                      <a:pt x="74" y="112"/>
                    </a:lnTo>
                    <a:lnTo>
                      <a:pt x="69" y="107"/>
                    </a:lnTo>
                    <a:lnTo>
                      <a:pt x="62" y="105"/>
                    </a:lnTo>
                    <a:lnTo>
                      <a:pt x="56" y="102"/>
                    </a:lnTo>
                    <a:lnTo>
                      <a:pt x="48" y="101"/>
                    </a:lnTo>
                    <a:lnTo>
                      <a:pt x="42" y="101"/>
                    </a:lnTo>
                    <a:lnTo>
                      <a:pt x="36" y="101"/>
                    </a:lnTo>
                    <a:lnTo>
                      <a:pt x="27" y="101"/>
                    </a:lnTo>
                    <a:lnTo>
                      <a:pt x="19" y="98"/>
                    </a:lnTo>
                    <a:lnTo>
                      <a:pt x="13" y="96"/>
                    </a:lnTo>
                    <a:lnTo>
                      <a:pt x="6" y="92"/>
                    </a:lnTo>
                    <a:lnTo>
                      <a:pt x="1" y="86"/>
                    </a:lnTo>
                    <a:lnTo>
                      <a:pt x="0" y="79"/>
                    </a:lnTo>
                    <a:lnTo>
                      <a:pt x="0" y="73"/>
                    </a:lnTo>
                    <a:lnTo>
                      <a:pt x="1" y="68"/>
                    </a:lnTo>
                    <a:lnTo>
                      <a:pt x="9" y="60"/>
                    </a:lnTo>
                    <a:lnTo>
                      <a:pt x="14" y="59"/>
                    </a:lnTo>
                    <a:lnTo>
                      <a:pt x="23" y="59"/>
                    </a:lnTo>
                    <a:lnTo>
                      <a:pt x="32" y="60"/>
                    </a:lnTo>
                    <a:lnTo>
                      <a:pt x="38" y="63"/>
                    </a:lnTo>
                    <a:lnTo>
                      <a:pt x="48" y="65"/>
                    </a:lnTo>
                    <a:lnTo>
                      <a:pt x="55" y="69"/>
                    </a:lnTo>
                    <a:lnTo>
                      <a:pt x="61" y="69"/>
                    </a:lnTo>
                    <a:lnTo>
                      <a:pt x="65" y="63"/>
                    </a:lnTo>
                    <a:lnTo>
                      <a:pt x="65" y="56"/>
                    </a:lnTo>
                    <a:lnTo>
                      <a:pt x="61" y="50"/>
                    </a:lnTo>
                    <a:lnTo>
                      <a:pt x="56" y="42"/>
                    </a:lnTo>
                    <a:lnTo>
                      <a:pt x="55" y="36"/>
                    </a:lnTo>
                    <a:lnTo>
                      <a:pt x="55" y="30"/>
                    </a:lnTo>
                    <a:lnTo>
                      <a:pt x="55" y="23"/>
                    </a:lnTo>
                    <a:lnTo>
                      <a:pt x="56" y="17"/>
                    </a:lnTo>
                    <a:lnTo>
                      <a:pt x="56" y="11"/>
                    </a:lnTo>
                    <a:lnTo>
                      <a:pt x="65" y="4"/>
                    </a:lnTo>
                    <a:lnTo>
                      <a:pt x="74" y="0"/>
                    </a:lnTo>
                    <a:lnTo>
                      <a:pt x="79" y="0"/>
                    </a:lnTo>
                    <a:lnTo>
                      <a:pt x="85" y="4"/>
                    </a:lnTo>
                    <a:lnTo>
                      <a:pt x="92" y="13"/>
                    </a:lnTo>
                    <a:lnTo>
                      <a:pt x="97" y="19"/>
                    </a:lnTo>
                    <a:lnTo>
                      <a:pt x="97" y="27"/>
                    </a:lnTo>
                    <a:lnTo>
                      <a:pt x="97" y="36"/>
                    </a:lnTo>
                    <a:lnTo>
                      <a:pt x="97" y="42"/>
                    </a:lnTo>
                    <a:lnTo>
                      <a:pt x="94" y="49"/>
                    </a:lnTo>
                    <a:lnTo>
                      <a:pt x="94" y="55"/>
                    </a:lnTo>
                    <a:lnTo>
                      <a:pt x="100" y="55"/>
                    </a:lnTo>
                    <a:lnTo>
                      <a:pt x="107" y="50"/>
                    </a:lnTo>
                    <a:lnTo>
                      <a:pt x="111" y="44"/>
                    </a:lnTo>
                    <a:lnTo>
                      <a:pt x="120" y="40"/>
                    </a:lnTo>
                    <a:lnTo>
                      <a:pt x="126" y="36"/>
                    </a:lnTo>
                    <a:lnTo>
                      <a:pt x="131" y="31"/>
                    </a:lnTo>
                    <a:lnTo>
                      <a:pt x="140" y="26"/>
                    </a:lnTo>
                    <a:lnTo>
                      <a:pt x="146" y="21"/>
                    </a:lnTo>
                    <a:lnTo>
                      <a:pt x="153" y="21"/>
                    </a:lnTo>
                    <a:lnTo>
                      <a:pt x="160" y="19"/>
                    </a:lnTo>
                    <a:lnTo>
                      <a:pt x="167" y="19"/>
                    </a:lnTo>
                    <a:lnTo>
                      <a:pt x="173" y="21"/>
                    </a:lnTo>
                    <a:lnTo>
                      <a:pt x="179" y="23"/>
                    </a:lnTo>
                    <a:lnTo>
                      <a:pt x="186" y="31"/>
                    </a:lnTo>
                    <a:lnTo>
                      <a:pt x="186" y="37"/>
                    </a:lnTo>
                    <a:lnTo>
                      <a:pt x="186" y="44"/>
                    </a:lnTo>
                    <a:lnTo>
                      <a:pt x="186" y="50"/>
                    </a:lnTo>
                    <a:lnTo>
                      <a:pt x="182" y="56"/>
                    </a:lnTo>
                    <a:lnTo>
                      <a:pt x="173" y="63"/>
                    </a:lnTo>
                    <a:lnTo>
                      <a:pt x="164" y="69"/>
                    </a:lnTo>
                    <a:lnTo>
                      <a:pt x="159" y="72"/>
                    </a:lnTo>
                    <a:lnTo>
                      <a:pt x="150" y="73"/>
                    </a:lnTo>
                    <a:lnTo>
                      <a:pt x="144" y="73"/>
                    </a:lnTo>
                    <a:lnTo>
                      <a:pt x="138" y="72"/>
                    </a:lnTo>
                    <a:lnTo>
                      <a:pt x="131" y="72"/>
                    </a:lnTo>
                    <a:lnTo>
                      <a:pt x="126" y="72"/>
                    </a:lnTo>
                    <a:lnTo>
                      <a:pt x="120" y="72"/>
                    </a:lnTo>
                    <a:lnTo>
                      <a:pt x="115" y="78"/>
                    </a:lnTo>
                    <a:lnTo>
                      <a:pt x="108" y="109"/>
                    </a:lnTo>
                    <a:lnTo>
                      <a:pt x="94" y="173"/>
                    </a:lnTo>
                    <a:lnTo>
                      <a:pt x="78" y="232"/>
                    </a:lnTo>
                    <a:lnTo>
                      <a:pt x="66" y="293"/>
                    </a:lnTo>
                    <a:lnTo>
                      <a:pt x="66" y="346"/>
                    </a:lnTo>
                    <a:lnTo>
                      <a:pt x="84" y="402"/>
                    </a:lnTo>
                    <a:lnTo>
                      <a:pt x="98" y="444"/>
                    </a:lnTo>
                    <a:lnTo>
                      <a:pt x="102" y="454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6" name="Google Shape;1286;p79"/>
              <p:cNvSpPr/>
              <p:nvPr/>
            </p:nvSpPr>
            <p:spPr>
              <a:xfrm>
                <a:off x="7654925" y="3128962"/>
                <a:ext cx="457200" cy="947737"/>
              </a:xfrm>
              <a:custGeom>
                <a:rect b="b" l="l" r="r" t="t"/>
                <a:pathLst>
                  <a:path extrusionOk="0" h="597" w="288">
                    <a:moveTo>
                      <a:pt x="104" y="65"/>
                    </a:moveTo>
                    <a:lnTo>
                      <a:pt x="125" y="32"/>
                    </a:lnTo>
                    <a:lnTo>
                      <a:pt x="154" y="9"/>
                    </a:lnTo>
                    <a:lnTo>
                      <a:pt x="190" y="0"/>
                    </a:lnTo>
                    <a:lnTo>
                      <a:pt x="229" y="0"/>
                    </a:lnTo>
                    <a:lnTo>
                      <a:pt x="251" y="9"/>
                    </a:lnTo>
                    <a:lnTo>
                      <a:pt x="268" y="27"/>
                    </a:lnTo>
                    <a:lnTo>
                      <a:pt x="284" y="52"/>
                    </a:lnTo>
                    <a:lnTo>
                      <a:pt x="288" y="88"/>
                    </a:lnTo>
                    <a:lnTo>
                      <a:pt x="287" y="140"/>
                    </a:lnTo>
                    <a:lnTo>
                      <a:pt x="271" y="179"/>
                    </a:lnTo>
                    <a:lnTo>
                      <a:pt x="251" y="222"/>
                    </a:lnTo>
                    <a:lnTo>
                      <a:pt x="222" y="277"/>
                    </a:lnTo>
                    <a:lnTo>
                      <a:pt x="205" y="325"/>
                    </a:lnTo>
                    <a:lnTo>
                      <a:pt x="200" y="362"/>
                    </a:lnTo>
                    <a:lnTo>
                      <a:pt x="213" y="401"/>
                    </a:lnTo>
                    <a:lnTo>
                      <a:pt x="228" y="439"/>
                    </a:lnTo>
                    <a:lnTo>
                      <a:pt x="233" y="476"/>
                    </a:lnTo>
                    <a:lnTo>
                      <a:pt x="229" y="514"/>
                    </a:lnTo>
                    <a:lnTo>
                      <a:pt x="218" y="543"/>
                    </a:lnTo>
                    <a:lnTo>
                      <a:pt x="200" y="566"/>
                    </a:lnTo>
                    <a:lnTo>
                      <a:pt x="176" y="587"/>
                    </a:lnTo>
                    <a:lnTo>
                      <a:pt x="143" y="597"/>
                    </a:lnTo>
                    <a:lnTo>
                      <a:pt x="102" y="596"/>
                    </a:lnTo>
                    <a:lnTo>
                      <a:pt x="66" y="589"/>
                    </a:lnTo>
                    <a:lnTo>
                      <a:pt x="42" y="574"/>
                    </a:lnTo>
                    <a:lnTo>
                      <a:pt x="23" y="550"/>
                    </a:lnTo>
                    <a:lnTo>
                      <a:pt x="1" y="491"/>
                    </a:lnTo>
                    <a:lnTo>
                      <a:pt x="0" y="431"/>
                    </a:lnTo>
                    <a:lnTo>
                      <a:pt x="0" y="366"/>
                    </a:lnTo>
                    <a:lnTo>
                      <a:pt x="4" y="302"/>
                    </a:lnTo>
                    <a:lnTo>
                      <a:pt x="20" y="237"/>
                    </a:lnTo>
                    <a:lnTo>
                      <a:pt x="46" y="183"/>
                    </a:lnTo>
                    <a:lnTo>
                      <a:pt x="70" y="133"/>
                    </a:lnTo>
                    <a:lnTo>
                      <a:pt x="94" y="85"/>
                    </a:lnTo>
                    <a:lnTo>
                      <a:pt x="115" y="46"/>
                    </a:lnTo>
                    <a:lnTo>
                      <a:pt x="104" y="65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7" name="Google Shape;1287;p79"/>
              <p:cNvSpPr/>
              <p:nvPr/>
            </p:nvSpPr>
            <p:spPr>
              <a:xfrm>
                <a:off x="7231062" y="3833812"/>
                <a:ext cx="668337" cy="749300"/>
              </a:xfrm>
              <a:custGeom>
                <a:rect b="b" l="l" r="r" t="t"/>
                <a:pathLst>
                  <a:path extrusionOk="0" h="472" w="421">
                    <a:moveTo>
                      <a:pt x="248" y="39"/>
                    </a:moveTo>
                    <a:lnTo>
                      <a:pt x="329" y="48"/>
                    </a:lnTo>
                    <a:lnTo>
                      <a:pt x="394" y="58"/>
                    </a:lnTo>
                    <a:lnTo>
                      <a:pt x="420" y="74"/>
                    </a:lnTo>
                    <a:lnTo>
                      <a:pt x="421" y="107"/>
                    </a:lnTo>
                    <a:lnTo>
                      <a:pt x="404" y="135"/>
                    </a:lnTo>
                    <a:lnTo>
                      <a:pt x="371" y="148"/>
                    </a:lnTo>
                    <a:lnTo>
                      <a:pt x="314" y="148"/>
                    </a:lnTo>
                    <a:lnTo>
                      <a:pt x="257" y="139"/>
                    </a:lnTo>
                    <a:lnTo>
                      <a:pt x="205" y="120"/>
                    </a:lnTo>
                    <a:lnTo>
                      <a:pt x="149" y="91"/>
                    </a:lnTo>
                    <a:lnTo>
                      <a:pt x="102" y="67"/>
                    </a:lnTo>
                    <a:lnTo>
                      <a:pt x="71" y="58"/>
                    </a:lnTo>
                    <a:lnTo>
                      <a:pt x="62" y="67"/>
                    </a:lnTo>
                    <a:lnTo>
                      <a:pt x="65" y="87"/>
                    </a:lnTo>
                    <a:lnTo>
                      <a:pt x="88" y="130"/>
                    </a:lnTo>
                    <a:lnTo>
                      <a:pt x="121" y="197"/>
                    </a:lnTo>
                    <a:lnTo>
                      <a:pt x="159" y="260"/>
                    </a:lnTo>
                    <a:lnTo>
                      <a:pt x="179" y="282"/>
                    </a:lnTo>
                    <a:lnTo>
                      <a:pt x="190" y="293"/>
                    </a:lnTo>
                    <a:lnTo>
                      <a:pt x="200" y="308"/>
                    </a:lnTo>
                    <a:lnTo>
                      <a:pt x="196" y="334"/>
                    </a:lnTo>
                    <a:lnTo>
                      <a:pt x="175" y="350"/>
                    </a:lnTo>
                    <a:lnTo>
                      <a:pt x="137" y="364"/>
                    </a:lnTo>
                    <a:lnTo>
                      <a:pt x="113" y="399"/>
                    </a:lnTo>
                    <a:lnTo>
                      <a:pt x="104" y="442"/>
                    </a:lnTo>
                    <a:lnTo>
                      <a:pt x="94" y="464"/>
                    </a:lnTo>
                    <a:lnTo>
                      <a:pt x="88" y="465"/>
                    </a:lnTo>
                    <a:lnTo>
                      <a:pt x="66" y="472"/>
                    </a:lnTo>
                    <a:lnTo>
                      <a:pt x="36" y="465"/>
                    </a:lnTo>
                    <a:lnTo>
                      <a:pt x="23" y="446"/>
                    </a:lnTo>
                    <a:lnTo>
                      <a:pt x="23" y="417"/>
                    </a:lnTo>
                    <a:lnTo>
                      <a:pt x="17" y="417"/>
                    </a:lnTo>
                    <a:lnTo>
                      <a:pt x="43" y="412"/>
                    </a:lnTo>
                    <a:lnTo>
                      <a:pt x="65" y="407"/>
                    </a:lnTo>
                    <a:lnTo>
                      <a:pt x="75" y="374"/>
                    </a:lnTo>
                    <a:lnTo>
                      <a:pt x="94" y="338"/>
                    </a:lnTo>
                    <a:lnTo>
                      <a:pt x="121" y="314"/>
                    </a:lnTo>
                    <a:lnTo>
                      <a:pt x="130" y="289"/>
                    </a:lnTo>
                    <a:lnTo>
                      <a:pt x="108" y="241"/>
                    </a:lnTo>
                    <a:lnTo>
                      <a:pt x="62" y="181"/>
                    </a:lnTo>
                    <a:lnTo>
                      <a:pt x="29" y="130"/>
                    </a:lnTo>
                    <a:lnTo>
                      <a:pt x="9" y="83"/>
                    </a:lnTo>
                    <a:lnTo>
                      <a:pt x="0" y="52"/>
                    </a:lnTo>
                    <a:lnTo>
                      <a:pt x="9" y="31"/>
                    </a:lnTo>
                    <a:lnTo>
                      <a:pt x="25" y="12"/>
                    </a:lnTo>
                    <a:lnTo>
                      <a:pt x="50" y="0"/>
                    </a:lnTo>
                    <a:lnTo>
                      <a:pt x="81" y="2"/>
                    </a:lnTo>
                    <a:lnTo>
                      <a:pt x="127" y="11"/>
                    </a:lnTo>
                    <a:lnTo>
                      <a:pt x="164" y="22"/>
                    </a:lnTo>
                    <a:lnTo>
                      <a:pt x="200" y="31"/>
                    </a:lnTo>
                    <a:lnTo>
                      <a:pt x="248" y="39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8" name="Google Shape;1288;p79"/>
              <p:cNvSpPr/>
              <p:nvPr/>
            </p:nvSpPr>
            <p:spPr>
              <a:xfrm>
                <a:off x="7635875" y="3889375"/>
                <a:ext cx="349250" cy="1019175"/>
              </a:xfrm>
              <a:custGeom>
                <a:rect b="b" l="l" r="r" t="t"/>
                <a:pathLst>
                  <a:path extrusionOk="0" h="642" w="220">
                    <a:moveTo>
                      <a:pt x="80" y="157"/>
                    </a:moveTo>
                    <a:lnTo>
                      <a:pt x="88" y="68"/>
                    </a:lnTo>
                    <a:lnTo>
                      <a:pt x="111" y="12"/>
                    </a:lnTo>
                    <a:lnTo>
                      <a:pt x="142" y="0"/>
                    </a:lnTo>
                    <a:lnTo>
                      <a:pt x="196" y="0"/>
                    </a:lnTo>
                    <a:lnTo>
                      <a:pt x="220" y="22"/>
                    </a:lnTo>
                    <a:lnTo>
                      <a:pt x="215" y="66"/>
                    </a:lnTo>
                    <a:lnTo>
                      <a:pt x="179" y="131"/>
                    </a:lnTo>
                    <a:lnTo>
                      <a:pt x="134" y="209"/>
                    </a:lnTo>
                    <a:lnTo>
                      <a:pt x="103" y="273"/>
                    </a:lnTo>
                    <a:lnTo>
                      <a:pt x="81" y="326"/>
                    </a:lnTo>
                    <a:lnTo>
                      <a:pt x="84" y="356"/>
                    </a:lnTo>
                    <a:lnTo>
                      <a:pt x="97" y="391"/>
                    </a:lnTo>
                    <a:lnTo>
                      <a:pt x="121" y="437"/>
                    </a:lnTo>
                    <a:lnTo>
                      <a:pt x="142" y="470"/>
                    </a:lnTo>
                    <a:lnTo>
                      <a:pt x="155" y="512"/>
                    </a:lnTo>
                    <a:lnTo>
                      <a:pt x="159" y="560"/>
                    </a:lnTo>
                    <a:lnTo>
                      <a:pt x="168" y="592"/>
                    </a:lnTo>
                    <a:lnTo>
                      <a:pt x="173" y="616"/>
                    </a:lnTo>
                    <a:lnTo>
                      <a:pt x="165" y="634"/>
                    </a:lnTo>
                    <a:lnTo>
                      <a:pt x="150" y="642"/>
                    </a:lnTo>
                    <a:lnTo>
                      <a:pt x="126" y="635"/>
                    </a:lnTo>
                    <a:lnTo>
                      <a:pt x="103" y="625"/>
                    </a:lnTo>
                    <a:lnTo>
                      <a:pt x="84" y="597"/>
                    </a:lnTo>
                    <a:lnTo>
                      <a:pt x="52" y="554"/>
                    </a:lnTo>
                    <a:lnTo>
                      <a:pt x="33" y="540"/>
                    </a:lnTo>
                    <a:lnTo>
                      <a:pt x="9" y="537"/>
                    </a:lnTo>
                    <a:lnTo>
                      <a:pt x="0" y="521"/>
                    </a:lnTo>
                    <a:lnTo>
                      <a:pt x="10" y="469"/>
                    </a:lnTo>
                    <a:lnTo>
                      <a:pt x="33" y="475"/>
                    </a:lnTo>
                    <a:lnTo>
                      <a:pt x="67" y="499"/>
                    </a:lnTo>
                    <a:lnTo>
                      <a:pt x="103" y="537"/>
                    </a:lnTo>
                    <a:lnTo>
                      <a:pt x="113" y="541"/>
                    </a:lnTo>
                    <a:lnTo>
                      <a:pt x="107" y="499"/>
                    </a:lnTo>
                    <a:lnTo>
                      <a:pt x="84" y="460"/>
                    </a:lnTo>
                    <a:lnTo>
                      <a:pt x="61" y="424"/>
                    </a:lnTo>
                    <a:lnTo>
                      <a:pt x="32" y="387"/>
                    </a:lnTo>
                    <a:lnTo>
                      <a:pt x="25" y="364"/>
                    </a:lnTo>
                    <a:lnTo>
                      <a:pt x="28" y="335"/>
                    </a:lnTo>
                    <a:lnTo>
                      <a:pt x="46" y="273"/>
                    </a:lnTo>
                    <a:lnTo>
                      <a:pt x="67" y="209"/>
                    </a:lnTo>
                    <a:lnTo>
                      <a:pt x="80" y="157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89" name="Google Shape;1289;p79"/>
            <p:cNvGrpSpPr/>
            <p:nvPr/>
          </p:nvGrpSpPr>
          <p:grpSpPr>
            <a:xfrm>
              <a:off x="7981950" y="4291012"/>
              <a:ext cx="550862" cy="742950"/>
              <a:chOff x="7848600" y="3233737"/>
              <a:chExt cx="550862" cy="742950"/>
            </a:xfrm>
          </p:grpSpPr>
          <p:sp>
            <p:nvSpPr>
              <p:cNvPr id="1290" name="Google Shape;1290;p79"/>
              <p:cNvSpPr/>
              <p:nvPr/>
            </p:nvSpPr>
            <p:spPr>
              <a:xfrm>
                <a:off x="7848600" y="3233737"/>
                <a:ext cx="550862" cy="742950"/>
              </a:xfrm>
              <a:custGeom>
                <a:rect b="b" l="l" r="r" t="t"/>
                <a:pathLst>
                  <a:path extrusionOk="0" h="468" w="347">
                    <a:moveTo>
                      <a:pt x="132" y="91"/>
                    </a:moveTo>
                    <a:lnTo>
                      <a:pt x="132" y="55"/>
                    </a:lnTo>
                    <a:lnTo>
                      <a:pt x="149" y="22"/>
                    </a:lnTo>
                    <a:lnTo>
                      <a:pt x="184" y="8"/>
                    </a:lnTo>
                    <a:lnTo>
                      <a:pt x="240" y="0"/>
                    </a:lnTo>
                    <a:lnTo>
                      <a:pt x="299" y="13"/>
                    </a:lnTo>
                    <a:lnTo>
                      <a:pt x="326" y="36"/>
                    </a:lnTo>
                    <a:lnTo>
                      <a:pt x="345" y="68"/>
                    </a:lnTo>
                    <a:lnTo>
                      <a:pt x="347" y="113"/>
                    </a:lnTo>
                    <a:lnTo>
                      <a:pt x="329" y="143"/>
                    </a:lnTo>
                    <a:lnTo>
                      <a:pt x="300" y="172"/>
                    </a:lnTo>
                    <a:lnTo>
                      <a:pt x="326" y="205"/>
                    </a:lnTo>
                    <a:lnTo>
                      <a:pt x="338" y="240"/>
                    </a:lnTo>
                    <a:lnTo>
                      <a:pt x="334" y="280"/>
                    </a:lnTo>
                    <a:lnTo>
                      <a:pt x="318" y="306"/>
                    </a:lnTo>
                    <a:lnTo>
                      <a:pt x="289" y="328"/>
                    </a:lnTo>
                    <a:lnTo>
                      <a:pt x="228" y="352"/>
                    </a:lnTo>
                    <a:lnTo>
                      <a:pt x="240" y="389"/>
                    </a:lnTo>
                    <a:lnTo>
                      <a:pt x="238" y="426"/>
                    </a:lnTo>
                    <a:lnTo>
                      <a:pt x="212" y="456"/>
                    </a:lnTo>
                    <a:lnTo>
                      <a:pt x="182" y="468"/>
                    </a:lnTo>
                    <a:lnTo>
                      <a:pt x="137" y="461"/>
                    </a:lnTo>
                    <a:lnTo>
                      <a:pt x="109" y="440"/>
                    </a:lnTo>
                    <a:lnTo>
                      <a:pt x="84" y="409"/>
                    </a:lnTo>
                    <a:lnTo>
                      <a:pt x="74" y="380"/>
                    </a:lnTo>
                    <a:lnTo>
                      <a:pt x="36" y="363"/>
                    </a:lnTo>
                    <a:lnTo>
                      <a:pt x="13" y="342"/>
                    </a:lnTo>
                    <a:lnTo>
                      <a:pt x="0" y="315"/>
                    </a:lnTo>
                    <a:lnTo>
                      <a:pt x="0" y="277"/>
                    </a:lnTo>
                    <a:lnTo>
                      <a:pt x="6" y="244"/>
                    </a:lnTo>
                    <a:lnTo>
                      <a:pt x="29" y="217"/>
                    </a:lnTo>
                    <a:lnTo>
                      <a:pt x="52" y="207"/>
                    </a:lnTo>
                    <a:lnTo>
                      <a:pt x="62" y="165"/>
                    </a:lnTo>
                    <a:lnTo>
                      <a:pt x="75" y="124"/>
                    </a:lnTo>
                    <a:lnTo>
                      <a:pt x="97" y="97"/>
                    </a:lnTo>
                    <a:lnTo>
                      <a:pt x="132" y="9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1" name="Google Shape;1291;p79"/>
              <p:cNvSpPr/>
              <p:nvPr/>
            </p:nvSpPr>
            <p:spPr>
              <a:xfrm>
                <a:off x="7885112" y="3268662"/>
                <a:ext cx="481012" cy="676275"/>
              </a:xfrm>
              <a:custGeom>
                <a:rect b="b" l="l" r="r" t="t"/>
                <a:pathLst>
                  <a:path extrusionOk="0" h="426" w="303">
                    <a:moveTo>
                      <a:pt x="136" y="89"/>
                    </a:moveTo>
                    <a:lnTo>
                      <a:pt x="130" y="56"/>
                    </a:lnTo>
                    <a:lnTo>
                      <a:pt x="136" y="26"/>
                    </a:lnTo>
                    <a:lnTo>
                      <a:pt x="150" y="10"/>
                    </a:lnTo>
                    <a:lnTo>
                      <a:pt x="184" y="0"/>
                    </a:lnTo>
                    <a:lnTo>
                      <a:pt x="228" y="1"/>
                    </a:lnTo>
                    <a:lnTo>
                      <a:pt x="275" y="14"/>
                    </a:lnTo>
                    <a:lnTo>
                      <a:pt x="299" y="48"/>
                    </a:lnTo>
                    <a:lnTo>
                      <a:pt x="303" y="81"/>
                    </a:lnTo>
                    <a:lnTo>
                      <a:pt x="295" y="104"/>
                    </a:lnTo>
                    <a:lnTo>
                      <a:pt x="279" y="123"/>
                    </a:lnTo>
                    <a:lnTo>
                      <a:pt x="249" y="143"/>
                    </a:lnTo>
                    <a:lnTo>
                      <a:pt x="253" y="157"/>
                    </a:lnTo>
                    <a:lnTo>
                      <a:pt x="286" y="192"/>
                    </a:lnTo>
                    <a:lnTo>
                      <a:pt x="295" y="229"/>
                    </a:lnTo>
                    <a:lnTo>
                      <a:pt x="285" y="260"/>
                    </a:lnTo>
                    <a:lnTo>
                      <a:pt x="257" y="281"/>
                    </a:lnTo>
                    <a:lnTo>
                      <a:pt x="223" y="302"/>
                    </a:lnTo>
                    <a:lnTo>
                      <a:pt x="187" y="315"/>
                    </a:lnTo>
                    <a:lnTo>
                      <a:pt x="187" y="328"/>
                    </a:lnTo>
                    <a:lnTo>
                      <a:pt x="197" y="361"/>
                    </a:lnTo>
                    <a:lnTo>
                      <a:pt x="195" y="385"/>
                    </a:lnTo>
                    <a:lnTo>
                      <a:pt x="178" y="408"/>
                    </a:lnTo>
                    <a:lnTo>
                      <a:pt x="158" y="426"/>
                    </a:lnTo>
                    <a:lnTo>
                      <a:pt x="127" y="421"/>
                    </a:lnTo>
                    <a:lnTo>
                      <a:pt x="88" y="390"/>
                    </a:lnTo>
                    <a:lnTo>
                      <a:pt x="75" y="343"/>
                    </a:lnTo>
                    <a:lnTo>
                      <a:pt x="61" y="338"/>
                    </a:lnTo>
                    <a:lnTo>
                      <a:pt x="42" y="333"/>
                    </a:lnTo>
                    <a:lnTo>
                      <a:pt x="15" y="316"/>
                    </a:lnTo>
                    <a:lnTo>
                      <a:pt x="0" y="287"/>
                    </a:lnTo>
                    <a:lnTo>
                      <a:pt x="0" y="241"/>
                    </a:lnTo>
                    <a:lnTo>
                      <a:pt x="25" y="211"/>
                    </a:lnTo>
                    <a:lnTo>
                      <a:pt x="48" y="203"/>
                    </a:lnTo>
                    <a:lnTo>
                      <a:pt x="52" y="188"/>
                    </a:lnTo>
                    <a:lnTo>
                      <a:pt x="55" y="139"/>
                    </a:lnTo>
                    <a:lnTo>
                      <a:pt x="65" y="110"/>
                    </a:lnTo>
                    <a:lnTo>
                      <a:pt x="90" y="89"/>
                    </a:lnTo>
                    <a:lnTo>
                      <a:pt x="116" y="87"/>
                    </a:lnTo>
                    <a:lnTo>
                      <a:pt x="136" y="89"/>
                    </a:lnTo>
                    <a:close/>
                  </a:path>
                </a:pathLst>
              </a:custGeom>
              <a:solidFill>
                <a:srgbClr val="3366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2" name="Google Shape;1292;p79"/>
              <p:cNvSpPr/>
              <p:nvPr/>
            </p:nvSpPr>
            <p:spPr>
              <a:xfrm>
                <a:off x="7943850" y="3259137"/>
                <a:ext cx="363537" cy="568325"/>
              </a:xfrm>
              <a:custGeom>
                <a:rect b="b" l="l" r="r" t="t"/>
                <a:pathLst>
                  <a:path extrusionOk="0" h="358" w="229">
                    <a:moveTo>
                      <a:pt x="86" y="72"/>
                    </a:moveTo>
                    <a:lnTo>
                      <a:pt x="134" y="84"/>
                    </a:lnTo>
                    <a:lnTo>
                      <a:pt x="170" y="94"/>
                    </a:lnTo>
                    <a:lnTo>
                      <a:pt x="188" y="55"/>
                    </a:lnTo>
                    <a:lnTo>
                      <a:pt x="190" y="26"/>
                    </a:lnTo>
                    <a:lnTo>
                      <a:pt x="187" y="0"/>
                    </a:lnTo>
                    <a:lnTo>
                      <a:pt x="206" y="3"/>
                    </a:lnTo>
                    <a:lnTo>
                      <a:pt x="212" y="36"/>
                    </a:lnTo>
                    <a:lnTo>
                      <a:pt x="203" y="72"/>
                    </a:lnTo>
                    <a:lnTo>
                      <a:pt x="183" y="106"/>
                    </a:lnTo>
                    <a:lnTo>
                      <a:pt x="209" y="129"/>
                    </a:lnTo>
                    <a:lnTo>
                      <a:pt x="229" y="150"/>
                    </a:lnTo>
                    <a:lnTo>
                      <a:pt x="217" y="159"/>
                    </a:lnTo>
                    <a:lnTo>
                      <a:pt x="193" y="140"/>
                    </a:lnTo>
                    <a:lnTo>
                      <a:pt x="180" y="129"/>
                    </a:lnTo>
                    <a:lnTo>
                      <a:pt x="174" y="172"/>
                    </a:lnTo>
                    <a:lnTo>
                      <a:pt x="150" y="218"/>
                    </a:lnTo>
                    <a:lnTo>
                      <a:pt x="118" y="267"/>
                    </a:lnTo>
                    <a:lnTo>
                      <a:pt x="141" y="286"/>
                    </a:lnTo>
                    <a:lnTo>
                      <a:pt x="165" y="323"/>
                    </a:lnTo>
                    <a:lnTo>
                      <a:pt x="157" y="339"/>
                    </a:lnTo>
                    <a:lnTo>
                      <a:pt x="137" y="313"/>
                    </a:lnTo>
                    <a:lnTo>
                      <a:pt x="108" y="284"/>
                    </a:lnTo>
                    <a:lnTo>
                      <a:pt x="70" y="321"/>
                    </a:lnTo>
                    <a:lnTo>
                      <a:pt x="34" y="358"/>
                    </a:lnTo>
                    <a:lnTo>
                      <a:pt x="20" y="347"/>
                    </a:lnTo>
                    <a:lnTo>
                      <a:pt x="43" y="323"/>
                    </a:lnTo>
                    <a:lnTo>
                      <a:pt x="66" y="293"/>
                    </a:lnTo>
                    <a:lnTo>
                      <a:pt x="86" y="274"/>
                    </a:lnTo>
                    <a:lnTo>
                      <a:pt x="53" y="253"/>
                    </a:lnTo>
                    <a:lnTo>
                      <a:pt x="21" y="230"/>
                    </a:lnTo>
                    <a:lnTo>
                      <a:pt x="0" y="205"/>
                    </a:lnTo>
                    <a:lnTo>
                      <a:pt x="2" y="192"/>
                    </a:lnTo>
                    <a:lnTo>
                      <a:pt x="28" y="214"/>
                    </a:lnTo>
                    <a:lnTo>
                      <a:pt x="56" y="233"/>
                    </a:lnTo>
                    <a:lnTo>
                      <a:pt x="96" y="253"/>
                    </a:lnTo>
                    <a:lnTo>
                      <a:pt x="119" y="222"/>
                    </a:lnTo>
                    <a:lnTo>
                      <a:pt x="134" y="186"/>
                    </a:lnTo>
                    <a:lnTo>
                      <a:pt x="150" y="149"/>
                    </a:lnTo>
                    <a:lnTo>
                      <a:pt x="157" y="111"/>
                    </a:lnTo>
                    <a:lnTo>
                      <a:pt x="77" y="88"/>
                    </a:lnTo>
                    <a:lnTo>
                      <a:pt x="86" y="7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93" name="Google Shape;1293;p79"/>
            <p:cNvGrpSpPr/>
            <p:nvPr/>
          </p:nvGrpSpPr>
          <p:grpSpPr>
            <a:xfrm>
              <a:off x="5757862" y="1893887"/>
              <a:ext cx="2298700" cy="1195388"/>
              <a:chOff x="5624512" y="836612"/>
              <a:chExt cx="2298700" cy="1195388"/>
            </a:xfrm>
          </p:grpSpPr>
          <p:sp>
            <p:nvSpPr>
              <p:cNvPr id="1294" name="Google Shape;1294;p79"/>
              <p:cNvSpPr/>
              <p:nvPr/>
            </p:nvSpPr>
            <p:spPr>
              <a:xfrm>
                <a:off x="7288212" y="836612"/>
                <a:ext cx="458787" cy="455612"/>
              </a:xfrm>
              <a:custGeom>
                <a:rect b="b" l="l" r="r" t="t"/>
                <a:pathLst>
                  <a:path extrusionOk="0" h="287" w="289">
                    <a:moveTo>
                      <a:pt x="231" y="190"/>
                    </a:moveTo>
                    <a:lnTo>
                      <a:pt x="251" y="171"/>
                    </a:lnTo>
                    <a:lnTo>
                      <a:pt x="270" y="147"/>
                    </a:lnTo>
                    <a:lnTo>
                      <a:pt x="281" y="119"/>
                    </a:lnTo>
                    <a:lnTo>
                      <a:pt x="289" y="83"/>
                    </a:lnTo>
                    <a:lnTo>
                      <a:pt x="284" y="50"/>
                    </a:lnTo>
                    <a:lnTo>
                      <a:pt x="270" y="27"/>
                    </a:lnTo>
                    <a:lnTo>
                      <a:pt x="245" y="10"/>
                    </a:lnTo>
                    <a:lnTo>
                      <a:pt x="214" y="0"/>
                    </a:lnTo>
                    <a:lnTo>
                      <a:pt x="170" y="1"/>
                    </a:lnTo>
                    <a:lnTo>
                      <a:pt x="126" y="11"/>
                    </a:lnTo>
                    <a:lnTo>
                      <a:pt x="87" y="30"/>
                    </a:lnTo>
                    <a:lnTo>
                      <a:pt x="52" y="57"/>
                    </a:lnTo>
                    <a:lnTo>
                      <a:pt x="30" y="79"/>
                    </a:lnTo>
                    <a:lnTo>
                      <a:pt x="7" y="118"/>
                    </a:lnTo>
                    <a:lnTo>
                      <a:pt x="0" y="148"/>
                    </a:lnTo>
                    <a:lnTo>
                      <a:pt x="7" y="176"/>
                    </a:lnTo>
                    <a:lnTo>
                      <a:pt x="29" y="196"/>
                    </a:lnTo>
                    <a:lnTo>
                      <a:pt x="61" y="206"/>
                    </a:lnTo>
                    <a:lnTo>
                      <a:pt x="105" y="210"/>
                    </a:lnTo>
                    <a:lnTo>
                      <a:pt x="146" y="204"/>
                    </a:lnTo>
                    <a:lnTo>
                      <a:pt x="193" y="199"/>
                    </a:lnTo>
                    <a:lnTo>
                      <a:pt x="224" y="241"/>
                    </a:lnTo>
                    <a:lnTo>
                      <a:pt x="235" y="268"/>
                    </a:lnTo>
                    <a:lnTo>
                      <a:pt x="239" y="274"/>
                    </a:lnTo>
                    <a:lnTo>
                      <a:pt x="244" y="279"/>
                    </a:lnTo>
                    <a:lnTo>
                      <a:pt x="250" y="282"/>
                    </a:lnTo>
                    <a:lnTo>
                      <a:pt x="255" y="284"/>
                    </a:lnTo>
                    <a:lnTo>
                      <a:pt x="261" y="287"/>
                    </a:lnTo>
                    <a:lnTo>
                      <a:pt x="267" y="284"/>
                    </a:lnTo>
                    <a:lnTo>
                      <a:pt x="274" y="278"/>
                    </a:lnTo>
                    <a:lnTo>
                      <a:pt x="276" y="272"/>
                    </a:lnTo>
                    <a:lnTo>
                      <a:pt x="281" y="269"/>
                    </a:lnTo>
                    <a:lnTo>
                      <a:pt x="284" y="262"/>
                    </a:lnTo>
                    <a:lnTo>
                      <a:pt x="287" y="258"/>
                    </a:lnTo>
                    <a:lnTo>
                      <a:pt x="284" y="251"/>
                    </a:lnTo>
                    <a:lnTo>
                      <a:pt x="280" y="246"/>
                    </a:lnTo>
                    <a:lnTo>
                      <a:pt x="254" y="216"/>
                    </a:lnTo>
                    <a:lnTo>
                      <a:pt x="231" y="190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5" name="Google Shape;1295;p79"/>
              <p:cNvSpPr/>
              <p:nvPr/>
            </p:nvSpPr>
            <p:spPr>
              <a:xfrm>
                <a:off x="6953250" y="1200150"/>
                <a:ext cx="536575" cy="766762"/>
              </a:xfrm>
              <a:custGeom>
                <a:rect b="b" l="l" r="r" t="t"/>
                <a:pathLst>
                  <a:path extrusionOk="0" h="483" w="338">
                    <a:moveTo>
                      <a:pt x="130" y="88"/>
                    </a:moveTo>
                    <a:lnTo>
                      <a:pt x="166" y="62"/>
                    </a:lnTo>
                    <a:lnTo>
                      <a:pt x="176" y="35"/>
                    </a:lnTo>
                    <a:lnTo>
                      <a:pt x="159" y="9"/>
                    </a:lnTo>
                    <a:lnTo>
                      <a:pt x="127" y="1"/>
                    </a:lnTo>
                    <a:lnTo>
                      <a:pt x="122" y="0"/>
                    </a:lnTo>
                    <a:lnTo>
                      <a:pt x="81" y="13"/>
                    </a:lnTo>
                    <a:lnTo>
                      <a:pt x="25" y="69"/>
                    </a:lnTo>
                    <a:lnTo>
                      <a:pt x="0" y="123"/>
                    </a:lnTo>
                    <a:lnTo>
                      <a:pt x="0" y="163"/>
                    </a:lnTo>
                    <a:lnTo>
                      <a:pt x="28" y="193"/>
                    </a:lnTo>
                    <a:lnTo>
                      <a:pt x="94" y="232"/>
                    </a:lnTo>
                    <a:lnTo>
                      <a:pt x="156" y="271"/>
                    </a:lnTo>
                    <a:lnTo>
                      <a:pt x="205" y="317"/>
                    </a:lnTo>
                    <a:lnTo>
                      <a:pt x="220" y="349"/>
                    </a:lnTo>
                    <a:lnTo>
                      <a:pt x="217" y="354"/>
                    </a:lnTo>
                    <a:lnTo>
                      <a:pt x="213" y="358"/>
                    </a:lnTo>
                    <a:lnTo>
                      <a:pt x="210" y="364"/>
                    </a:lnTo>
                    <a:lnTo>
                      <a:pt x="202" y="365"/>
                    </a:lnTo>
                    <a:lnTo>
                      <a:pt x="197" y="364"/>
                    </a:lnTo>
                    <a:lnTo>
                      <a:pt x="189" y="364"/>
                    </a:lnTo>
                    <a:lnTo>
                      <a:pt x="184" y="359"/>
                    </a:lnTo>
                    <a:lnTo>
                      <a:pt x="178" y="356"/>
                    </a:lnTo>
                    <a:lnTo>
                      <a:pt x="172" y="355"/>
                    </a:lnTo>
                    <a:lnTo>
                      <a:pt x="168" y="352"/>
                    </a:lnTo>
                    <a:lnTo>
                      <a:pt x="159" y="352"/>
                    </a:lnTo>
                    <a:lnTo>
                      <a:pt x="152" y="355"/>
                    </a:lnTo>
                    <a:lnTo>
                      <a:pt x="146" y="359"/>
                    </a:lnTo>
                    <a:lnTo>
                      <a:pt x="145" y="365"/>
                    </a:lnTo>
                    <a:lnTo>
                      <a:pt x="143" y="371"/>
                    </a:lnTo>
                    <a:lnTo>
                      <a:pt x="142" y="379"/>
                    </a:lnTo>
                    <a:lnTo>
                      <a:pt x="146" y="382"/>
                    </a:lnTo>
                    <a:lnTo>
                      <a:pt x="152" y="387"/>
                    </a:lnTo>
                    <a:lnTo>
                      <a:pt x="158" y="390"/>
                    </a:lnTo>
                    <a:lnTo>
                      <a:pt x="165" y="392"/>
                    </a:lnTo>
                    <a:lnTo>
                      <a:pt x="171" y="395"/>
                    </a:lnTo>
                    <a:lnTo>
                      <a:pt x="176" y="398"/>
                    </a:lnTo>
                    <a:lnTo>
                      <a:pt x="182" y="401"/>
                    </a:lnTo>
                    <a:lnTo>
                      <a:pt x="189" y="398"/>
                    </a:lnTo>
                    <a:lnTo>
                      <a:pt x="198" y="395"/>
                    </a:lnTo>
                    <a:lnTo>
                      <a:pt x="205" y="394"/>
                    </a:lnTo>
                    <a:lnTo>
                      <a:pt x="213" y="394"/>
                    </a:lnTo>
                    <a:lnTo>
                      <a:pt x="221" y="394"/>
                    </a:lnTo>
                    <a:lnTo>
                      <a:pt x="230" y="390"/>
                    </a:lnTo>
                    <a:lnTo>
                      <a:pt x="236" y="391"/>
                    </a:lnTo>
                    <a:lnTo>
                      <a:pt x="240" y="395"/>
                    </a:lnTo>
                    <a:lnTo>
                      <a:pt x="244" y="403"/>
                    </a:lnTo>
                    <a:lnTo>
                      <a:pt x="243" y="408"/>
                    </a:lnTo>
                    <a:lnTo>
                      <a:pt x="243" y="416"/>
                    </a:lnTo>
                    <a:lnTo>
                      <a:pt x="238" y="421"/>
                    </a:lnTo>
                    <a:lnTo>
                      <a:pt x="236" y="429"/>
                    </a:lnTo>
                    <a:lnTo>
                      <a:pt x="234" y="436"/>
                    </a:lnTo>
                    <a:lnTo>
                      <a:pt x="236" y="443"/>
                    </a:lnTo>
                    <a:lnTo>
                      <a:pt x="236" y="452"/>
                    </a:lnTo>
                    <a:lnTo>
                      <a:pt x="243" y="457"/>
                    </a:lnTo>
                    <a:lnTo>
                      <a:pt x="247" y="460"/>
                    </a:lnTo>
                    <a:lnTo>
                      <a:pt x="253" y="462"/>
                    </a:lnTo>
                    <a:lnTo>
                      <a:pt x="262" y="457"/>
                    </a:lnTo>
                    <a:lnTo>
                      <a:pt x="264" y="453"/>
                    </a:lnTo>
                    <a:lnTo>
                      <a:pt x="269" y="447"/>
                    </a:lnTo>
                    <a:lnTo>
                      <a:pt x="272" y="442"/>
                    </a:lnTo>
                    <a:lnTo>
                      <a:pt x="272" y="433"/>
                    </a:lnTo>
                    <a:lnTo>
                      <a:pt x="273" y="427"/>
                    </a:lnTo>
                    <a:lnTo>
                      <a:pt x="275" y="420"/>
                    </a:lnTo>
                    <a:lnTo>
                      <a:pt x="280" y="424"/>
                    </a:lnTo>
                    <a:lnTo>
                      <a:pt x="282" y="431"/>
                    </a:lnTo>
                    <a:lnTo>
                      <a:pt x="286" y="436"/>
                    </a:lnTo>
                    <a:lnTo>
                      <a:pt x="286" y="444"/>
                    </a:lnTo>
                    <a:lnTo>
                      <a:pt x="289" y="452"/>
                    </a:lnTo>
                    <a:lnTo>
                      <a:pt x="292" y="460"/>
                    </a:lnTo>
                    <a:lnTo>
                      <a:pt x="296" y="466"/>
                    </a:lnTo>
                    <a:lnTo>
                      <a:pt x="300" y="470"/>
                    </a:lnTo>
                    <a:lnTo>
                      <a:pt x="306" y="473"/>
                    </a:lnTo>
                    <a:lnTo>
                      <a:pt x="309" y="480"/>
                    </a:lnTo>
                    <a:lnTo>
                      <a:pt x="315" y="483"/>
                    </a:lnTo>
                    <a:lnTo>
                      <a:pt x="321" y="479"/>
                    </a:lnTo>
                    <a:lnTo>
                      <a:pt x="328" y="476"/>
                    </a:lnTo>
                    <a:lnTo>
                      <a:pt x="332" y="470"/>
                    </a:lnTo>
                    <a:lnTo>
                      <a:pt x="337" y="466"/>
                    </a:lnTo>
                    <a:lnTo>
                      <a:pt x="337" y="459"/>
                    </a:lnTo>
                    <a:lnTo>
                      <a:pt x="338" y="453"/>
                    </a:lnTo>
                    <a:lnTo>
                      <a:pt x="334" y="446"/>
                    </a:lnTo>
                    <a:lnTo>
                      <a:pt x="332" y="437"/>
                    </a:lnTo>
                    <a:lnTo>
                      <a:pt x="331" y="430"/>
                    </a:lnTo>
                    <a:lnTo>
                      <a:pt x="326" y="424"/>
                    </a:lnTo>
                    <a:lnTo>
                      <a:pt x="325" y="416"/>
                    </a:lnTo>
                    <a:lnTo>
                      <a:pt x="319" y="410"/>
                    </a:lnTo>
                    <a:lnTo>
                      <a:pt x="316" y="404"/>
                    </a:lnTo>
                    <a:lnTo>
                      <a:pt x="312" y="398"/>
                    </a:lnTo>
                    <a:lnTo>
                      <a:pt x="306" y="394"/>
                    </a:lnTo>
                    <a:lnTo>
                      <a:pt x="302" y="391"/>
                    </a:lnTo>
                    <a:lnTo>
                      <a:pt x="298" y="385"/>
                    </a:lnTo>
                    <a:lnTo>
                      <a:pt x="296" y="378"/>
                    </a:lnTo>
                    <a:lnTo>
                      <a:pt x="269" y="348"/>
                    </a:lnTo>
                    <a:lnTo>
                      <a:pt x="237" y="297"/>
                    </a:lnTo>
                    <a:lnTo>
                      <a:pt x="207" y="268"/>
                    </a:lnTo>
                    <a:lnTo>
                      <a:pt x="166" y="240"/>
                    </a:lnTo>
                    <a:lnTo>
                      <a:pt x="116" y="203"/>
                    </a:lnTo>
                    <a:lnTo>
                      <a:pt x="78" y="172"/>
                    </a:lnTo>
                    <a:lnTo>
                      <a:pt x="57" y="150"/>
                    </a:lnTo>
                    <a:lnTo>
                      <a:pt x="61" y="133"/>
                    </a:lnTo>
                    <a:lnTo>
                      <a:pt x="73" y="115"/>
                    </a:lnTo>
                    <a:lnTo>
                      <a:pt x="96" y="100"/>
                    </a:lnTo>
                    <a:lnTo>
                      <a:pt x="130" y="88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6" name="Google Shape;1296;p79"/>
              <p:cNvSpPr/>
              <p:nvPr/>
            </p:nvSpPr>
            <p:spPr>
              <a:xfrm>
                <a:off x="7189787" y="1200150"/>
                <a:ext cx="733425" cy="831850"/>
              </a:xfrm>
              <a:custGeom>
                <a:rect b="b" l="l" r="r" t="t"/>
                <a:pathLst>
                  <a:path extrusionOk="0" h="524" w="462">
                    <a:moveTo>
                      <a:pt x="121" y="206"/>
                    </a:moveTo>
                    <a:lnTo>
                      <a:pt x="104" y="136"/>
                    </a:lnTo>
                    <a:lnTo>
                      <a:pt x="97" y="66"/>
                    </a:lnTo>
                    <a:lnTo>
                      <a:pt x="98" y="38"/>
                    </a:lnTo>
                    <a:lnTo>
                      <a:pt x="88" y="19"/>
                    </a:lnTo>
                    <a:lnTo>
                      <a:pt x="64" y="0"/>
                    </a:lnTo>
                    <a:lnTo>
                      <a:pt x="32" y="0"/>
                    </a:lnTo>
                    <a:lnTo>
                      <a:pt x="3" y="17"/>
                    </a:lnTo>
                    <a:lnTo>
                      <a:pt x="0" y="38"/>
                    </a:lnTo>
                    <a:lnTo>
                      <a:pt x="17" y="82"/>
                    </a:lnTo>
                    <a:lnTo>
                      <a:pt x="62" y="169"/>
                    </a:lnTo>
                    <a:lnTo>
                      <a:pt x="111" y="263"/>
                    </a:lnTo>
                    <a:lnTo>
                      <a:pt x="150" y="322"/>
                    </a:lnTo>
                    <a:lnTo>
                      <a:pt x="201" y="367"/>
                    </a:lnTo>
                    <a:lnTo>
                      <a:pt x="247" y="400"/>
                    </a:lnTo>
                    <a:lnTo>
                      <a:pt x="300" y="427"/>
                    </a:lnTo>
                    <a:lnTo>
                      <a:pt x="326" y="442"/>
                    </a:lnTo>
                    <a:lnTo>
                      <a:pt x="326" y="449"/>
                    </a:lnTo>
                    <a:lnTo>
                      <a:pt x="326" y="455"/>
                    </a:lnTo>
                    <a:lnTo>
                      <a:pt x="325" y="459"/>
                    </a:lnTo>
                    <a:lnTo>
                      <a:pt x="320" y="465"/>
                    </a:lnTo>
                    <a:lnTo>
                      <a:pt x="316" y="470"/>
                    </a:lnTo>
                    <a:lnTo>
                      <a:pt x="312" y="475"/>
                    </a:lnTo>
                    <a:lnTo>
                      <a:pt x="307" y="479"/>
                    </a:lnTo>
                    <a:lnTo>
                      <a:pt x="300" y="483"/>
                    </a:lnTo>
                    <a:lnTo>
                      <a:pt x="296" y="489"/>
                    </a:lnTo>
                    <a:lnTo>
                      <a:pt x="293" y="493"/>
                    </a:lnTo>
                    <a:lnTo>
                      <a:pt x="290" y="501"/>
                    </a:lnTo>
                    <a:lnTo>
                      <a:pt x="293" y="508"/>
                    </a:lnTo>
                    <a:lnTo>
                      <a:pt x="294" y="512"/>
                    </a:lnTo>
                    <a:lnTo>
                      <a:pt x="299" y="517"/>
                    </a:lnTo>
                    <a:lnTo>
                      <a:pt x="304" y="519"/>
                    </a:lnTo>
                    <a:lnTo>
                      <a:pt x="313" y="519"/>
                    </a:lnTo>
                    <a:lnTo>
                      <a:pt x="319" y="518"/>
                    </a:lnTo>
                    <a:lnTo>
                      <a:pt x="326" y="512"/>
                    </a:lnTo>
                    <a:lnTo>
                      <a:pt x="329" y="506"/>
                    </a:lnTo>
                    <a:lnTo>
                      <a:pt x="333" y="502"/>
                    </a:lnTo>
                    <a:lnTo>
                      <a:pt x="339" y="493"/>
                    </a:lnTo>
                    <a:lnTo>
                      <a:pt x="340" y="488"/>
                    </a:lnTo>
                    <a:lnTo>
                      <a:pt x="346" y="483"/>
                    </a:lnTo>
                    <a:lnTo>
                      <a:pt x="353" y="486"/>
                    </a:lnTo>
                    <a:lnTo>
                      <a:pt x="358" y="489"/>
                    </a:lnTo>
                    <a:lnTo>
                      <a:pt x="358" y="496"/>
                    </a:lnTo>
                    <a:lnTo>
                      <a:pt x="361" y="504"/>
                    </a:lnTo>
                    <a:lnTo>
                      <a:pt x="363" y="509"/>
                    </a:lnTo>
                    <a:lnTo>
                      <a:pt x="368" y="514"/>
                    </a:lnTo>
                    <a:lnTo>
                      <a:pt x="371" y="517"/>
                    </a:lnTo>
                    <a:lnTo>
                      <a:pt x="378" y="521"/>
                    </a:lnTo>
                    <a:lnTo>
                      <a:pt x="381" y="524"/>
                    </a:lnTo>
                    <a:lnTo>
                      <a:pt x="391" y="524"/>
                    </a:lnTo>
                    <a:lnTo>
                      <a:pt x="401" y="522"/>
                    </a:lnTo>
                    <a:lnTo>
                      <a:pt x="404" y="518"/>
                    </a:lnTo>
                    <a:lnTo>
                      <a:pt x="407" y="512"/>
                    </a:lnTo>
                    <a:lnTo>
                      <a:pt x="407" y="502"/>
                    </a:lnTo>
                    <a:lnTo>
                      <a:pt x="404" y="496"/>
                    </a:lnTo>
                    <a:lnTo>
                      <a:pt x="400" y="491"/>
                    </a:lnTo>
                    <a:lnTo>
                      <a:pt x="394" y="483"/>
                    </a:lnTo>
                    <a:lnTo>
                      <a:pt x="389" y="480"/>
                    </a:lnTo>
                    <a:lnTo>
                      <a:pt x="384" y="478"/>
                    </a:lnTo>
                    <a:lnTo>
                      <a:pt x="379" y="473"/>
                    </a:lnTo>
                    <a:lnTo>
                      <a:pt x="384" y="470"/>
                    </a:lnTo>
                    <a:lnTo>
                      <a:pt x="392" y="469"/>
                    </a:lnTo>
                    <a:lnTo>
                      <a:pt x="400" y="470"/>
                    </a:lnTo>
                    <a:lnTo>
                      <a:pt x="408" y="469"/>
                    </a:lnTo>
                    <a:lnTo>
                      <a:pt x="415" y="468"/>
                    </a:lnTo>
                    <a:lnTo>
                      <a:pt x="423" y="466"/>
                    </a:lnTo>
                    <a:lnTo>
                      <a:pt x="433" y="466"/>
                    </a:lnTo>
                    <a:lnTo>
                      <a:pt x="440" y="465"/>
                    </a:lnTo>
                    <a:lnTo>
                      <a:pt x="444" y="462"/>
                    </a:lnTo>
                    <a:lnTo>
                      <a:pt x="451" y="457"/>
                    </a:lnTo>
                    <a:lnTo>
                      <a:pt x="456" y="455"/>
                    </a:lnTo>
                    <a:lnTo>
                      <a:pt x="460" y="449"/>
                    </a:lnTo>
                    <a:lnTo>
                      <a:pt x="462" y="443"/>
                    </a:lnTo>
                    <a:lnTo>
                      <a:pt x="462" y="434"/>
                    </a:lnTo>
                    <a:lnTo>
                      <a:pt x="459" y="431"/>
                    </a:lnTo>
                    <a:lnTo>
                      <a:pt x="454" y="426"/>
                    </a:lnTo>
                    <a:lnTo>
                      <a:pt x="450" y="423"/>
                    </a:lnTo>
                    <a:lnTo>
                      <a:pt x="441" y="421"/>
                    </a:lnTo>
                    <a:lnTo>
                      <a:pt x="433" y="421"/>
                    </a:lnTo>
                    <a:lnTo>
                      <a:pt x="423" y="423"/>
                    </a:lnTo>
                    <a:lnTo>
                      <a:pt x="417" y="424"/>
                    </a:lnTo>
                    <a:lnTo>
                      <a:pt x="408" y="429"/>
                    </a:lnTo>
                    <a:lnTo>
                      <a:pt x="404" y="433"/>
                    </a:lnTo>
                    <a:lnTo>
                      <a:pt x="401" y="437"/>
                    </a:lnTo>
                    <a:lnTo>
                      <a:pt x="397" y="442"/>
                    </a:lnTo>
                    <a:lnTo>
                      <a:pt x="392" y="444"/>
                    </a:lnTo>
                    <a:lnTo>
                      <a:pt x="387" y="449"/>
                    </a:lnTo>
                    <a:lnTo>
                      <a:pt x="379" y="446"/>
                    </a:lnTo>
                    <a:lnTo>
                      <a:pt x="355" y="430"/>
                    </a:lnTo>
                    <a:lnTo>
                      <a:pt x="301" y="395"/>
                    </a:lnTo>
                    <a:lnTo>
                      <a:pt x="251" y="368"/>
                    </a:lnTo>
                    <a:lnTo>
                      <a:pt x="202" y="335"/>
                    </a:lnTo>
                    <a:lnTo>
                      <a:pt x="167" y="299"/>
                    </a:lnTo>
                    <a:lnTo>
                      <a:pt x="143" y="251"/>
                    </a:lnTo>
                    <a:lnTo>
                      <a:pt x="126" y="216"/>
                    </a:lnTo>
                    <a:lnTo>
                      <a:pt x="121" y="206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7" name="Google Shape;1297;p79"/>
              <p:cNvSpPr/>
              <p:nvPr/>
            </p:nvSpPr>
            <p:spPr>
              <a:xfrm>
                <a:off x="6491287" y="1143000"/>
                <a:ext cx="854075" cy="698500"/>
              </a:xfrm>
              <a:custGeom>
                <a:rect b="b" l="l" r="r" t="t"/>
                <a:pathLst>
                  <a:path extrusionOk="0" h="440" w="538">
                    <a:moveTo>
                      <a:pt x="506" y="169"/>
                    </a:moveTo>
                    <a:lnTo>
                      <a:pt x="528" y="136"/>
                    </a:lnTo>
                    <a:lnTo>
                      <a:pt x="538" y="99"/>
                    </a:lnTo>
                    <a:lnTo>
                      <a:pt x="529" y="65"/>
                    </a:lnTo>
                    <a:lnTo>
                      <a:pt x="515" y="27"/>
                    </a:lnTo>
                    <a:lnTo>
                      <a:pt x="498" y="13"/>
                    </a:lnTo>
                    <a:lnTo>
                      <a:pt x="473" y="4"/>
                    </a:lnTo>
                    <a:lnTo>
                      <a:pt x="444" y="0"/>
                    </a:lnTo>
                    <a:lnTo>
                      <a:pt x="410" y="10"/>
                    </a:lnTo>
                    <a:lnTo>
                      <a:pt x="364" y="35"/>
                    </a:lnTo>
                    <a:lnTo>
                      <a:pt x="333" y="63"/>
                    </a:lnTo>
                    <a:lnTo>
                      <a:pt x="302" y="99"/>
                    </a:lnTo>
                    <a:lnTo>
                      <a:pt x="264" y="149"/>
                    </a:lnTo>
                    <a:lnTo>
                      <a:pt x="228" y="183"/>
                    </a:lnTo>
                    <a:lnTo>
                      <a:pt x="195" y="202"/>
                    </a:lnTo>
                    <a:lnTo>
                      <a:pt x="153" y="206"/>
                    </a:lnTo>
                    <a:lnTo>
                      <a:pt x="113" y="209"/>
                    </a:lnTo>
                    <a:lnTo>
                      <a:pt x="77" y="218"/>
                    </a:lnTo>
                    <a:lnTo>
                      <a:pt x="45" y="237"/>
                    </a:lnTo>
                    <a:lnTo>
                      <a:pt x="22" y="261"/>
                    </a:lnTo>
                    <a:lnTo>
                      <a:pt x="7" y="284"/>
                    </a:lnTo>
                    <a:lnTo>
                      <a:pt x="0" y="316"/>
                    </a:lnTo>
                    <a:lnTo>
                      <a:pt x="3" y="352"/>
                    </a:lnTo>
                    <a:lnTo>
                      <a:pt x="22" y="385"/>
                    </a:lnTo>
                    <a:lnTo>
                      <a:pt x="41" y="415"/>
                    </a:lnTo>
                    <a:lnTo>
                      <a:pt x="65" y="433"/>
                    </a:lnTo>
                    <a:lnTo>
                      <a:pt x="95" y="440"/>
                    </a:lnTo>
                    <a:lnTo>
                      <a:pt x="157" y="434"/>
                    </a:lnTo>
                    <a:lnTo>
                      <a:pt x="214" y="413"/>
                    </a:lnTo>
                    <a:lnTo>
                      <a:pt x="273" y="387"/>
                    </a:lnTo>
                    <a:lnTo>
                      <a:pt x="330" y="356"/>
                    </a:lnTo>
                    <a:lnTo>
                      <a:pt x="382" y="314"/>
                    </a:lnTo>
                    <a:lnTo>
                      <a:pt x="421" y="270"/>
                    </a:lnTo>
                    <a:lnTo>
                      <a:pt x="457" y="226"/>
                    </a:lnTo>
                    <a:lnTo>
                      <a:pt x="492" y="186"/>
                    </a:lnTo>
                    <a:lnTo>
                      <a:pt x="518" y="151"/>
                    </a:lnTo>
                    <a:lnTo>
                      <a:pt x="506" y="169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8" name="Google Shape;1298;p79"/>
              <p:cNvSpPr/>
              <p:nvPr/>
            </p:nvSpPr>
            <p:spPr>
              <a:xfrm>
                <a:off x="5624512" y="1498600"/>
                <a:ext cx="1017587" cy="347662"/>
              </a:xfrm>
              <a:custGeom>
                <a:rect b="b" l="l" r="r" t="t"/>
                <a:pathLst>
                  <a:path extrusionOk="0" h="219" w="641">
                    <a:moveTo>
                      <a:pt x="484" y="140"/>
                    </a:moveTo>
                    <a:lnTo>
                      <a:pt x="574" y="131"/>
                    </a:lnTo>
                    <a:lnTo>
                      <a:pt x="630" y="108"/>
                    </a:lnTo>
                    <a:lnTo>
                      <a:pt x="641" y="77"/>
                    </a:lnTo>
                    <a:lnTo>
                      <a:pt x="641" y="23"/>
                    </a:lnTo>
                    <a:lnTo>
                      <a:pt x="620" y="0"/>
                    </a:lnTo>
                    <a:lnTo>
                      <a:pt x="575" y="4"/>
                    </a:lnTo>
                    <a:lnTo>
                      <a:pt x="510" y="40"/>
                    </a:lnTo>
                    <a:lnTo>
                      <a:pt x="432" y="85"/>
                    </a:lnTo>
                    <a:lnTo>
                      <a:pt x="369" y="116"/>
                    </a:lnTo>
                    <a:lnTo>
                      <a:pt x="315" y="138"/>
                    </a:lnTo>
                    <a:lnTo>
                      <a:pt x="285" y="135"/>
                    </a:lnTo>
                    <a:lnTo>
                      <a:pt x="250" y="122"/>
                    </a:lnTo>
                    <a:lnTo>
                      <a:pt x="204" y="98"/>
                    </a:lnTo>
                    <a:lnTo>
                      <a:pt x="171" y="77"/>
                    </a:lnTo>
                    <a:lnTo>
                      <a:pt x="129" y="65"/>
                    </a:lnTo>
                    <a:lnTo>
                      <a:pt x="82" y="60"/>
                    </a:lnTo>
                    <a:lnTo>
                      <a:pt x="50" y="52"/>
                    </a:lnTo>
                    <a:lnTo>
                      <a:pt x="25" y="46"/>
                    </a:lnTo>
                    <a:lnTo>
                      <a:pt x="8" y="54"/>
                    </a:lnTo>
                    <a:lnTo>
                      <a:pt x="0" y="69"/>
                    </a:lnTo>
                    <a:lnTo>
                      <a:pt x="7" y="93"/>
                    </a:lnTo>
                    <a:lnTo>
                      <a:pt x="17" y="116"/>
                    </a:lnTo>
                    <a:lnTo>
                      <a:pt x="44" y="135"/>
                    </a:lnTo>
                    <a:lnTo>
                      <a:pt x="88" y="167"/>
                    </a:lnTo>
                    <a:lnTo>
                      <a:pt x="102" y="186"/>
                    </a:lnTo>
                    <a:lnTo>
                      <a:pt x="105" y="210"/>
                    </a:lnTo>
                    <a:lnTo>
                      <a:pt x="121" y="219"/>
                    </a:lnTo>
                    <a:lnTo>
                      <a:pt x="173" y="209"/>
                    </a:lnTo>
                    <a:lnTo>
                      <a:pt x="167" y="186"/>
                    </a:lnTo>
                    <a:lnTo>
                      <a:pt x="142" y="153"/>
                    </a:lnTo>
                    <a:lnTo>
                      <a:pt x="105" y="116"/>
                    </a:lnTo>
                    <a:lnTo>
                      <a:pt x="100" y="106"/>
                    </a:lnTo>
                    <a:lnTo>
                      <a:pt x="142" y="112"/>
                    </a:lnTo>
                    <a:lnTo>
                      <a:pt x="181" y="135"/>
                    </a:lnTo>
                    <a:lnTo>
                      <a:pt x="217" y="158"/>
                    </a:lnTo>
                    <a:lnTo>
                      <a:pt x="255" y="187"/>
                    </a:lnTo>
                    <a:lnTo>
                      <a:pt x="278" y="194"/>
                    </a:lnTo>
                    <a:lnTo>
                      <a:pt x="307" y="191"/>
                    </a:lnTo>
                    <a:lnTo>
                      <a:pt x="369" y="173"/>
                    </a:lnTo>
                    <a:lnTo>
                      <a:pt x="432" y="153"/>
                    </a:lnTo>
                    <a:lnTo>
                      <a:pt x="484" y="140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9" name="Google Shape;1299;p79"/>
              <p:cNvSpPr/>
              <p:nvPr/>
            </p:nvSpPr>
            <p:spPr>
              <a:xfrm>
                <a:off x="5854700" y="1522412"/>
                <a:ext cx="1019175" cy="346075"/>
              </a:xfrm>
              <a:custGeom>
                <a:rect b="b" l="l" r="r" t="t"/>
                <a:pathLst>
                  <a:path extrusionOk="0" h="218" w="642">
                    <a:moveTo>
                      <a:pt x="485" y="140"/>
                    </a:moveTo>
                    <a:lnTo>
                      <a:pt x="574" y="132"/>
                    </a:lnTo>
                    <a:lnTo>
                      <a:pt x="630" y="109"/>
                    </a:lnTo>
                    <a:lnTo>
                      <a:pt x="642" y="78"/>
                    </a:lnTo>
                    <a:lnTo>
                      <a:pt x="642" y="24"/>
                    </a:lnTo>
                    <a:lnTo>
                      <a:pt x="620" y="0"/>
                    </a:lnTo>
                    <a:lnTo>
                      <a:pt x="576" y="5"/>
                    </a:lnTo>
                    <a:lnTo>
                      <a:pt x="511" y="41"/>
                    </a:lnTo>
                    <a:lnTo>
                      <a:pt x="433" y="86"/>
                    </a:lnTo>
                    <a:lnTo>
                      <a:pt x="369" y="117"/>
                    </a:lnTo>
                    <a:lnTo>
                      <a:pt x="316" y="138"/>
                    </a:lnTo>
                    <a:lnTo>
                      <a:pt x="286" y="136"/>
                    </a:lnTo>
                    <a:lnTo>
                      <a:pt x="251" y="123"/>
                    </a:lnTo>
                    <a:lnTo>
                      <a:pt x="205" y="99"/>
                    </a:lnTo>
                    <a:lnTo>
                      <a:pt x="172" y="78"/>
                    </a:lnTo>
                    <a:lnTo>
                      <a:pt x="130" y="65"/>
                    </a:lnTo>
                    <a:lnTo>
                      <a:pt x="82" y="61"/>
                    </a:lnTo>
                    <a:lnTo>
                      <a:pt x="51" y="52"/>
                    </a:lnTo>
                    <a:lnTo>
                      <a:pt x="26" y="47"/>
                    </a:lnTo>
                    <a:lnTo>
                      <a:pt x="9" y="55"/>
                    </a:lnTo>
                    <a:lnTo>
                      <a:pt x="0" y="70"/>
                    </a:lnTo>
                    <a:lnTo>
                      <a:pt x="7" y="94"/>
                    </a:lnTo>
                    <a:lnTo>
                      <a:pt x="18" y="117"/>
                    </a:lnTo>
                    <a:lnTo>
                      <a:pt x="45" y="136"/>
                    </a:lnTo>
                    <a:lnTo>
                      <a:pt x="88" y="168"/>
                    </a:lnTo>
                    <a:lnTo>
                      <a:pt x="103" y="185"/>
                    </a:lnTo>
                    <a:lnTo>
                      <a:pt x="105" y="211"/>
                    </a:lnTo>
                    <a:lnTo>
                      <a:pt x="121" y="218"/>
                    </a:lnTo>
                    <a:lnTo>
                      <a:pt x="173" y="208"/>
                    </a:lnTo>
                    <a:lnTo>
                      <a:pt x="168" y="185"/>
                    </a:lnTo>
                    <a:lnTo>
                      <a:pt x="143" y="152"/>
                    </a:lnTo>
                    <a:lnTo>
                      <a:pt x="105" y="117"/>
                    </a:lnTo>
                    <a:lnTo>
                      <a:pt x="101" y="107"/>
                    </a:lnTo>
                    <a:lnTo>
                      <a:pt x="143" y="113"/>
                    </a:lnTo>
                    <a:lnTo>
                      <a:pt x="182" y="136"/>
                    </a:lnTo>
                    <a:lnTo>
                      <a:pt x="218" y="159"/>
                    </a:lnTo>
                    <a:lnTo>
                      <a:pt x="255" y="188"/>
                    </a:lnTo>
                    <a:lnTo>
                      <a:pt x="279" y="194"/>
                    </a:lnTo>
                    <a:lnTo>
                      <a:pt x="307" y="192"/>
                    </a:lnTo>
                    <a:lnTo>
                      <a:pt x="369" y="174"/>
                    </a:lnTo>
                    <a:lnTo>
                      <a:pt x="433" y="152"/>
                    </a:lnTo>
                    <a:lnTo>
                      <a:pt x="485" y="140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0" name="Google Shape;1300;p79"/>
            <p:cNvGrpSpPr/>
            <p:nvPr/>
          </p:nvGrpSpPr>
          <p:grpSpPr>
            <a:xfrm>
              <a:off x="6532562" y="2055812"/>
              <a:ext cx="731837" cy="577850"/>
              <a:chOff x="6399212" y="998537"/>
              <a:chExt cx="731837" cy="577850"/>
            </a:xfrm>
          </p:grpSpPr>
          <p:sp>
            <p:nvSpPr>
              <p:cNvPr id="1301" name="Google Shape;1301;p79"/>
              <p:cNvSpPr/>
              <p:nvPr/>
            </p:nvSpPr>
            <p:spPr>
              <a:xfrm>
                <a:off x="6399212" y="998537"/>
                <a:ext cx="731837" cy="577850"/>
              </a:xfrm>
              <a:custGeom>
                <a:rect b="b" l="l" r="r" t="t"/>
                <a:pathLst>
                  <a:path extrusionOk="0" h="364" w="461">
                    <a:moveTo>
                      <a:pt x="381" y="214"/>
                    </a:moveTo>
                    <a:lnTo>
                      <a:pt x="416" y="211"/>
                    </a:lnTo>
                    <a:lnTo>
                      <a:pt x="448" y="190"/>
                    </a:lnTo>
                    <a:lnTo>
                      <a:pt x="459" y="154"/>
                    </a:lnTo>
                    <a:lnTo>
                      <a:pt x="461" y="98"/>
                    </a:lnTo>
                    <a:lnTo>
                      <a:pt x="443" y="42"/>
                    </a:lnTo>
                    <a:lnTo>
                      <a:pt x="419" y="16"/>
                    </a:lnTo>
                    <a:lnTo>
                      <a:pt x="386" y="0"/>
                    </a:lnTo>
                    <a:lnTo>
                      <a:pt x="339" y="3"/>
                    </a:lnTo>
                    <a:lnTo>
                      <a:pt x="312" y="22"/>
                    </a:lnTo>
                    <a:lnTo>
                      <a:pt x="286" y="52"/>
                    </a:lnTo>
                    <a:lnTo>
                      <a:pt x="250" y="30"/>
                    </a:lnTo>
                    <a:lnTo>
                      <a:pt x="214" y="22"/>
                    </a:lnTo>
                    <a:lnTo>
                      <a:pt x="175" y="29"/>
                    </a:lnTo>
                    <a:lnTo>
                      <a:pt x="149" y="49"/>
                    </a:lnTo>
                    <a:lnTo>
                      <a:pt x="132" y="79"/>
                    </a:lnTo>
                    <a:lnTo>
                      <a:pt x="112" y="141"/>
                    </a:lnTo>
                    <a:lnTo>
                      <a:pt x="75" y="131"/>
                    </a:lnTo>
                    <a:lnTo>
                      <a:pt x="38" y="137"/>
                    </a:lnTo>
                    <a:lnTo>
                      <a:pt x="9" y="165"/>
                    </a:lnTo>
                    <a:lnTo>
                      <a:pt x="0" y="198"/>
                    </a:lnTo>
                    <a:lnTo>
                      <a:pt x="12" y="240"/>
                    </a:lnTo>
                    <a:lnTo>
                      <a:pt x="35" y="267"/>
                    </a:lnTo>
                    <a:lnTo>
                      <a:pt x="68" y="289"/>
                    </a:lnTo>
                    <a:lnTo>
                      <a:pt x="99" y="297"/>
                    </a:lnTo>
                    <a:lnTo>
                      <a:pt x="117" y="333"/>
                    </a:lnTo>
                    <a:lnTo>
                      <a:pt x="140" y="354"/>
                    </a:lnTo>
                    <a:lnTo>
                      <a:pt x="169" y="364"/>
                    </a:lnTo>
                    <a:lnTo>
                      <a:pt x="207" y="361"/>
                    </a:lnTo>
                    <a:lnTo>
                      <a:pt x="238" y="352"/>
                    </a:lnTo>
                    <a:lnTo>
                      <a:pt x="263" y="326"/>
                    </a:lnTo>
                    <a:lnTo>
                      <a:pt x="272" y="303"/>
                    </a:lnTo>
                    <a:lnTo>
                      <a:pt x="312" y="289"/>
                    </a:lnTo>
                    <a:lnTo>
                      <a:pt x="352" y="273"/>
                    </a:lnTo>
                    <a:lnTo>
                      <a:pt x="378" y="250"/>
                    </a:lnTo>
                    <a:lnTo>
                      <a:pt x="381" y="2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2" name="Google Shape;1302;p79"/>
              <p:cNvSpPr/>
              <p:nvPr/>
            </p:nvSpPr>
            <p:spPr>
              <a:xfrm>
                <a:off x="6434137" y="1030287"/>
                <a:ext cx="668337" cy="506412"/>
              </a:xfrm>
              <a:custGeom>
                <a:rect b="b" l="l" r="r" t="t"/>
                <a:pathLst>
                  <a:path extrusionOk="0" h="319" w="421">
                    <a:moveTo>
                      <a:pt x="336" y="168"/>
                    </a:moveTo>
                    <a:lnTo>
                      <a:pt x="371" y="170"/>
                    </a:lnTo>
                    <a:lnTo>
                      <a:pt x="400" y="162"/>
                    </a:lnTo>
                    <a:lnTo>
                      <a:pt x="414" y="146"/>
                    </a:lnTo>
                    <a:lnTo>
                      <a:pt x="421" y="111"/>
                    </a:lnTo>
                    <a:lnTo>
                      <a:pt x="415" y="68"/>
                    </a:lnTo>
                    <a:lnTo>
                      <a:pt x="400" y="23"/>
                    </a:lnTo>
                    <a:lnTo>
                      <a:pt x="364" y="2"/>
                    </a:lnTo>
                    <a:lnTo>
                      <a:pt x="330" y="0"/>
                    </a:lnTo>
                    <a:lnTo>
                      <a:pt x="309" y="10"/>
                    </a:lnTo>
                    <a:lnTo>
                      <a:pt x="291" y="29"/>
                    </a:lnTo>
                    <a:lnTo>
                      <a:pt x="273" y="61"/>
                    </a:lnTo>
                    <a:lnTo>
                      <a:pt x="258" y="56"/>
                    </a:lnTo>
                    <a:lnTo>
                      <a:pt x="222" y="28"/>
                    </a:lnTo>
                    <a:lnTo>
                      <a:pt x="183" y="22"/>
                    </a:lnTo>
                    <a:lnTo>
                      <a:pt x="153" y="35"/>
                    </a:lnTo>
                    <a:lnTo>
                      <a:pt x="134" y="64"/>
                    </a:lnTo>
                    <a:lnTo>
                      <a:pt x="117" y="101"/>
                    </a:lnTo>
                    <a:lnTo>
                      <a:pt x="107" y="137"/>
                    </a:lnTo>
                    <a:lnTo>
                      <a:pt x="95" y="139"/>
                    </a:lnTo>
                    <a:lnTo>
                      <a:pt x="62" y="132"/>
                    </a:lnTo>
                    <a:lnTo>
                      <a:pt x="36" y="136"/>
                    </a:lnTo>
                    <a:lnTo>
                      <a:pt x="15" y="153"/>
                    </a:lnTo>
                    <a:lnTo>
                      <a:pt x="0" y="176"/>
                    </a:lnTo>
                    <a:lnTo>
                      <a:pt x="7" y="204"/>
                    </a:lnTo>
                    <a:lnTo>
                      <a:pt x="42" y="241"/>
                    </a:lnTo>
                    <a:lnTo>
                      <a:pt x="88" y="250"/>
                    </a:lnTo>
                    <a:lnTo>
                      <a:pt x="95" y="263"/>
                    </a:lnTo>
                    <a:lnTo>
                      <a:pt x="102" y="282"/>
                    </a:lnTo>
                    <a:lnTo>
                      <a:pt x="121" y="308"/>
                    </a:lnTo>
                    <a:lnTo>
                      <a:pt x="152" y="319"/>
                    </a:lnTo>
                    <a:lnTo>
                      <a:pt x="198" y="316"/>
                    </a:lnTo>
                    <a:lnTo>
                      <a:pt x="225" y="287"/>
                    </a:lnTo>
                    <a:lnTo>
                      <a:pt x="231" y="264"/>
                    </a:lnTo>
                    <a:lnTo>
                      <a:pt x="247" y="260"/>
                    </a:lnTo>
                    <a:lnTo>
                      <a:pt x="294" y="253"/>
                    </a:lnTo>
                    <a:lnTo>
                      <a:pt x="322" y="240"/>
                    </a:lnTo>
                    <a:lnTo>
                      <a:pt x="340" y="212"/>
                    </a:lnTo>
                    <a:lnTo>
                      <a:pt x="340" y="188"/>
                    </a:lnTo>
                    <a:lnTo>
                      <a:pt x="336" y="168"/>
                    </a:lnTo>
                    <a:close/>
                  </a:path>
                </a:pathLst>
              </a:custGeom>
              <a:solidFill>
                <a:srgbClr val="3366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3" name="Google Shape;1303;p79"/>
              <p:cNvSpPr/>
              <p:nvPr/>
            </p:nvSpPr>
            <p:spPr>
              <a:xfrm>
                <a:off x="6559550" y="1101725"/>
                <a:ext cx="542925" cy="371475"/>
              </a:xfrm>
              <a:custGeom>
                <a:rect b="b" l="l" r="r" t="t"/>
                <a:pathLst>
                  <a:path extrusionOk="0" h="234" w="342">
                    <a:moveTo>
                      <a:pt x="282" y="134"/>
                    </a:moveTo>
                    <a:lnTo>
                      <a:pt x="264" y="88"/>
                    </a:lnTo>
                    <a:lnTo>
                      <a:pt x="251" y="53"/>
                    </a:lnTo>
                    <a:lnTo>
                      <a:pt x="289" y="32"/>
                    </a:lnTo>
                    <a:lnTo>
                      <a:pt x="318" y="26"/>
                    </a:lnTo>
                    <a:lnTo>
                      <a:pt x="342" y="29"/>
                    </a:lnTo>
                    <a:lnTo>
                      <a:pt x="339" y="10"/>
                    </a:lnTo>
                    <a:lnTo>
                      <a:pt x="305" y="6"/>
                    </a:lnTo>
                    <a:lnTo>
                      <a:pt x="272" y="17"/>
                    </a:lnTo>
                    <a:lnTo>
                      <a:pt x="240" y="42"/>
                    </a:lnTo>
                    <a:lnTo>
                      <a:pt x="215" y="17"/>
                    </a:lnTo>
                    <a:lnTo>
                      <a:pt x="189" y="0"/>
                    </a:lnTo>
                    <a:lnTo>
                      <a:pt x="182" y="11"/>
                    </a:lnTo>
                    <a:lnTo>
                      <a:pt x="204" y="35"/>
                    </a:lnTo>
                    <a:lnTo>
                      <a:pt x="217" y="46"/>
                    </a:lnTo>
                    <a:lnTo>
                      <a:pt x="173" y="55"/>
                    </a:lnTo>
                    <a:lnTo>
                      <a:pt x="130" y="85"/>
                    </a:lnTo>
                    <a:lnTo>
                      <a:pt x="84" y="120"/>
                    </a:lnTo>
                    <a:lnTo>
                      <a:pt x="62" y="100"/>
                    </a:lnTo>
                    <a:lnTo>
                      <a:pt x="23" y="78"/>
                    </a:lnTo>
                    <a:lnTo>
                      <a:pt x="9" y="87"/>
                    </a:lnTo>
                    <a:lnTo>
                      <a:pt x="35" y="105"/>
                    </a:lnTo>
                    <a:lnTo>
                      <a:pt x="68" y="133"/>
                    </a:lnTo>
                    <a:lnTo>
                      <a:pt x="35" y="172"/>
                    </a:lnTo>
                    <a:lnTo>
                      <a:pt x="0" y="211"/>
                    </a:lnTo>
                    <a:lnTo>
                      <a:pt x="12" y="224"/>
                    </a:lnTo>
                    <a:lnTo>
                      <a:pt x="34" y="201"/>
                    </a:lnTo>
                    <a:lnTo>
                      <a:pt x="62" y="175"/>
                    </a:lnTo>
                    <a:lnTo>
                      <a:pt x="80" y="153"/>
                    </a:lnTo>
                    <a:lnTo>
                      <a:pt x="103" y="183"/>
                    </a:lnTo>
                    <a:lnTo>
                      <a:pt x="129" y="214"/>
                    </a:lnTo>
                    <a:lnTo>
                      <a:pt x="156" y="234"/>
                    </a:lnTo>
                    <a:lnTo>
                      <a:pt x="168" y="228"/>
                    </a:lnTo>
                    <a:lnTo>
                      <a:pt x="145" y="205"/>
                    </a:lnTo>
                    <a:lnTo>
                      <a:pt x="124" y="179"/>
                    </a:lnTo>
                    <a:lnTo>
                      <a:pt x="100" y="140"/>
                    </a:lnTo>
                    <a:lnTo>
                      <a:pt x="129" y="114"/>
                    </a:lnTo>
                    <a:lnTo>
                      <a:pt x="162" y="97"/>
                    </a:lnTo>
                    <a:lnTo>
                      <a:pt x="199" y="78"/>
                    </a:lnTo>
                    <a:lnTo>
                      <a:pt x="236" y="66"/>
                    </a:lnTo>
                    <a:lnTo>
                      <a:pt x="264" y="144"/>
                    </a:lnTo>
                    <a:lnTo>
                      <a:pt x="282" y="13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ransition spd="slow">
    <p:fade thruBlk="1"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80"/>
          <p:cNvSpPr txBox="1"/>
          <p:nvPr>
            <p:ph idx="1" type="subTitle"/>
          </p:nvPr>
        </p:nvSpPr>
        <p:spPr>
          <a:xfrm>
            <a:off x="490537" y="2397125"/>
            <a:ext cx="8153400" cy="94297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1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 coding things is a fast, easy way to separate different items and  to visually determine if something is misplaced</a:t>
            </a:r>
            <a:endParaRPr/>
          </a:p>
        </p:txBody>
      </p:sp>
      <p:sp>
        <p:nvSpPr>
          <p:cNvPr id="1309" name="Google Shape;1309;p80"/>
          <p:cNvSpPr/>
          <p:nvPr/>
        </p:nvSpPr>
        <p:spPr>
          <a:xfrm>
            <a:off x="1946275" y="1052512"/>
            <a:ext cx="5324475" cy="10763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1">
                <a:ln cap="flat" cmpd="sng" w="12700">
                  <a:solidFill>
                    <a:srgbClr val="EAEAEA"/>
                  </a:solidFill>
                  <a:prstDash val="solid"/>
                  <a:miter lim="800000"/>
                  <a:headEnd len="sm" w="sm" type="none"/>
                  <a:tailEnd len="sm" w="sm" type="none"/>
                </a:ln>
                <a:gradFill>
                  <a:gsLst>
                    <a:gs pos="0">
                      <a:srgbClr val="A603AB"/>
                    </a:gs>
                    <a:gs pos="11999">
                      <a:srgbClr val="E81766"/>
                    </a:gs>
                    <a:gs pos="27000">
                      <a:srgbClr val="EE3F17"/>
                    </a:gs>
                    <a:gs pos="47999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0"/>
                </a:gradFill>
                <a:latin typeface="Arial Black"/>
              </a:rPr>
              <a:t>Color Coding </a:t>
            </a:r>
          </a:p>
        </p:txBody>
      </p:sp>
      <p:pic>
        <p:nvPicPr>
          <p:cNvPr descr="C:\Documents and Settings\brownld\Desktop\Photos\Image23_VM001.jpg" id="1310" name="Google Shape;1310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7075" y="3322637"/>
            <a:ext cx="4903787" cy="32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81"/>
          <p:cNvSpPr txBox="1"/>
          <p:nvPr>
            <p:ph type="title"/>
          </p:nvPr>
        </p:nvSpPr>
        <p:spPr>
          <a:xfrm>
            <a:off x="685800" y="1019175"/>
            <a:ext cx="7772400" cy="7953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Scrap</a:t>
            </a:r>
            <a:endParaRPr/>
          </a:p>
        </p:txBody>
      </p:sp>
      <p:sp>
        <p:nvSpPr>
          <p:cNvPr id="1316" name="Google Shape;1316;p81"/>
          <p:cNvSpPr/>
          <p:nvPr/>
        </p:nvSpPr>
        <p:spPr>
          <a:xfrm>
            <a:off x="1462087" y="1930400"/>
            <a:ext cx="1130300" cy="7493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5399" y="21600"/>
                </a:lnTo>
                <a:lnTo>
                  <a:pt x="16201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hlink"/>
          </a:solidFill>
          <a:ln cap="flat" cmpd="sng" w="12675">
            <a:solidFill>
              <a:schemeClr val="dk1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7" name="Google Shape;1317;p81"/>
          <p:cNvSpPr txBox="1"/>
          <p:nvPr/>
        </p:nvSpPr>
        <p:spPr>
          <a:xfrm>
            <a:off x="3284537" y="2000250"/>
            <a:ext cx="3827462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1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Manufacturing scrap</a:t>
            </a:r>
            <a:endParaRPr/>
          </a:p>
        </p:txBody>
      </p:sp>
      <p:sp>
        <p:nvSpPr>
          <p:cNvPr id="1318" name="Google Shape;1318;p81"/>
          <p:cNvSpPr txBox="1"/>
          <p:nvPr/>
        </p:nvSpPr>
        <p:spPr>
          <a:xfrm>
            <a:off x="3284537" y="3143250"/>
            <a:ext cx="4876800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1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Tubing</a:t>
            </a:r>
            <a:endParaRPr/>
          </a:p>
        </p:txBody>
      </p:sp>
      <p:sp>
        <p:nvSpPr>
          <p:cNvPr id="1319" name="Google Shape;1319;p81"/>
          <p:cNvSpPr txBox="1"/>
          <p:nvPr/>
        </p:nvSpPr>
        <p:spPr>
          <a:xfrm>
            <a:off x="3284537" y="4343400"/>
            <a:ext cx="4876800" cy="735012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1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Mixed scrap-banding,</a:t>
            </a:r>
            <a:endParaRPr/>
          </a:p>
          <a:p>
            <a:pPr indent="0" lvl="0" marL="0" marR="0" rtl="0" algn="l">
              <a:lnSpc>
                <a:spcPct val="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1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cold rolled, stainless</a:t>
            </a:r>
            <a:endParaRPr/>
          </a:p>
        </p:txBody>
      </p:sp>
      <p:sp>
        <p:nvSpPr>
          <p:cNvPr id="1320" name="Google Shape;1320;p81"/>
          <p:cNvSpPr/>
          <p:nvPr/>
        </p:nvSpPr>
        <p:spPr>
          <a:xfrm>
            <a:off x="1462087" y="3149600"/>
            <a:ext cx="1130300" cy="7493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5399" y="21600"/>
                </a:lnTo>
                <a:lnTo>
                  <a:pt x="16201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9933"/>
          </a:solidFill>
          <a:ln cap="flat" cmpd="sng" w="12675">
            <a:solidFill>
              <a:schemeClr val="dk1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1" name="Google Shape;1321;p81"/>
          <p:cNvSpPr/>
          <p:nvPr/>
        </p:nvSpPr>
        <p:spPr>
          <a:xfrm>
            <a:off x="1462087" y="4292600"/>
            <a:ext cx="1130300" cy="7493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5399" y="21600"/>
                </a:lnTo>
                <a:lnTo>
                  <a:pt x="16201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9900"/>
          </a:solidFill>
          <a:ln cap="flat" cmpd="sng" w="12675">
            <a:solidFill>
              <a:schemeClr val="dk1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2" name="Google Shape;1322;p81"/>
          <p:cNvSpPr/>
          <p:nvPr/>
        </p:nvSpPr>
        <p:spPr>
          <a:xfrm>
            <a:off x="1462087" y="5435600"/>
            <a:ext cx="1130300" cy="7493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5399" y="21600"/>
                </a:lnTo>
                <a:lnTo>
                  <a:pt x="16201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 cap="flat" cmpd="sng" w="12675">
            <a:solidFill>
              <a:schemeClr val="dk1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3" name="Google Shape;1323;p81"/>
          <p:cNvSpPr txBox="1"/>
          <p:nvPr/>
        </p:nvSpPr>
        <p:spPr>
          <a:xfrm>
            <a:off x="3284537" y="5505450"/>
            <a:ext cx="3200400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1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Process scrap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82"/>
          <p:cNvSpPr txBox="1"/>
          <p:nvPr>
            <p:ph type="ctrTitle"/>
          </p:nvPr>
        </p:nvSpPr>
        <p:spPr>
          <a:xfrm>
            <a:off x="685800" y="922337"/>
            <a:ext cx="77724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Examples</a:t>
            </a:r>
            <a:endParaRPr/>
          </a:p>
        </p:txBody>
      </p:sp>
      <p:pic>
        <p:nvPicPr>
          <p:cNvPr descr="C:\Documents and Settings\brownld\Desktop\Photos\Image24_VM001.jpg" id="1329" name="Google Shape;1329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787" y="1601787"/>
            <a:ext cx="6799262" cy="4433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9"/>
          <p:cNvSpPr txBox="1"/>
          <p:nvPr>
            <p:ph type="title"/>
          </p:nvPr>
        </p:nvSpPr>
        <p:spPr>
          <a:xfrm>
            <a:off x="577850" y="1349375"/>
            <a:ext cx="7997825" cy="557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Workshop Objectives</a:t>
            </a:r>
            <a:endParaRPr/>
          </a:p>
        </p:txBody>
      </p:sp>
      <p:sp>
        <p:nvSpPr>
          <p:cNvPr id="139" name="Google Shape;139;p29"/>
          <p:cNvSpPr txBox="1"/>
          <p:nvPr>
            <p:ph idx="1" type="body"/>
          </p:nvPr>
        </p:nvSpPr>
        <p:spPr>
          <a:xfrm>
            <a:off x="303212" y="2176462"/>
            <a:ext cx="8535987" cy="327342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Understand the 4 Phases leading up to Visual Management of the Workplace</a:t>
            </a:r>
            <a:endParaRPr/>
          </a:p>
          <a:p>
            <a:pPr indent="-342900" lvl="0" marL="342900" marR="0" rtl="0" algn="l">
              <a:lnSpc>
                <a:spcPct val="13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Apply the concepts and techniques for each phase through team exercises on the floor </a:t>
            </a:r>
            <a:endParaRPr/>
          </a:p>
          <a:p>
            <a:pPr indent="-342900" lvl="0" marL="342900" marR="0" rtl="0" algn="l">
              <a:lnSpc>
                <a:spcPct val="13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Understand </a:t>
            </a:r>
            <a:r>
              <a:rPr b="1" i="1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to use </a:t>
            </a: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 Management </a:t>
            </a:r>
            <a:r>
              <a:rPr b="1" i="1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the benefits it offers 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83"/>
          <p:cNvSpPr txBox="1"/>
          <p:nvPr>
            <p:ph type="ctrTitle"/>
          </p:nvPr>
        </p:nvSpPr>
        <p:spPr>
          <a:xfrm>
            <a:off x="685800" y="1228725"/>
            <a:ext cx="7772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Examples</a:t>
            </a:r>
            <a:endParaRPr/>
          </a:p>
        </p:txBody>
      </p:sp>
      <p:pic>
        <p:nvPicPr>
          <p:cNvPr descr="C:\Documents and Settings\brownld\Desktop\Photos\Image25_VM001.jpg" id="1335" name="Google Shape;1335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0662" y="1749425"/>
            <a:ext cx="6056312" cy="4541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84"/>
          <p:cNvSpPr txBox="1"/>
          <p:nvPr>
            <p:ph type="title"/>
          </p:nvPr>
        </p:nvSpPr>
        <p:spPr>
          <a:xfrm>
            <a:off x="533400" y="1468437"/>
            <a:ext cx="8077200" cy="590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Color Coded Scrap Hoppers</a:t>
            </a:r>
            <a:endParaRPr/>
          </a:p>
        </p:txBody>
      </p:sp>
      <p:pic>
        <p:nvPicPr>
          <p:cNvPr descr="C:\Documents and Settings\brownld\Desktop\Photos\Image26_VM001.jpg" id="1341" name="Google Shape;1341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1650" y="2176462"/>
            <a:ext cx="5584825" cy="38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85"/>
          <p:cNvSpPr txBox="1"/>
          <p:nvPr>
            <p:ph type="title"/>
          </p:nvPr>
        </p:nvSpPr>
        <p:spPr>
          <a:xfrm>
            <a:off x="533400" y="1287462"/>
            <a:ext cx="8077200" cy="765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Part Color Coding</a:t>
            </a:r>
            <a:endParaRPr/>
          </a:p>
        </p:txBody>
      </p:sp>
      <p:sp>
        <p:nvSpPr>
          <p:cNvPr id="1347" name="Google Shape;1347;p85"/>
          <p:cNvSpPr txBox="1"/>
          <p:nvPr>
            <p:ph idx="1" type="body"/>
          </p:nvPr>
        </p:nvSpPr>
        <p:spPr>
          <a:xfrm>
            <a:off x="1552575" y="2243137"/>
            <a:ext cx="6065837" cy="3341687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Different color for each part number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h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Colors correspond to colors of:</a:t>
            </a:r>
            <a:b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  <a:p>
            <a:pPr indent="-284162" lvl="1" marL="741362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4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 units</a:t>
            </a:r>
            <a:endParaRPr/>
          </a:p>
          <a:p>
            <a:pPr indent="-284162" lvl="1" marL="741362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4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tooling</a:t>
            </a:r>
            <a:endParaRPr/>
          </a:p>
          <a:p>
            <a:pPr indent="-284162" lvl="1" marL="741362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4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gages</a:t>
            </a:r>
            <a:endParaRPr/>
          </a:p>
          <a:p>
            <a:pPr indent="-284162" lvl="1" marL="741362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4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fixtures</a:t>
            </a:r>
            <a:endParaRPr/>
          </a:p>
          <a:p>
            <a:pPr indent="-284162" lvl="1" marL="741362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4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settings</a:t>
            </a:r>
            <a:endParaRPr/>
          </a:p>
          <a:p>
            <a:pPr indent="-203200" lvl="0" marL="3429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86"/>
          <p:cNvSpPr txBox="1"/>
          <p:nvPr>
            <p:ph type="title"/>
          </p:nvPr>
        </p:nvSpPr>
        <p:spPr>
          <a:xfrm>
            <a:off x="533400" y="1230312"/>
            <a:ext cx="8077200" cy="490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Color Coded Dies</a:t>
            </a:r>
            <a:endParaRPr/>
          </a:p>
        </p:txBody>
      </p:sp>
      <p:pic>
        <p:nvPicPr>
          <p:cNvPr descr="C:\Documents and Settings\brownld\Desktop\Photos\Image27_VM001.jpg" id="1353" name="Google Shape;1353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9412" y="2063750"/>
            <a:ext cx="5497512" cy="4141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87"/>
          <p:cNvSpPr txBox="1"/>
          <p:nvPr>
            <p:ph type="title"/>
          </p:nvPr>
        </p:nvSpPr>
        <p:spPr>
          <a:xfrm>
            <a:off x="533400" y="1149350"/>
            <a:ext cx="8077200" cy="75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Point of Use</a:t>
            </a:r>
            <a:endParaRPr/>
          </a:p>
        </p:txBody>
      </p:sp>
      <p:sp>
        <p:nvSpPr>
          <p:cNvPr id="1359" name="Google Shape;1359;p87"/>
          <p:cNvSpPr txBox="1"/>
          <p:nvPr>
            <p:ph idx="1" type="body"/>
          </p:nvPr>
        </p:nvSpPr>
        <p:spPr>
          <a:xfrm>
            <a:off x="4648200" y="2390775"/>
            <a:ext cx="4419600" cy="25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Tools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Parts disposal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Operating procedures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Lock-out instructions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Materials/Finished goods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Information</a:t>
            </a:r>
            <a:endParaRPr/>
          </a:p>
        </p:txBody>
      </p:sp>
      <p:sp>
        <p:nvSpPr>
          <p:cNvPr id="1360" name="Google Shape;1360;p87"/>
          <p:cNvSpPr txBox="1"/>
          <p:nvPr/>
        </p:nvSpPr>
        <p:spPr>
          <a:xfrm>
            <a:off x="914400" y="5181600"/>
            <a:ext cx="3124200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1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Looking For Tools</a:t>
            </a:r>
            <a:endParaRPr/>
          </a:p>
        </p:txBody>
      </p:sp>
      <p:pic>
        <p:nvPicPr>
          <p:cNvPr descr="C:\Documents and Settings\brownld\Desktop\Photos\Image28_VM001.jpg" id="1361" name="Google Shape;1361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212" y="2239962"/>
            <a:ext cx="4276725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"/>
                                        <p:tgtEl>
                                          <p:spTgt spid="13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"/>
                                        <p:tgtEl>
                                          <p:spTgt spid="13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"/>
                                        <p:tgtEl>
                                          <p:spTgt spid="13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"/>
                                        <p:tgtEl>
                                          <p:spTgt spid="13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"/>
                                        <p:tgtEl>
                                          <p:spTgt spid="13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"/>
                                        <p:tgtEl>
                                          <p:spTgt spid="13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88"/>
          <p:cNvSpPr txBox="1"/>
          <p:nvPr>
            <p:ph type="title"/>
          </p:nvPr>
        </p:nvSpPr>
        <p:spPr>
          <a:xfrm>
            <a:off x="533400" y="1339850"/>
            <a:ext cx="80772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Point of Use</a:t>
            </a:r>
            <a:endParaRPr/>
          </a:p>
        </p:txBody>
      </p:sp>
      <p:pic>
        <p:nvPicPr>
          <p:cNvPr descr="C:\Documents and Settings\brownld\Desktop\Photos\Image29_VM001.jpg" id="1367" name="Google Shape;1367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2575" y="2022475"/>
            <a:ext cx="6153150" cy="40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89"/>
          <p:cNvSpPr txBox="1"/>
          <p:nvPr>
            <p:ph type="ctrTitle"/>
          </p:nvPr>
        </p:nvSpPr>
        <p:spPr>
          <a:xfrm>
            <a:off x="685800" y="1049337"/>
            <a:ext cx="77724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Point of Use</a:t>
            </a:r>
            <a:endParaRPr/>
          </a:p>
        </p:txBody>
      </p:sp>
      <p:sp>
        <p:nvSpPr>
          <p:cNvPr id="1373" name="Google Shape;1373;p89"/>
          <p:cNvSpPr txBox="1"/>
          <p:nvPr>
            <p:ph idx="1" type="subTitle"/>
          </p:nvPr>
        </p:nvSpPr>
        <p:spPr>
          <a:xfrm>
            <a:off x="1371600" y="5694362"/>
            <a:ext cx="6400800" cy="7381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 enough room to store at the point of use, so make them mobile</a:t>
            </a:r>
            <a:endParaRPr/>
          </a:p>
        </p:txBody>
      </p:sp>
      <p:pic>
        <p:nvPicPr>
          <p:cNvPr descr="C:\Documents and Settings\brownld\Desktop\Photos\Image30_VM001.jpg" id="1374" name="Google Shape;1374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5550" y="1552575"/>
            <a:ext cx="4110037" cy="401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90"/>
          <p:cNvSpPr txBox="1"/>
          <p:nvPr>
            <p:ph type="ctrTitle"/>
          </p:nvPr>
        </p:nvSpPr>
        <p:spPr>
          <a:xfrm>
            <a:off x="685800" y="1028700"/>
            <a:ext cx="77724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Point of Use</a:t>
            </a:r>
            <a:endParaRPr/>
          </a:p>
        </p:txBody>
      </p:sp>
      <p:sp>
        <p:nvSpPr>
          <p:cNvPr id="1380" name="Google Shape;1380;p90"/>
          <p:cNvSpPr txBox="1"/>
          <p:nvPr>
            <p:ph idx="1" type="subTitle"/>
          </p:nvPr>
        </p:nvSpPr>
        <p:spPr>
          <a:xfrm>
            <a:off x="1025525" y="5929312"/>
            <a:ext cx="7086600" cy="7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Fixtures rotate so they take up less space and are kept at the point of use</a:t>
            </a:r>
            <a:endParaRPr/>
          </a:p>
        </p:txBody>
      </p:sp>
      <p:pic>
        <p:nvPicPr>
          <p:cNvPr descr="C:\Documents and Settings\brownld\Desktop\Photos\Image31_VM001.jpg" id="1381" name="Google Shape;1381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6737" y="1817687"/>
            <a:ext cx="5503862" cy="3824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91"/>
          <p:cNvSpPr txBox="1"/>
          <p:nvPr>
            <p:ph type="ctrTitle"/>
          </p:nvPr>
        </p:nvSpPr>
        <p:spPr>
          <a:xfrm>
            <a:off x="685800" y="1266825"/>
            <a:ext cx="77724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Point of use</a:t>
            </a:r>
            <a:endParaRPr/>
          </a:p>
        </p:txBody>
      </p:sp>
      <p:sp>
        <p:nvSpPr>
          <p:cNvPr id="1387" name="Google Shape;1387;p91"/>
          <p:cNvSpPr txBox="1"/>
          <p:nvPr>
            <p:ph idx="1" type="subTitle"/>
          </p:nvPr>
        </p:nvSpPr>
        <p:spPr>
          <a:xfrm>
            <a:off x="1371600" y="5824537"/>
            <a:ext cx="6400800" cy="3857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Information</a:t>
            </a:r>
            <a:endParaRPr/>
          </a:p>
        </p:txBody>
      </p:sp>
      <p:pic>
        <p:nvPicPr>
          <p:cNvPr descr="C:\Documents and Settings\brownld\Desktop\Photos\Image32_VM001.jpg" id="1388" name="Google Shape;1388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0725" y="1809750"/>
            <a:ext cx="5245100" cy="39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92"/>
          <p:cNvSpPr txBox="1"/>
          <p:nvPr>
            <p:ph type="ctrTitle"/>
          </p:nvPr>
        </p:nvSpPr>
        <p:spPr>
          <a:xfrm>
            <a:off x="685800" y="1544637"/>
            <a:ext cx="7772400" cy="722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Safety: The 6th - S</a:t>
            </a:r>
            <a:endParaRPr/>
          </a:p>
        </p:txBody>
      </p:sp>
      <p:sp>
        <p:nvSpPr>
          <p:cNvPr id="1394" name="Google Shape;1394;p92"/>
          <p:cNvSpPr txBox="1"/>
          <p:nvPr>
            <p:ph idx="1" type="subTitle"/>
          </p:nvPr>
        </p:nvSpPr>
        <p:spPr>
          <a:xfrm>
            <a:off x="1371600" y="2590800"/>
            <a:ext cx="6400800" cy="1490662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1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of great concern when considering workplace organization and the 5S’s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0"/>
          <p:cNvSpPr txBox="1"/>
          <p:nvPr>
            <p:ph type="title"/>
          </p:nvPr>
        </p:nvSpPr>
        <p:spPr>
          <a:xfrm>
            <a:off x="681037" y="103028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Desired Outcome</a:t>
            </a:r>
            <a:endParaRPr/>
          </a:p>
        </p:txBody>
      </p:sp>
      <p:sp>
        <p:nvSpPr>
          <p:cNvPr id="145" name="Google Shape;145;p30"/>
          <p:cNvSpPr txBox="1"/>
          <p:nvPr>
            <p:ph idx="1" type="body"/>
          </p:nvPr>
        </p:nvSpPr>
        <p:spPr>
          <a:xfrm>
            <a:off x="798512" y="2576512"/>
            <a:ext cx="7546975" cy="2649537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 sense of “Who we are” and “What we do”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Employ company standards to make key processes universally understood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Make work decisions based on what we see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Communicate all ways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Make customer satisfaction visible</a:t>
            </a:r>
            <a:endParaRPr/>
          </a:p>
        </p:txBody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93"/>
          <p:cNvSpPr txBox="1"/>
          <p:nvPr>
            <p:ph type="ctrTitle"/>
          </p:nvPr>
        </p:nvSpPr>
        <p:spPr>
          <a:xfrm>
            <a:off x="685800" y="1103312"/>
            <a:ext cx="7772400" cy="446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Safety</a:t>
            </a:r>
            <a:endParaRPr/>
          </a:p>
        </p:txBody>
      </p:sp>
      <p:sp>
        <p:nvSpPr>
          <p:cNvPr id="1400" name="Google Shape;1400;p93"/>
          <p:cNvSpPr txBox="1"/>
          <p:nvPr>
            <p:ph idx="1" type="subTitle"/>
          </p:nvPr>
        </p:nvSpPr>
        <p:spPr>
          <a:xfrm>
            <a:off x="1371600" y="6061075"/>
            <a:ext cx="64008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 coded guards and labeling</a:t>
            </a:r>
            <a:endParaRPr/>
          </a:p>
        </p:txBody>
      </p:sp>
      <p:pic>
        <p:nvPicPr>
          <p:cNvPr descr="C:\Documents and Settings\brownld\Desktop\Photos\Image33_VM001.jpg" id="1401" name="Google Shape;1401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8762" y="1565275"/>
            <a:ext cx="3373437" cy="450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94"/>
          <p:cNvSpPr txBox="1"/>
          <p:nvPr>
            <p:ph type="ctrTitle"/>
          </p:nvPr>
        </p:nvSpPr>
        <p:spPr>
          <a:xfrm>
            <a:off x="209550" y="1296987"/>
            <a:ext cx="8718550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Sufficient Room to Exit the Work Unit</a:t>
            </a:r>
            <a:endParaRPr/>
          </a:p>
        </p:txBody>
      </p:sp>
      <p:sp>
        <p:nvSpPr>
          <p:cNvPr id="1407" name="Google Shape;1407;p94"/>
          <p:cNvSpPr txBox="1"/>
          <p:nvPr>
            <p:ph idx="1" type="subTitle"/>
          </p:nvPr>
        </p:nvSpPr>
        <p:spPr>
          <a:xfrm>
            <a:off x="1371600" y="5486400"/>
            <a:ext cx="6400800" cy="500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small exit for up to 9 operators</a:t>
            </a:r>
            <a:endParaRPr/>
          </a:p>
        </p:txBody>
      </p:sp>
      <p:sp>
        <p:nvSpPr>
          <p:cNvPr id="1408" name="Google Shape;1408;p94"/>
          <p:cNvSpPr txBox="1"/>
          <p:nvPr/>
        </p:nvSpPr>
        <p:spPr>
          <a:xfrm>
            <a:off x="5943600" y="4114800"/>
            <a:ext cx="762000" cy="609600"/>
          </a:xfrm>
          <a:prstGeom prst="rect">
            <a:avLst/>
          </a:prstGeom>
          <a:solidFill>
            <a:srgbClr val="FFFFFF"/>
          </a:solidFill>
          <a:ln cap="flat" cmpd="sng" w="126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94"/>
          <p:cNvSpPr txBox="1"/>
          <p:nvPr/>
        </p:nvSpPr>
        <p:spPr>
          <a:xfrm>
            <a:off x="3505200" y="2209800"/>
            <a:ext cx="457200" cy="914400"/>
          </a:xfrm>
          <a:prstGeom prst="rect">
            <a:avLst/>
          </a:prstGeom>
          <a:solidFill>
            <a:srgbClr val="FFFFFF"/>
          </a:solidFill>
          <a:ln cap="flat" cmpd="sng" w="126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94"/>
          <p:cNvSpPr txBox="1"/>
          <p:nvPr/>
        </p:nvSpPr>
        <p:spPr>
          <a:xfrm>
            <a:off x="5715000" y="2667000"/>
            <a:ext cx="685800" cy="533400"/>
          </a:xfrm>
          <a:prstGeom prst="rect">
            <a:avLst/>
          </a:prstGeom>
          <a:solidFill>
            <a:srgbClr val="FFFFFF"/>
          </a:solidFill>
          <a:ln cap="flat" cmpd="sng" w="126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94"/>
          <p:cNvSpPr txBox="1"/>
          <p:nvPr/>
        </p:nvSpPr>
        <p:spPr>
          <a:xfrm rot="2520000">
            <a:off x="1828800" y="4114800"/>
            <a:ext cx="609600" cy="1447800"/>
          </a:xfrm>
          <a:prstGeom prst="rect">
            <a:avLst/>
          </a:prstGeom>
          <a:solidFill>
            <a:srgbClr val="FFFFFF"/>
          </a:solidFill>
          <a:ln cap="flat" cmpd="sng" w="126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94"/>
          <p:cNvSpPr txBox="1"/>
          <p:nvPr/>
        </p:nvSpPr>
        <p:spPr>
          <a:xfrm>
            <a:off x="4724400" y="4495800"/>
            <a:ext cx="762000" cy="609600"/>
          </a:xfrm>
          <a:prstGeom prst="rect">
            <a:avLst/>
          </a:prstGeom>
          <a:solidFill>
            <a:srgbClr val="FFFFFF"/>
          </a:solidFill>
          <a:ln cap="flat" cmpd="sng" w="126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94"/>
          <p:cNvSpPr txBox="1"/>
          <p:nvPr/>
        </p:nvSpPr>
        <p:spPr>
          <a:xfrm>
            <a:off x="2057400" y="2590800"/>
            <a:ext cx="1066800" cy="762000"/>
          </a:xfrm>
          <a:prstGeom prst="rect">
            <a:avLst/>
          </a:prstGeom>
          <a:solidFill>
            <a:srgbClr val="FFFFFF"/>
          </a:solidFill>
          <a:ln cap="flat" cmpd="sng" w="126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4" name="Google Shape;1414;p94"/>
          <p:cNvSpPr txBox="1"/>
          <p:nvPr/>
        </p:nvSpPr>
        <p:spPr>
          <a:xfrm>
            <a:off x="4648200" y="2209800"/>
            <a:ext cx="457200" cy="914400"/>
          </a:xfrm>
          <a:prstGeom prst="rect">
            <a:avLst/>
          </a:prstGeom>
          <a:solidFill>
            <a:srgbClr val="FFFFFF"/>
          </a:solidFill>
          <a:ln cap="flat" cmpd="sng" w="126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5" name="Google Shape;1415;p94"/>
          <p:cNvSpPr txBox="1"/>
          <p:nvPr/>
        </p:nvSpPr>
        <p:spPr>
          <a:xfrm>
            <a:off x="6705600" y="3276600"/>
            <a:ext cx="990600" cy="457200"/>
          </a:xfrm>
          <a:prstGeom prst="rect">
            <a:avLst/>
          </a:prstGeom>
          <a:solidFill>
            <a:srgbClr val="FFFFFF"/>
          </a:solidFill>
          <a:ln cap="flat" cmpd="sng" w="126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6" name="Google Shape;1416;p94"/>
          <p:cNvSpPr txBox="1"/>
          <p:nvPr/>
        </p:nvSpPr>
        <p:spPr>
          <a:xfrm>
            <a:off x="3276600" y="4495800"/>
            <a:ext cx="762000" cy="609600"/>
          </a:xfrm>
          <a:prstGeom prst="rect">
            <a:avLst/>
          </a:prstGeom>
          <a:solidFill>
            <a:srgbClr val="FFFFFF"/>
          </a:solidFill>
          <a:ln cap="flat" cmpd="sng" w="126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94"/>
          <p:cNvSpPr txBox="1"/>
          <p:nvPr/>
        </p:nvSpPr>
        <p:spPr>
          <a:xfrm>
            <a:off x="1828800" y="3657600"/>
            <a:ext cx="10668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Exit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95"/>
          <p:cNvSpPr txBox="1"/>
          <p:nvPr>
            <p:ph type="ctrTitle"/>
          </p:nvPr>
        </p:nvSpPr>
        <p:spPr>
          <a:xfrm>
            <a:off x="685800" y="1136650"/>
            <a:ext cx="77724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Safety</a:t>
            </a:r>
            <a:endParaRPr/>
          </a:p>
        </p:txBody>
      </p:sp>
      <p:sp>
        <p:nvSpPr>
          <p:cNvPr id="1423" name="Google Shape;1423;p95"/>
          <p:cNvSpPr txBox="1"/>
          <p:nvPr>
            <p:ph idx="1" type="subTitle"/>
          </p:nvPr>
        </p:nvSpPr>
        <p:spPr>
          <a:xfrm>
            <a:off x="1371600" y="5762625"/>
            <a:ext cx="6400800" cy="7477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Well labeled, but what keeps people out of coils?</a:t>
            </a:r>
            <a:endParaRPr/>
          </a:p>
        </p:txBody>
      </p:sp>
      <p:pic>
        <p:nvPicPr>
          <p:cNvPr descr="C:\Documents and Settings\brownld\Desktop\Photos\Image34_VM001.jpg" id="1424" name="Google Shape;1424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1337" y="1647825"/>
            <a:ext cx="2882900" cy="4043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96"/>
          <p:cNvSpPr txBox="1"/>
          <p:nvPr>
            <p:ph type="ctrTitle"/>
          </p:nvPr>
        </p:nvSpPr>
        <p:spPr>
          <a:xfrm>
            <a:off x="685800" y="1128712"/>
            <a:ext cx="7772400" cy="4492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Safety</a:t>
            </a:r>
            <a:endParaRPr/>
          </a:p>
        </p:txBody>
      </p:sp>
      <p:sp>
        <p:nvSpPr>
          <p:cNvPr id="1430" name="Google Shape;1430;p96"/>
          <p:cNvSpPr txBox="1"/>
          <p:nvPr>
            <p:ph idx="1" type="subTitle"/>
          </p:nvPr>
        </p:nvSpPr>
        <p:spPr>
          <a:xfrm>
            <a:off x="1371600" y="5768975"/>
            <a:ext cx="6400800" cy="831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 coded and visual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-easily accessible?</a:t>
            </a:r>
            <a:endParaRPr/>
          </a:p>
        </p:txBody>
      </p:sp>
      <p:pic>
        <p:nvPicPr>
          <p:cNvPr descr="C:\Documents and Settings\brownld\Desktop\Photos\Image35_VM001.jpg" id="1431" name="Google Shape;1431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1325" y="1628775"/>
            <a:ext cx="3076575" cy="4097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97"/>
          <p:cNvSpPr txBox="1"/>
          <p:nvPr>
            <p:ph type="title"/>
          </p:nvPr>
        </p:nvSpPr>
        <p:spPr>
          <a:xfrm>
            <a:off x="528637" y="1344612"/>
            <a:ext cx="8077200" cy="4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Safety</a:t>
            </a:r>
            <a:endParaRPr/>
          </a:p>
        </p:txBody>
      </p:sp>
      <p:pic>
        <p:nvPicPr>
          <p:cNvPr descr="C:\Documents and Settings\brownld\Desktop\Photos\Image36_VM001.jpg" id="1437" name="Google Shape;1437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3500" y="1846262"/>
            <a:ext cx="6330950" cy="4748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98"/>
          <p:cNvSpPr txBox="1"/>
          <p:nvPr>
            <p:ph type="title"/>
          </p:nvPr>
        </p:nvSpPr>
        <p:spPr>
          <a:xfrm>
            <a:off x="533400" y="1176337"/>
            <a:ext cx="80772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WPO Exercise</a:t>
            </a:r>
            <a:endParaRPr/>
          </a:p>
        </p:txBody>
      </p:sp>
      <p:sp>
        <p:nvSpPr>
          <p:cNvPr id="1443" name="Google Shape;1443;p98"/>
          <p:cNvSpPr txBox="1"/>
          <p:nvPr>
            <p:ph idx="1" type="body"/>
          </p:nvPr>
        </p:nvSpPr>
        <p:spPr>
          <a:xfrm>
            <a:off x="2649537" y="2005012"/>
            <a:ext cx="3854450" cy="930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5S and WPO checklist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- Tag</a:t>
            </a:r>
            <a:endParaRPr/>
          </a:p>
        </p:txBody>
      </p:sp>
      <p:grpSp>
        <p:nvGrpSpPr>
          <p:cNvPr id="1444" name="Google Shape;1444;p98"/>
          <p:cNvGrpSpPr/>
          <p:nvPr/>
        </p:nvGrpSpPr>
        <p:grpSpPr>
          <a:xfrm>
            <a:off x="2968625" y="3114675"/>
            <a:ext cx="3198812" cy="3190875"/>
            <a:chOff x="2968625" y="2900362"/>
            <a:chExt cx="3198812" cy="3190875"/>
          </a:xfrm>
        </p:grpSpPr>
        <p:grpSp>
          <p:nvGrpSpPr>
            <p:cNvPr id="1445" name="Google Shape;1445;p98"/>
            <p:cNvGrpSpPr/>
            <p:nvPr/>
          </p:nvGrpSpPr>
          <p:grpSpPr>
            <a:xfrm>
              <a:off x="3824287" y="3481387"/>
              <a:ext cx="1516063" cy="2547938"/>
              <a:chOff x="3824287" y="3481387"/>
              <a:chExt cx="1516063" cy="2547938"/>
            </a:xfrm>
          </p:grpSpPr>
          <p:sp>
            <p:nvSpPr>
              <p:cNvPr id="1446" name="Google Shape;1446;p98"/>
              <p:cNvSpPr/>
              <p:nvPr/>
            </p:nvSpPr>
            <p:spPr>
              <a:xfrm>
                <a:off x="4014787" y="3481387"/>
                <a:ext cx="598487" cy="592137"/>
              </a:xfrm>
              <a:custGeom>
                <a:rect b="b" l="l" r="r" t="t"/>
                <a:pathLst>
                  <a:path extrusionOk="0" h="745" w="754">
                    <a:moveTo>
                      <a:pt x="240" y="45"/>
                    </a:moveTo>
                    <a:lnTo>
                      <a:pt x="306" y="10"/>
                    </a:lnTo>
                    <a:lnTo>
                      <a:pt x="389" y="0"/>
                    </a:lnTo>
                    <a:lnTo>
                      <a:pt x="463" y="22"/>
                    </a:lnTo>
                    <a:lnTo>
                      <a:pt x="546" y="72"/>
                    </a:lnTo>
                    <a:lnTo>
                      <a:pt x="647" y="190"/>
                    </a:lnTo>
                    <a:lnTo>
                      <a:pt x="718" y="330"/>
                    </a:lnTo>
                    <a:lnTo>
                      <a:pt x="751" y="448"/>
                    </a:lnTo>
                    <a:lnTo>
                      <a:pt x="754" y="560"/>
                    </a:lnTo>
                    <a:lnTo>
                      <a:pt x="740" y="648"/>
                    </a:lnTo>
                    <a:lnTo>
                      <a:pt x="695" y="709"/>
                    </a:lnTo>
                    <a:lnTo>
                      <a:pt x="629" y="745"/>
                    </a:lnTo>
                    <a:lnTo>
                      <a:pt x="571" y="724"/>
                    </a:lnTo>
                    <a:lnTo>
                      <a:pt x="475" y="693"/>
                    </a:lnTo>
                    <a:lnTo>
                      <a:pt x="368" y="581"/>
                    </a:lnTo>
                    <a:lnTo>
                      <a:pt x="285" y="439"/>
                    </a:lnTo>
                    <a:lnTo>
                      <a:pt x="278" y="417"/>
                    </a:lnTo>
                    <a:lnTo>
                      <a:pt x="48" y="384"/>
                    </a:lnTo>
                    <a:lnTo>
                      <a:pt x="0" y="318"/>
                    </a:lnTo>
                    <a:lnTo>
                      <a:pt x="15" y="294"/>
                    </a:lnTo>
                    <a:lnTo>
                      <a:pt x="264" y="351"/>
                    </a:lnTo>
                    <a:lnTo>
                      <a:pt x="223" y="266"/>
                    </a:lnTo>
                    <a:lnTo>
                      <a:pt x="204" y="150"/>
                    </a:lnTo>
                    <a:lnTo>
                      <a:pt x="223" y="84"/>
                    </a:lnTo>
                    <a:lnTo>
                      <a:pt x="240" y="45"/>
                    </a:ln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7" name="Google Shape;1447;p98"/>
              <p:cNvSpPr/>
              <p:nvPr/>
            </p:nvSpPr>
            <p:spPr>
              <a:xfrm>
                <a:off x="3824287" y="4103687"/>
                <a:ext cx="620712" cy="1174750"/>
              </a:xfrm>
              <a:custGeom>
                <a:rect b="b" l="l" r="r" t="t"/>
                <a:pathLst>
                  <a:path extrusionOk="0" h="1481" w="780">
                    <a:moveTo>
                      <a:pt x="573" y="267"/>
                    </a:moveTo>
                    <a:lnTo>
                      <a:pt x="640" y="222"/>
                    </a:lnTo>
                    <a:lnTo>
                      <a:pt x="728" y="172"/>
                    </a:lnTo>
                    <a:lnTo>
                      <a:pt x="780" y="69"/>
                    </a:lnTo>
                    <a:lnTo>
                      <a:pt x="753" y="18"/>
                    </a:lnTo>
                    <a:lnTo>
                      <a:pt x="692" y="0"/>
                    </a:lnTo>
                    <a:lnTo>
                      <a:pt x="616" y="44"/>
                    </a:lnTo>
                    <a:lnTo>
                      <a:pt x="500" y="149"/>
                    </a:lnTo>
                    <a:lnTo>
                      <a:pt x="401" y="236"/>
                    </a:lnTo>
                    <a:lnTo>
                      <a:pt x="318" y="332"/>
                    </a:lnTo>
                    <a:lnTo>
                      <a:pt x="194" y="429"/>
                    </a:lnTo>
                    <a:lnTo>
                      <a:pt x="83" y="554"/>
                    </a:lnTo>
                    <a:lnTo>
                      <a:pt x="97" y="734"/>
                    </a:lnTo>
                    <a:lnTo>
                      <a:pt x="83" y="886"/>
                    </a:lnTo>
                    <a:lnTo>
                      <a:pt x="83" y="1010"/>
                    </a:lnTo>
                    <a:lnTo>
                      <a:pt x="55" y="1135"/>
                    </a:lnTo>
                    <a:lnTo>
                      <a:pt x="28" y="1218"/>
                    </a:lnTo>
                    <a:lnTo>
                      <a:pt x="0" y="1412"/>
                    </a:lnTo>
                    <a:lnTo>
                      <a:pt x="83" y="1481"/>
                    </a:lnTo>
                    <a:lnTo>
                      <a:pt x="28" y="1453"/>
                    </a:lnTo>
                    <a:lnTo>
                      <a:pt x="152" y="1426"/>
                    </a:lnTo>
                    <a:lnTo>
                      <a:pt x="55" y="1384"/>
                    </a:lnTo>
                    <a:lnTo>
                      <a:pt x="221" y="1412"/>
                    </a:lnTo>
                    <a:lnTo>
                      <a:pt x="221" y="1301"/>
                    </a:lnTo>
                    <a:lnTo>
                      <a:pt x="166" y="1176"/>
                    </a:lnTo>
                    <a:lnTo>
                      <a:pt x="180" y="1052"/>
                    </a:lnTo>
                    <a:lnTo>
                      <a:pt x="194" y="886"/>
                    </a:lnTo>
                    <a:lnTo>
                      <a:pt x="194" y="748"/>
                    </a:lnTo>
                    <a:lnTo>
                      <a:pt x="180" y="609"/>
                    </a:lnTo>
                    <a:lnTo>
                      <a:pt x="365" y="431"/>
                    </a:lnTo>
                    <a:lnTo>
                      <a:pt x="453" y="350"/>
                    </a:lnTo>
                    <a:lnTo>
                      <a:pt x="573" y="267"/>
                    </a:ln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8" name="Google Shape;1448;p98"/>
              <p:cNvSpPr/>
              <p:nvPr/>
            </p:nvSpPr>
            <p:spPr>
              <a:xfrm>
                <a:off x="4578350" y="4130675"/>
                <a:ext cx="762000" cy="1038225"/>
              </a:xfrm>
              <a:custGeom>
                <a:rect b="b" l="l" r="r" t="t"/>
                <a:pathLst>
                  <a:path extrusionOk="0" h="1308" w="960">
                    <a:moveTo>
                      <a:pt x="138" y="239"/>
                    </a:moveTo>
                    <a:lnTo>
                      <a:pt x="69" y="183"/>
                    </a:lnTo>
                    <a:lnTo>
                      <a:pt x="36" y="138"/>
                    </a:lnTo>
                    <a:lnTo>
                      <a:pt x="3" y="52"/>
                    </a:lnTo>
                    <a:lnTo>
                      <a:pt x="0" y="0"/>
                    </a:lnTo>
                    <a:lnTo>
                      <a:pt x="130" y="21"/>
                    </a:lnTo>
                    <a:lnTo>
                      <a:pt x="116" y="21"/>
                    </a:lnTo>
                    <a:lnTo>
                      <a:pt x="183" y="14"/>
                    </a:lnTo>
                    <a:lnTo>
                      <a:pt x="254" y="79"/>
                    </a:lnTo>
                    <a:lnTo>
                      <a:pt x="367" y="220"/>
                    </a:lnTo>
                    <a:lnTo>
                      <a:pt x="479" y="318"/>
                    </a:lnTo>
                    <a:lnTo>
                      <a:pt x="562" y="391"/>
                    </a:lnTo>
                    <a:lnTo>
                      <a:pt x="725" y="560"/>
                    </a:lnTo>
                    <a:lnTo>
                      <a:pt x="766" y="713"/>
                    </a:lnTo>
                    <a:lnTo>
                      <a:pt x="789" y="841"/>
                    </a:lnTo>
                    <a:lnTo>
                      <a:pt x="835" y="948"/>
                    </a:lnTo>
                    <a:lnTo>
                      <a:pt x="863" y="1031"/>
                    </a:lnTo>
                    <a:lnTo>
                      <a:pt x="905" y="1128"/>
                    </a:lnTo>
                    <a:lnTo>
                      <a:pt x="960" y="1238"/>
                    </a:lnTo>
                    <a:lnTo>
                      <a:pt x="918" y="1308"/>
                    </a:lnTo>
                    <a:lnTo>
                      <a:pt x="849" y="1280"/>
                    </a:lnTo>
                    <a:lnTo>
                      <a:pt x="808" y="1188"/>
                    </a:lnTo>
                    <a:lnTo>
                      <a:pt x="739" y="1225"/>
                    </a:lnTo>
                    <a:lnTo>
                      <a:pt x="697" y="1141"/>
                    </a:lnTo>
                    <a:lnTo>
                      <a:pt x="784" y="1098"/>
                    </a:lnTo>
                    <a:lnTo>
                      <a:pt x="756" y="1000"/>
                    </a:lnTo>
                    <a:lnTo>
                      <a:pt x="697" y="851"/>
                    </a:lnTo>
                    <a:lnTo>
                      <a:pt x="697" y="699"/>
                    </a:lnTo>
                    <a:lnTo>
                      <a:pt x="559" y="519"/>
                    </a:lnTo>
                    <a:lnTo>
                      <a:pt x="441" y="457"/>
                    </a:lnTo>
                    <a:lnTo>
                      <a:pt x="320" y="361"/>
                    </a:lnTo>
                    <a:lnTo>
                      <a:pt x="204" y="285"/>
                    </a:lnTo>
                    <a:lnTo>
                      <a:pt x="138" y="239"/>
                    </a:ln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9" name="Google Shape;1449;p98"/>
              <p:cNvSpPr/>
              <p:nvPr/>
            </p:nvSpPr>
            <p:spPr>
              <a:xfrm>
                <a:off x="4267200" y="4124325"/>
                <a:ext cx="488950" cy="922337"/>
              </a:xfrm>
              <a:custGeom>
                <a:rect b="b" l="l" r="r" t="t"/>
                <a:pathLst>
                  <a:path extrusionOk="0" h="1163" w="616">
                    <a:moveTo>
                      <a:pt x="235" y="0"/>
                    </a:moveTo>
                    <a:lnTo>
                      <a:pt x="329" y="0"/>
                    </a:lnTo>
                    <a:lnTo>
                      <a:pt x="441" y="21"/>
                    </a:lnTo>
                    <a:lnTo>
                      <a:pt x="503" y="83"/>
                    </a:lnTo>
                    <a:lnTo>
                      <a:pt x="564" y="196"/>
                    </a:lnTo>
                    <a:lnTo>
                      <a:pt x="595" y="279"/>
                    </a:lnTo>
                    <a:lnTo>
                      <a:pt x="616" y="381"/>
                    </a:lnTo>
                    <a:lnTo>
                      <a:pt x="616" y="504"/>
                    </a:lnTo>
                    <a:lnTo>
                      <a:pt x="606" y="628"/>
                    </a:lnTo>
                    <a:lnTo>
                      <a:pt x="595" y="761"/>
                    </a:lnTo>
                    <a:lnTo>
                      <a:pt x="554" y="926"/>
                    </a:lnTo>
                    <a:lnTo>
                      <a:pt x="503" y="1040"/>
                    </a:lnTo>
                    <a:lnTo>
                      <a:pt x="410" y="1131"/>
                    </a:lnTo>
                    <a:lnTo>
                      <a:pt x="308" y="1163"/>
                    </a:lnTo>
                    <a:lnTo>
                      <a:pt x="196" y="1131"/>
                    </a:lnTo>
                    <a:lnTo>
                      <a:pt x="123" y="988"/>
                    </a:lnTo>
                    <a:lnTo>
                      <a:pt x="73" y="855"/>
                    </a:lnTo>
                    <a:lnTo>
                      <a:pt x="42" y="699"/>
                    </a:lnTo>
                    <a:lnTo>
                      <a:pt x="0" y="555"/>
                    </a:lnTo>
                    <a:lnTo>
                      <a:pt x="0" y="360"/>
                    </a:lnTo>
                    <a:lnTo>
                      <a:pt x="31" y="227"/>
                    </a:lnTo>
                    <a:lnTo>
                      <a:pt x="73" y="123"/>
                    </a:lnTo>
                    <a:lnTo>
                      <a:pt x="123" y="0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0" name="Google Shape;1450;p98"/>
              <p:cNvSpPr/>
              <p:nvPr/>
            </p:nvSpPr>
            <p:spPr>
              <a:xfrm>
                <a:off x="4592637" y="4916487"/>
                <a:ext cx="376237" cy="1058862"/>
              </a:xfrm>
              <a:custGeom>
                <a:rect b="b" l="l" r="r" t="t"/>
                <a:pathLst>
                  <a:path extrusionOk="0" h="1336" w="474">
                    <a:moveTo>
                      <a:pt x="88" y="154"/>
                    </a:moveTo>
                    <a:lnTo>
                      <a:pt x="26" y="66"/>
                    </a:lnTo>
                    <a:lnTo>
                      <a:pt x="47" y="0"/>
                    </a:lnTo>
                    <a:lnTo>
                      <a:pt x="109" y="0"/>
                    </a:lnTo>
                    <a:lnTo>
                      <a:pt x="180" y="71"/>
                    </a:lnTo>
                    <a:lnTo>
                      <a:pt x="273" y="220"/>
                    </a:lnTo>
                    <a:lnTo>
                      <a:pt x="325" y="362"/>
                    </a:lnTo>
                    <a:lnTo>
                      <a:pt x="370" y="498"/>
                    </a:lnTo>
                    <a:lnTo>
                      <a:pt x="386" y="625"/>
                    </a:lnTo>
                    <a:lnTo>
                      <a:pt x="381" y="690"/>
                    </a:lnTo>
                    <a:lnTo>
                      <a:pt x="336" y="772"/>
                    </a:lnTo>
                    <a:lnTo>
                      <a:pt x="258" y="991"/>
                    </a:lnTo>
                    <a:lnTo>
                      <a:pt x="170" y="1116"/>
                    </a:lnTo>
                    <a:lnTo>
                      <a:pt x="149" y="1171"/>
                    </a:lnTo>
                    <a:lnTo>
                      <a:pt x="232" y="1182"/>
                    </a:lnTo>
                    <a:lnTo>
                      <a:pt x="341" y="1182"/>
                    </a:lnTo>
                    <a:lnTo>
                      <a:pt x="474" y="1232"/>
                    </a:lnTo>
                    <a:lnTo>
                      <a:pt x="464" y="1270"/>
                    </a:lnTo>
                    <a:lnTo>
                      <a:pt x="443" y="1313"/>
                    </a:lnTo>
                    <a:lnTo>
                      <a:pt x="401" y="1336"/>
                    </a:lnTo>
                    <a:lnTo>
                      <a:pt x="320" y="1303"/>
                    </a:lnTo>
                    <a:lnTo>
                      <a:pt x="232" y="1254"/>
                    </a:lnTo>
                    <a:lnTo>
                      <a:pt x="109" y="1247"/>
                    </a:lnTo>
                    <a:lnTo>
                      <a:pt x="31" y="1265"/>
                    </a:lnTo>
                    <a:lnTo>
                      <a:pt x="0" y="1237"/>
                    </a:lnTo>
                    <a:lnTo>
                      <a:pt x="0" y="1199"/>
                    </a:lnTo>
                    <a:lnTo>
                      <a:pt x="42" y="1156"/>
                    </a:lnTo>
                    <a:lnTo>
                      <a:pt x="109" y="1083"/>
                    </a:lnTo>
                    <a:lnTo>
                      <a:pt x="227" y="903"/>
                    </a:lnTo>
                    <a:lnTo>
                      <a:pt x="279" y="744"/>
                    </a:lnTo>
                    <a:lnTo>
                      <a:pt x="294" y="592"/>
                    </a:lnTo>
                    <a:lnTo>
                      <a:pt x="289" y="509"/>
                    </a:lnTo>
                    <a:lnTo>
                      <a:pt x="247" y="362"/>
                    </a:lnTo>
                    <a:lnTo>
                      <a:pt x="138" y="203"/>
                    </a:lnTo>
                    <a:lnTo>
                      <a:pt x="62" y="121"/>
                    </a:lnTo>
                    <a:lnTo>
                      <a:pt x="88" y="154"/>
                    </a:ln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1" name="Google Shape;1451;p98"/>
              <p:cNvSpPr/>
              <p:nvPr/>
            </p:nvSpPr>
            <p:spPr>
              <a:xfrm>
                <a:off x="4095750" y="4899025"/>
                <a:ext cx="374650" cy="1130300"/>
              </a:xfrm>
              <a:custGeom>
                <a:rect b="b" l="l" r="r" t="t"/>
                <a:pathLst>
                  <a:path extrusionOk="0" h="1423" w="472">
                    <a:moveTo>
                      <a:pt x="244" y="256"/>
                    </a:moveTo>
                    <a:lnTo>
                      <a:pt x="316" y="112"/>
                    </a:lnTo>
                    <a:lnTo>
                      <a:pt x="386" y="0"/>
                    </a:lnTo>
                    <a:lnTo>
                      <a:pt x="437" y="0"/>
                    </a:lnTo>
                    <a:lnTo>
                      <a:pt x="467" y="44"/>
                    </a:lnTo>
                    <a:lnTo>
                      <a:pt x="472" y="122"/>
                    </a:lnTo>
                    <a:lnTo>
                      <a:pt x="429" y="178"/>
                    </a:lnTo>
                    <a:lnTo>
                      <a:pt x="354" y="250"/>
                    </a:lnTo>
                    <a:lnTo>
                      <a:pt x="296" y="332"/>
                    </a:lnTo>
                    <a:lnTo>
                      <a:pt x="235" y="444"/>
                    </a:lnTo>
                    <a:lnTo>
                      <a:pt x="209" y="520"/>
                    </a:lnTo>
                    <a:lnTo>
                      <a:pt x="183" y="619"/>
                    </a:lnTo>
                    <a:lnTo>
                      <a:pt x="180" y="742"/>
                    </a:lnTo>
                    <a:lnTo>
                      <a:pt x="188" y="854"/>
                    </a:lnTo>
                    <a:lnTo>
                      <a:pt x="218" y="992"/>
                    </a:lnTo>
                    <a:lnTo>
                      <a:pt x="273" y="1115"/>
                    </a:lnTo>
                    <a:lnTo>
                      <a:pt x="322" y="1186"/>
                    </a:lnTo>
                    <a:lnTo>
                      <a:pt x="351" y="1238"/>
                    </a:lnTo>
                    <a:lnTo>
                      <a:pt x="354" y="1280"/>
                    </a:lnTo>
                    <a:lnTo>
                      <a:pt x="330" y="1293"/>
                    </a:lnTo>
                    <a:lnTo>
                      <a:pt x="270" y="1304"/>
                    </a:lnTo>
                    <a:lnTo>
                      <a:pt x="180" y="1335"/>
                    </a:lnTo>
                    <a:lnTo>
                      <a:pt x="110" y="1376"/>
                    </a:lnTo>
                    <a:lnTo>
                      <a:pt x="67" y="1423"/>
                    </a:lnTo>
                    <a:lnTo>
                      <a:pt x="29" y="1413"/>
                    </a:lnTo>
                    <a:lnTo>
                      <a:pt x="0" y="1356"/>
                    </a:lnTo>
                    <a:lnTo>
                      <a:pt x="0" y="1309"/>
                    </a:lnTo>
                    <a:lnTo>
                      <a:pt x="67" y="1269"/>
                    </a:lnTo>
                    <a:lnTo>
                      <a:pt x="183" y="1243"/>
                    </a:lnTo>
                    <a:lnTo>
                      <a:pt x="290" y="1228"/>
                    </a:lnTo>
                    <a:lnTo>
                      <a:pt x="244" y="1171"/>
                    </a:lnTo>
                    <a:lnTo>
                      <a:pt x="214" y="1100"/>
                    </a:lnTo>
                    <a:lnTo>
                      <a:pt x="175" y="998"/>
                    </a:lnTo>
                    <a:lnTo>
                      <a:pt x="131" y="890"/>
                    </a:lnTo>
                    <a:lnTo>
                      <a:pt x="119" y="757"/>
                    </a:lnTo>
                    <a:lnTo>
                      <a:pt x="116" y="629"/>
                    </a:lnTo>
                    <a:lnTo>
                      <a:pt x="145" y="506"/>
                    </a:lnTo>
                    <a:lnTo>
                      <a:pt x="200" y="342"/>
                    </a:lnTo>
                    <a:lnTo>
                      <a:pt x="244" y="256"/>
                    </a:lnTo>
                    <a:close/>
                  </a:path>
                </a:pathLst>
              </a:custGeom>
              <a:solidFill>
                <a:srgbClr val="0000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52" name="Google Shape;1452;p98"/>
            <p:cNvSpPr/>
            <p:nvPr/>
          </p:nvSpPr>
          <p:spPr>
            <a:xfrm>
              <a:off x="3451225" y="5138737"/>
              <a:ext cx="2228850" cy="342900"/>
            </a:xfrm>
            <a:custGeom>
              <a:rect b="b" l="l" r="r" t="t"/>
              <a:pathLst>
                <a:path extrusionOk="0" h="433" w="2808">
                  <a:moveTo>
                    <a:pt x="0" y="305"/>
                  </a:moveTo>
                  <a:lnTo>
                    <a:pt x="194" y="222"/>
                  </a:lnTo>
                  <a:lnTo>
                    <a:pt x="334" y="170"/>
                  </a:lnTo>
                  <a:lnTo>
                    <a:pt x="478" y="134"/>
                  </a:lnTo>
                  <a:lnTo>
                    <a:pt x="663" y="94"/>
                  </a:lnTo>
                  <a:lnTo>
                    <a:pt x="874" y="63"/>
                  </a:lnTo>
                  <a:lnTo>
                    <a:pt x="1172" y="26"/>
                  </a:lnTo>
                  <a:lnTo>
                    <a:pt x="1589" y="0"/>
                  </a:lnTo>
                  <a:lnTo>
                    <a:pt x="1862" y="0"/>
                  </a:lnTo>
                  <a:lnTo>
                    <a:pt x="2057" y="11"/>
                  </a:lnTo>
                  <a:lnTo>
                    <a:pt x="2282" y="32"/>
                  </a:lnTo>
                  <a:lnTo>
                    <a:pt x="2467" y="52"/>
                  </a:lnTo>
                  <a:lnTo>
                    <a:pt x="2658" y="94"/>
                  </a:lnTo>
                  <a:lnTo>
                    <a:pt x="2808" y="144"/>
                  </a:lnTo>
                  <a:lnTo>
                    <a:pt x="2762" y="295"/>
                  </a:lnTo>
                  <a:lnTo>
                    <a:pt x="2621" y="253"/>
                  </a:lnTo>
                  <a:lnTo>
                    <a:pt x="2447" y="217"/>
                  </a:lnTo>
                  <a:lnTo>
                    <a:pt x="2282" y="186"/>
                  </a:lnTo>
                  <a:lnTo>
                    <a:pt x="2118" y="170"/>
                  </a:lnTo>
                  <a:lnTo>
                    <a:pt x="1964" y="170"/>
                  </a:lnTo>
                  <a:lnTo>
                    <a:pt x="1737" y="165"/>
                  </a:lnTo>
                  <a:lnTo>
                    <a:pt x="1531" y="170"/>
                  </a:lnTo>
                  <a:lnTo>
                    <a:pt x="1172" y="191"/>
                  </a:lnTo>
                  <a:lnTo>
                    <a:pt x="945" y="212"/>
                  </a:lnTo>
                  <a:lnTo>
                    <a:pt x="822" y="232"/>
                  </a:lnTo>
                  <a:lnTo>
                    <a:pt x="679" y="248"/>
                  </a:lnTo>
                  <a:lnTo>
                    <a:pt x="535" y="279"/>
                  </a:lnTo>
                  <a:lnTo>
                    <a:pt x="371" y="324"/>
                  </a:lnTo>
                  <a:lnTo>
                    <a:pt x="272" y="350"/>
                  </a:lnTo>
                  <a:lnTo>
                    <a:pt x="165" y="397"/>
                  </a:lnTo>
                  <a:lnTo>
                    <a:pt x="71" y="433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98"/>
            <p:cNvSpPr/>
            <p:nvPr/>
          </p:nvSpPr>
          <p:spPr>
            <a:xfrm>
              <a:off x="5662612" y="4987925"/>
              <a:ext cx="504825" cy="946150"/>
            </a:xfrm>
            <a:custGeom>
              <a:rect b="b" l="l" r="r" t="t"/>
              <a:pathLst>
                <a:path extrusionOk="0" h="1194" w="637">
                  <a:moveTo>
                    <a:pt x="562" y="682"/>
                  </a:moveTo>
                  <a:lnTo>
                    <a:pt x="581" y="618"/>
                  </a:lnTo>
                  <a:lnTo>
                    <a:pt x="598" y="557"/>
                  </a:lnTo>
                  <a:lnTo>
                    <a:pt x="614" y="493"/>
                  </a:lnTo>
                  <a:lnTo>
                    <a:pt x="623" y="433"/>
                  </a:lnTo>
                  <a:lnTo>
                    <a:pt x="631" y="376"/>
                  </a:lnTo>
                  <a:lnTo>
                    <a:pt x="635" y="318"/>
                  </a:lnTo>
                  <a:lnTo>
                    <a:pt x="637" y="263"/>
                  </a:lnTo>
                  <a:lnTo>
                    <a:pt x="633" y="215"/>
                  </a:lnTo>
                  <a:lnTo>
                    <a:pt x="626" y="170"/>
                  </a:lnTo>
                  <a:lnTo>
                    <a:pt x="616" y="126"/>
                  </a:lnTo>
                  <a:lnTo>
                    <a:pt x="604" y="92"/>
                  </a:lnTo>
                  <a:lnTo>
                    <a:pt x="586" y="62"/>
                  </a:lnTo>
                  <a:lnTo>
                    <a:pt x="567" y="37"/>
                  </a:lnTo>
                  <a:lnTo>
                    <a:pt x="547" y="19"/>
                  </a:lnTo>
                  <a:lnTo>
                    <a:pt x="522" y="7"/>
                  </a:lnTo>
                  <a:lnTo>
                    <a:pt x="495" y="0"/>
                  </a:lnTo>
                  <a:lnTo>
                    <a:pt x="467" y="2"/>
                  </a:lnTo>
                  <a:lnTo>
                    <a:pt x="436" y="11"/>
                  </a:lnTo>
                  <a:lnTo>
                    <a:pt x="405" y="23"/>
                  </a:lnTo>
                  <a:lnTo>
                    <a:pt x="374" y="43"/>
                  </a:lnTo>
                  <a:lnTo>
                    <a:pt x="339" y="69"/>
                  </a:lnTo>
                  <a:lnTo>
                    <a:pt x="306" y="102"/>
                  </a:lnTo>
                  <a:lnTo>
                    <a:pt x="273" y="139"/>
                  </a:lnTo>
                  <a:lnTo>
                    <a:pt x="240" y="182"/>
                  </a:lnTo>
                  <a:lnTo>
                    <a:pt x="209" y="230"/>
                  </a:lnTo>
                  <a:lnTo>
                    <a:pt x="178" y="280"/>
                  </a:lnTo>
                  <a:lnTo>
                    <a:pt x="149" y="334"/>
                  </a:lnTo>
                  <a:lnTo>
                    <a:pt x="121" y="393"/>
                  </a:lnTo>
                  <a:lnTo>
                    <a:pt x="97" y="452"/>
                  </a:lnTo>
                  <a:lnTo>
                    <a:pt x="74" y="512"/>
                  </a:lnTo>
                  <a:lnTo>
                    <a:pt x="55" y="576"/>
                  </a:lnTo>
                  <a:lnTo>
                    <a:pt x="38" y="637"/>
                  </a:lnTo>
                  <a:lnTo>
                    <a:pt x="22" y="701"/>
                  </a:lnTo>
                  <a:lnTo>
                    <a:pt x="14" y="761"/>
                  </a:lnTo>
                  <a:lnTo>
                    <a:pt x="5" y="818"/>
                  </a:lnTo>
                  <a:lnTo>
                    <a:pt x="2" y="875"/>
                  </a:lnTo>
                  <a:lnTo>
                    <a:pt x="0" y="931"/>
                  </a:lnTo>
                  <a:lnTo>
                    <a:pt x="3" y="979"/>
                  </a:lnTo>
                  <a:lnTo>
                    <a:pt x="10" y="1024"/>
                  </a:lnTo>
                  <a:lnTo>
                    <a:pt x="21" y="1067"/>
                  </a:lnTo>
                  <a:lnTo>
                    <a:pt x="33" y="1102"/>
                  </a:lnTo>
                  <a:lnTo>
                    <a:pt x="50" y="1131"/>
                  </a:lnTo>
                  <a:lnTo>
                    <a:pt x="69" y="1157"/>
                  </a:lnTo>
                  <a:lnTo>
                    <a:pt x="90" y="1175"/>
                  </a:lnTo>
                  <a:lnTo>
                    <a:pt x="114" y="1187"/>
                  </a:lnTo>
                  <a:lnTo>
                    <a:pt x="142" y="1194"/>
                  </a:lnTo>
                  <a:lnTo>
                    <a:pt x="169" y="1192"/>
                  </a:lnTo>
                  <a:lnTo>
                    <a:pt x="201" y="1183"/>
                  </a:lnTo>
                  <a:lnTo>
                    <a:pt x="232" y="1171"/>
                  </a:lnTo>
                  <a:lnTo>
                    <a:pt x="263" y="1151"/>
                  </a:lnTo>
                  <a:lnTo>
                    <a:pt x="297" y="1125"/>
                  </a:lnTo>
                  <a:lnTo>
                    <a:pt x="330" y="1092"/>
                  </a:lnTo>
                  <a:lnTo>
                    <a:pt x="363" y="1055"/>
                  </a:lnTo>
                  <a:lnTo>
                    <a:pt x="396" y="1012"/>
                  </a:lnTo>
                  <a:lnTo>
                    <a:pt x="427" y="964"/>
                  </a:lnTo>
                  <a:lnTo>
                    <a:pt x="458" y="914"/>
                  </a:lnTo>
                  <a:lnTo>
                    <a:pt x="488" y="860"/>
                  </a:lnTo>
                  <a:lnTo>
                    <a:pt x="515" y="801"/>
                  </a:lnTo>
                  <a:lnTo>
                    <a:pt x="540" y="742"/>
                  </a:lnTo>
                  <a:lnTo>
                    <a:pt x="562" y="682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98"/>
            <p:cNvSpPr/>
            <p:nvPr/>
          </p:nvSpPr>
          <p:spPr>
            <a:xfrm>
              <a:off x="5584825" y="4960937"/>
              <a:ext cx="528637" cy="963612"/>
            </a:xfrm>
            <a:custGeom>
              <a:rect b="b" l="l" r="r" t="t"/>
              <a:pathLst>
                <a:path extrusionOk="0" h="1215" w="666">
                  <a:moveTo>
                    <a:pt x="666" y="59"/>
                  </a:moveTo>
                  <a:lnTo>
                    <a:pt x="604" y="54"/>
                  </a:lnTo>
                  <a:lnTo>
                    <a:pt x="542" y="66"/>
                  </a:lnTo>
                  <a:lnTo>
                    <a:pt x="492" y="116"/>
                  </a:lnTo>
                  <a:lnTo>
                    <a:pt x="419" y="170"/>
                  </a:lnTo>
                  <a:lnTo>
                    <a:pt x="384" y="220"/>
                  </a:lnTo>
                  <a:lnTo>
                    <a:pt x="346" y="274"/>
                  </a:lnTo>
                  <a:lnTo>
                    <a:pt x="303" y="364"/>
                  </a:lnTo>
                  <a:lnTo>
                    <a:pt x="274" y="443"/>
                  </a:lnTo>
                  <a:lnTo>
                    <a:pt x="230" y="528"/>
                  </a:lnTo>
                  <a:lnTo>
                    <a:pt x="204" y="606"/>
                  </a:lnTo>
                  <a:lnTo>
                    <a:pt x="170" y="734"/>
                  </a:lnTo>
                  <a:lnTo>
                    <a:pt x="154" y="841"/>
                  </a:lnTo>
                  <a:lnTo>
                    <a:pt x="142" y="933"/>
                  </a:lnTo>
                  <a:lnTo>
                    <a:pt x="139" y="1017"/>
                  </a:lnTo>
                  <a:lnTo>
                    <a:pt x="161" y="1118"/>
                  </a:lnTo>
                  <a:lnTo>
                    <a:pt x="177" y="1173"/>
                  </a:lnTo>
                  <a:lnTo>
                    <a:pt x="218" y="1215"/>
                  </a:lnTo>
                  <a:lnTo>
                    <a:pt x="45" y="1133"/>
                  </a:lnTo>
                  <a:lnTo>
                    <a:pt x="11" y="1057"/>
                  </a:lnTo>
                  <a:lnTo>
                    <a:pt x="0" y="995"/>
                  </a:lnTo>
                  <a:lnTo>
                    <a:pt x="4" y="903"/>
                  </a:lnTo>
                  <a:lnTo>
                    <a:pt x="4" y="794"/>
                  </a:lnTo>
                  <a:lnTo>
                    <a:pt x="23" y="672"/>
                  </a:lnTo>
                  <a:lnTo>
                    <a:pt x="54" y="571"/>
                  </a:lnTo>
                  <a:lnTo>
                    <a:pt x="95" y="436"/>
                  </a:lnTo>
                  <a:lnTo>
                    <a:pt x="161" y="286"/>
                  </a:lnTo>
                  <a:lnTo>
                    <a:pt x="234" y="173"/>
                  </a:lnTo>
                  <a:lnTo>
                    <a:pt x="315" y="78"/>
                  </a:lnTo>
                  <a:lnTo>
                    <a:pt x="358" y="44"/>
                  </a:lnTo>
                  <a:lnTo>
                    <a:pt x="419" y="9"/>
                  </a:lnTo>
                  <a:lnTo>
                    <a:pt x="450" y="0"/>
                  </a:lnTo>
                  <a:lnTo>
                    <a:pt x="666" y="59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98"/>
            <p:cNvSpPr/>
            <p:nvPr/>
          </p:nvSpPr>
          <p:spPr>
            <a:xfrm>
              <a:off x="5865812" y="5370512"/>
              <a:ext cx="117475" cy="207962"/>
            </a:xfrm>
            <a:custGeom>
              <a:rect b="b" l="l" r="r" t="t"/>
              <a:pathLst>
                <a:path extrusionOk="0" h="263" w="149">
                  <a:moveTo>
                    <a:pt x="135" y="152"/>
                  </a:moveTo>
                  <a:lnTo>
                    <a:pt x="142" y="128"/>
                  </a:lnTo>
                  <a:lnTo>
                    <a:pt x="147" y="107"/>
                  </a:lnTo>
                  <a:lnTo>
                    <a:pt x="149" y="86"/>
                  </a:lnTo>
                  <a:lnTo>
                    <a:pt x="149" y="64"/>
                  </a:lnTo>
                  <a:lnTo>
                    <a:pt x="149" y="45"/>
                  </a:lnTo>
                  <a:lnTo>
                    <a:pt x="142" y="31"/>
                  </a:lnTo>
                  <a:lnTo>
                    <a:pt x="137" y="17"/>
                  </a:lnTo>
                  <a:lnTo>
                    <a:pt x="128" y="7"/>
                  </a:lnTo>
                  <a:lnTo>
                    <a:pt x="119" y="2"/>
                  </a:lnTo>
                  <a:lnTo>
                    <a:pt x="109" y="0"/>
                  </a:lnTo>
                  <a:lnTo>
                    <a:pt x="95" y="3"/>
                  </a:lnTo>
                  <a:lnTo>
                    <a:pt x="83" y="10"/>
                  </a:lnTo>
                  <a:lnTo>
                    <a:pt x="69" y="19"/>
                  </a:lnTo>
                  <a:lnTo>
                    <a:pt x="57" y="33"/>
                  </a:lnTo>
                  <a:lnTo>
                    <a:pt x="43" y="50"/>
                  </a:lnTo>
                  <a:lnTo>
                    <a:pt x="33" y="67"/>
                  </a:lnTo>
                  <a:lnTo>
                    <a:pt x="24" y="88"/>
                  </a:lnTo>
                  <a:lnTo>
                    <a:pt x="14" y="111"/>
                  </a:lnTo>
                  <a:lnTo>
                    <a:pt x="7" y="135"/>
                  </a:lnTo>
                  <a:lnTo>
                    <a:pt x="2" y="156"/>
                  </a:lnTo>
                  <a:lnTo>
                    <a:pt x="0" y="176"/>
                  </a:lnTo>
                  <a:lnTo>
                    <a:pt x="0" y="199"/>
                  </a:lnTo>
                  <a:lnTo>
                    <a:pt x="0" y="218"/>
                  </a:lnTo>
                  <a:lnTo>
                    <a:pt x="7" y="232"/>
                  </a:lnTo>
                  <a:lnTo>
                    <a:pt x="12" y="245"/>
                  </a:lnTo>
                  <a:lnTo>
                    <a:pt x="21" y="256"/>
                  </a:lnTo>
                  <a:lnTo>
                    <a:pt x="29" y="261"/>
                  </a:lnTo>
                  <a:lnTo>
                    <a:pt x="40" y="263"/>
                  </a:lnTo>
                  <a:lnTo>
                    <a:pt x="54" y="259"/>
                  </a:lnTo>
                  <a:lnTo>
                    <a:pt x="66" y="252"/>
                  </a:lnTo>
                  <a:lnTo>
                    <a:pt x="79" y="244"/>
                  </a:lnTo>
                  <a:lnTo>
                    <a:pt x="92" y="230"/>
                  </a:lnTo>
                  <a:lnTo>
                    <a:pt x="105" y="213"/>
                  </a:lnTo>
                  <a:lnTo>
                    <a:pt x="116" y="195"/>
                  </a:lnTo>
                  <a:lnTo>
                    <a:pt x="124" y="175"/>
                  </a:lnTo>
                  <a:lnTo>
                    <a:pt x="135" y="152"/>
                  </a:ln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98"/>
            <p:cNvSpPr/>
            <p:nvPr/>
          </p:nvSpPr>
          <p:spPr>
            <a:xfrm>
              <a:off x="2968625" y="5176837"/>
              <a:ext cx="560387" cy="914400"/>
            </a:xfrm>
            <a:custGeom>
              <a:rect b="b" l="l" r="r" t="t"/>
              <a:pathLst>
                <a:path extrusionOk="0" h="1152" w="706">
                  <a:moveTo>
                    <a:pt x="587" y="467"/>
                  </a:moveTo>
                  <a:lnTo>
                    <a:pt x="557" y="408"/>
                  </a:lnTo>
                  <a:lnTo>
                    <a:pt x="528" y="351"/>
                  </a:lnTo>
                  <a:lnTo>
                    <a:pt x="493" y="296"/>
                  </a:lnTo>
                  <a:lnTo>
                    <a:pt x="459" y="246"/>
                  </a:lnTo>
                  <a:lnTo>
                    <a:pt x="424" y="199"/>
                  </a:lnTo>
                  <a:lnTo>
                    <a:pt x="388" y="156"/>
                  </a:lnTo>
                  <a:lnTo>
                    <a:pt x="350" y="116"/>
                  </a:lnTo>
                  <a:lnTo>
                    <a:pt x="313" y="83"/>
                  </a:lnTo>
                  <a:lnTo>
                    <a:pt x="277" y="54"/>
                  </a:lnTo>
                  <a:lnTo>
                    <a:pt x="241" y="31"/>
                  </a:lnTo>
                  <a:lnTo>
                    <a:pt x="208" y="14"/>
                  </a:lnTo>
                  <a:lnTo>
                    <a:pt x="175" y="5"/>
                  </a:lnTo>
                  <a:lnTo>
                    <a:pt x="144" y="0"/>
                  </a:lnTo>
                  <a:lnTo>
                    <a:pt x="116" y="2"/>
                  </a:lnTo>
                  <a:lnTo>
                    <a:pt x="89" y="10"/>
                  </a:lnTo>
                  <a:lnTo>
                    <a:pt x="66" y="24"/>
                  </a:lnTo>
                  <a:lnTo>
                    <a:pt x="47" y="45"/>
                  </a:lnTo>
                  <a:lnTo>
                    <a:pt x="30" y="73"/>
                  </a:lnTo>
                  <a:lnTo>
                    <a:pt x="16" y="104"/>
                  </a:lnTo>
                  <a:lnTo>
                    <a:pt x="9" y="140"/>
                  </a:lnTo>
                  <a:lnTo>
                    <a:pt x="2" y="183"/>
                  </a:lnTo>
                  <a:lnTo>
                    <a:pt x="0" y="228"/>
                  </a:lnTo>
                  <a:lnTo>
                    <a:pt x="2" y="278"/>
                  </a:lnTo>
                  <a:lnTo>
                    <a:pt x="9" y="332"/>
                  </a:lnTo>
                  <a:lnTo>
                    <a:pt x="19" y="387"/>
                  </a:lnTo>
                  <a:lnTo>
                    <a:pt x="33" y="444"/>
                  </a:lnTo>
                  <a:lnTo>
                    <a:pt x="49" y="505"/>
                  </a:lnTo>
                  <a:lnTo>
                    <a:pt x="70" y="566"/>
                  </a:lnTo>
                  <a:lnTo>
                    <a:pt x="94" y="624"/>
                  </a:lnTo>
                  <a:lnTo>
                    <a:pt x="120" y="685"/>
                  </a:lnTo>
                  <a:lnTo>
                    <a:pt x="149" y="744"/>
                  </a:lnTo>
                  <a:lnTo>
                    <a:pt x="179" y="801"/>
                  </a:lnTo>
                  <a:lnTo>
                    <a:pt x="213" y="856"/>
                  </a:lnTo>
                  <a:lnTo>
                    <a:pt x="248" y="906"/>
                  </a:lnTo>
                  <a:lnTo>
                    <a:pt x="282" y="953"/>
                  </a:lnTo>
                  <a:lnTo>
                    <a:pt x="319" y="996"/>
                  </a:lnTo>
                  <a:lnTo>
                    <a:pt x="357" y="1036"/>
                  </a:lnTo>
                  <a:lnTo>
                    <a:pt x="393" y="1069"/>
                  </a:lnTo>
                  <a:lnTo>
                    <a:pt x="429" y="1098"/>
                  </a:lnTo>
                  <a:lnTo>
                    <a:pt x="466" y="1121"/>
                  </a:lnTo>
                  <a:lnTo>
                    <a:pt x="499" y="1138"/>
                  </a:lnTo>
                  <a:lnTo>
                    <a:pt x="531" y="1147"/>
                  </a:lnTo>
                  <a:lnTo>
                    <a:pt x="563" y="1152"/>
                  </a:lnTo>
                  <a:lnTo>
                    <a:pt x="590" y="1150"/>
                  </a:lnTo>
                  <a:lnTo>
                    <a:pt x="618" y="1142"/>
                  </a:lnTo>
                  <a:lnTo>
                    <a:pt x="640" y="1128"/>
                  </a:lnTo>
                  <a:lnTo>
                    <a:pt x="660" y="1107"/>
                  </a:lnTo>
                  <a:lnTo>
                    <a:pt x="677" y="1079"/>
                  </a:lnTo>
                  <a:lnTo>
                    <a:pt x="691" y="1048"/>
                  </a:lnTo>
                  <a:lnTo>
                    <a:pt x="698" y="1012"/>
                  </a:lnTo>
                  <a:lnTo>
                    <a:pt x="704" y="969"/>
                  </a:lnTo>
                  <a:lnTo>
                    <a:pt x="706" y="924"/>
                  </a:lnTo>
                  <a:lnTo>
                    <a:pt x="704" y="873"/>
                  </a:lnTo>
                  <a:lnTo>
                    <a:pt x="698" y="820"/>
                  </a:lnTo>
                  <a:lnTo>
                    <a:pt x="687" y="764"/>
                  </a:lnTo>
                  <a:lnTo>
                    <a:pt x="673" y="707"/>
                  </a:lnTo>
                  <a:lnTo>
                    <a:pt x="658" y="647"/>
                  </a:lnTo>
                  <a:lnTo>
                    <a:pt x="637" y="586"/>
                  </a:lnTo>
                  <a:lnTo>
                    <a:pt x="613" y="528"/>
                  </a:lnTo>
                  <a:lnTo>
                    <a:pt x="587" y="467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98"/>
            <p:cNvSpPr/>
            <p:nvPr/>
          </p:nvSpPr>
          <p:spPr>
            <a:xfrm>
              <a:off x="3011487" y="5133975"/>
              <a:ext cx="608012" cy="941387"/>
            </a:xfrm>
            <a:custGeom>
              <a:rect b="b" l="l" r="r" t="t"/>
              <a:pathLst>
                <a:path extrusionOk="0" h="1185" w="764">
                  <a:moveTo>
                    <a:pt x="0" y="80"/>
                  </a:moveTo>
                  <a:lnTo>
                    <a:pt x="62" y="73"/>
                  </a:lnTo>
                  <a:lnTo>
                    <a:pt x="123" y="73"/>
                  </a:lnTo>
                  <a:lnTo>
                    <a:pt x="181" y="116"/>
                  </a:lnTo>
                  <a:lnTo>
                    <a:pt x="259" y="170"/>
                  </a:lnTo>
                  <a:lnTo>
                    <a:pt x="301" y="211"/>
                  </a:lnTo>
                  <a:lnTo>
                    <a:pt x="344" y="261"/>
                  </a:lnTo>
                  <a:lnTo>
                    <a:pt x="394" y="346"/>
                  </a:lnTo>
                  <a:lnTo>
                    <a:pt x="436" y="421"/>
                  </a:lnTo>
                  <a:lnTo>
                    <a:pt x="486" y="505"/>
                  </a:lnTo>
                  <a:lnTo>
                    <a:pt x="520" y="583"/>
                  </a:lnTo>
                  <a:lnTo>
                    <a:pt x="567" y="697"/>
                  </a:lnTo>
                  <a:lnTo>
                    <a:pt x="595" y="806"/>
                  </a:lnTo>
                  <a:lnTo>
                    <a:pt x="617" y="900"/>
                  </a:lnTo>
                  <a:lnTo>
                    <a:pt x="629" y="985"/>
                  </a:lnTo>
                  <a:lnTo>
                    <a:pt x="617" y="1085"/>
                  </a:lnTo>
                  <a:lnTo>
                    <a:pt x="605" y="1138"/>
                  </a:lnTo>
                  <a:lnTo>
                    <a:pt x="571" y="1185"/>
                  </a:lnTo>
                  <a:lnTo>
                    <a:pt x="733" y="1088"/>
                  </a:lnTo>
                  <a:lnTo>
                    <a:pt x="761" y="1010"/>
                  </a:lnTo>
                  <a:lnTo>
                    <a:pt x="764" y="945"/>
                  </a:lnTo>
                  <a:lnTo>
                    <a:pt x="752" y="857"/>
                  </a:lnTo>
                  <a:lnTo>
                    <a:pt x="742" y="748"/>
                  </a:lnTo>
                  <a:lnTo>
                    <a:pt x="707" y="625"/>
                  </a:lnTo>
                  <a:lnTo>
                    <a:pt x="668" y="524"/>
                  </a:lnTo>
                  <a:lnTo>
                    <a:pt x="610" y="396"/>
                  </a:lnTo>
                  <a:lnTo>
                    <a:pt x="529" y="255"/>
                  </a:lnTo>
                  <a:lnTo>
                    <a:pt x="444" y="151"/>
                  </a:lnTo>
                  <a:lnTo>
                    <a:pt x="354" y="61"/>
                  </a:lnTo>
                  <a:lnTo>
                    <a:pt x="309" y="35"/>
                  </a:lnTo>
                  <a:lnTo>
                    <a:pt x="247" y="7"/>
                  </a:lnTo>
                  <a:lnTo>
                    <a:pt x="216" y="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98"/>
            <p:cNvSpPr/>
            <p:nvPr/>
          </p:nvSpPr>
          <p:spPr>
            <a:xfrm>
              <a:off x="3173412" y="5545137"/>
              <a:ext cx="134937" cy="203200"/>
            </a:xfrm>
            <a:custGeom>
              <a:rect b="b" l="l" r="r" t="t"/>
              <a:pathLst>
                <a:path extrusionOk="0" h="256" w="169">
                  <a:moveTo>
                    <a:pt x="145" y="100"/>
                  </a:moveTo>
                  <a:lnTo>
                    <a:pt x="135" y="77"/>
                  </a:lnTo>
                  <a:lnTo>
                    <a:pt x="123" y="58"/>
                  </a:lnTo>
                  <a:lnTo>
                    <a:pt x="109" y="41"/>
                  </a:lnTo>
                  <a:lnTo>
                    <a:pt x="95" y="25"/>
                  </a:lnTo>
                  <a:lnTo>
                    <a:pt x="79" y="13"/>
                  </a:lnTo>
                  <a:lnTo>
                    <a:pt x="64" y="6"/>
                  </a:lnTo>
                  <a:lnTo>
                    <a:pt x="52" y="1"/>
                  </a:lnTo>
                  <a:lnTo>
                    <a:pt x="38" y="0"/>
                  </a:lnTo>
                  <a:lnTo>
                    <a:pt x="28" y="3"/>
                  </a:lnTo>
                  <a:lnTo>
                    <a:pt x="17" y="10"/>
                  </a:lnTo>
                  <a:lnTo>
                    <a:pt x="10" y="20"/>
                  </a:lnTo>
                  <a:lnTo>
                    <a:pt x="5" y="34"/>
                  </a:lnTo>
                  <a:lnTo>
                    <a:pt x="2" y="50"/>
                  </a:lnTo>
                  <a:lnTo>
                    <a:pt x="0" y="69"/>
                  </a:lnTo>
                  <a:lnTo>
                    <a:pt x="3" y="91"/>
                  </a:lnTo>
                  <a:lnTo>
                    <a:pt x="7" y="112"/>
                  </a:lnTo>
                  <a:lnTo>
                    <a:pt x="15" y="133"/>
                  </a:lnTo>
                  <a:lnTo>
                    <a:pt x="24" y="155"/>
                  </a:lnTo>
                  <a:lnTo>
                    <a:pt x="34" y="178"/>
                  </a:lnTo>
                  <a:lnTo>
                    <a:pt x="47" y="197"/>
                  </a:lnTo>
                  <a:lnTo>
                    <a:pt x="60" y="214"/>
                  </a:lnTo>
                  <a:lnTo>
                    <a:pt x="74" y="230"/>
                  </a:lnTo>
                  <a:lnTo>
                    <a:pt x="90" y="242"/>
                  </a:lnTo>
                  <a:lnTo>
                    <a:pt x="105" y="249"/>
                  </a:lnTo>
                  <a:lnTo>
                    <a:pt x="117" y="254"/>
                  </a:lnTo>
                  <a:lnTo>
                    <a:pt x="131" y="256"/>
                  </a:lnTo>
                  <a:lnTo>
                    <a:pt x="142" y="252"/>
                  </a:lnTo>
                  <a:lnTo>
                    <a:pt x="152" y="245"/>
                  </a:lnTo>
                  <a:lnTo>
                    <a:pt x="159" y="235"/>
                  </a:lnTo>
                  <a:lnTo>
                    <a:pt x="164" y="221"/>
                  </a:lnTo>
                  <a:lnTo>
                    <a:pt x="168" y="205"/>
                  </a:lnTo>
                  <a:lnTo>
                    <a:pt x="169" y="186"/>
                  </a:lnTo>
                  <a:lnTo>
                    <a:pt x="166" y="164"/>
                  </a:lnTo>
                  <a:lnTo>
                    <a:pt x="162" y="143"/>
                  </a:lnTo>
                  <a:lnTo>
                    <a:pt x="154" y="122"/>
                  </a:lnTo>
                  <a:lnTo>
                    <a:pt x="145" y="100"/>
                  </a:ln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98"/>
            <p:cNvSpPr/>
            <p:nvPr/>
          </p:nvSpPr>
          <p:spPr>
            <a:xfrm>
              <a:off x="4346575" y="3786187"/>
              <a:ext cx="233362" cy="227012"/>
            </a:xfrm>
            <a:custGeom>
              <a:rect b="b" l="l" r="r" t="t"/>
              <a:pathLst>
                <a:path extrusionOk="0" h="285" w="294">
                  <a:moveTo>
                    <a:pt x="255" y="285"/>
                  </a:moveTo>
                  <a:lnTo>
                    <a:pt x="11" y="76"/>
                  </a:lnTo>
                  <a:lnTo>
                    <a:pt x="0" y="34"/>
                  </a:lnTo>
                  <a:lnTo>
                    <a:pt x="26" y="7"/>
                  </a:lnTo>
                  <a:lnTo>
                    <a:pt x="68" y="0"/>
                  </a:lnTo>
                  <a:lnTo>
                    <a:pt x="294" y="254"/>
                  </a:lnTo>
                  <a:lnTo>
                    <a:pt x="289" y="285"/>
                  </a:lnTo>
                  <a:lnTo>
                    <a:pt x="255" y="285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60" name="Google Shape;1460;p98"/>
            <p:cNvGrpSpPr/>
            <p:nvPr/>
          </p:nvGrpSpPr>
          <p:grpSpPr>
            <a:xfrm>
              <a:off x="3717925" y="2900362"/>
              <a:ext cx="1350962" cy="728662"/>
              <a:chOff x="3717925" y="2900362"/>
              <a:chExt cx="1350962" cy="728662"/>
            </a:xfrm>
          </p:grpSpPr>
          <p:sp>
            <p:nvSpPr>
              <p:cNvPr id="1461" name="Google Shape;1461;p98"/>
              <p:cNvSpPr/>
              <p:nvPr/>
            </p:nvSpPr>
            <p:spPr>
              <a:xfrm>
                <a:off x="4038600" y="2960687"/>
                <a:ext cx="203200" cy="250825"/>
              </a:xfrm>
              <a:custGeom>
                <a:rect b="b" l="l" r="r" t="t"/>
                <a:pathLst>
                  <a:path extrusionOk="0" h="317" w="258">
                    <a:moveTo>
                      <a:pt x="211" y="311"/>
                    </a:moveTo>
                    <a:lnTo>
                      <a:pt x="4" y="66"/>
                    </a:lnTo>
                    <a:lnTo>
                      <a:pt x="0" y="23"/>
                    </a:lnTo>
                    <a:lnTo>
                      <a:pt x="30" y="0"/>
                    </a:lnTo>
                    <a:lnTo>
                      <a:pt x="73" y="0"/>
                    </a:lnTo>
                    <a:lnTo>
                      <a:pt x="258" y="286"/>
                    </a:lnTo>
                    <a:lnTo>
                      <a:pt x="246" y="317"/>
                    </a:lnTo>
                    <a:lnTo>
                      <a:pt x="211" y="311"/>
                    </a:lnTo>
                    <a:close/>
                  </a:path>
                </a:pathLst>
              </a:custGeom>
              <a:solidFill>
                <a:srgbClr val="00CC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2" name="Google Shape;1462;p98"/>
              <p:cNvSpPr/>
              <p:nvPr/>
            </p:nvSpPr>
            <p:spPr>
              <a:xfrm>
                <a:off x="3748087" y="3217862"/>
                <a:ext cx="300037" cy="122237"/>
              </a:xfrm>
              <a:custGeom>
                <a:rect b="b" l="l" r="r" t="t"/>
                <a:pathLst>
                  <a:path extrusionOk="0" h="154" w="377">
                    <a:moveTo>
                      <a:pt x="346" y="154"/>
                    </a:moveTo>
                    <a:lnTo>
                      <a:pt x="31" y="95"/>
                    </a:lnTo>
                    <a:lnTo>
                      <a:pt x="0" y="64"/>
                    </a:lnTo>
                    <a:lnTo>
                      <a:pt x="9" y="26"/>
                    </a:lnTo>
                    <a:lnTo>
                      <a:pt x="42" y="0"/>
                    </a:lnTo>
                    <a:lnTo>
                      <a:pt x="365" y="107"/>
                    </a:lnTo>
                    <a:lnTo>
                      <a:pt x="377" y="136"/>
                    </a:lnTo>
                    <a:lnTo>
                      <a:pt x="346" y="154"/>
                    </a:lnTo>
                    <a:close/>
                  </a:path>
                </a:pathLst>
              </a:custGeom>
              <a:solidFill>
                <a:srgbClr val="00CC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3" name="Google Shape;1463;p98"/>
              <p:cNvSpPr/>
              <p:nvPr/>
            </p:nvSpPr>
            <p:spPr>
              <a:xfrm>
                <a:off x="4630737" y="3036887"/>
                <a:ext cx="261937" cy="209550"/>
              </a:xfrm>
              <a:custGeom>
                <a:rect b="b" l="l" r="r" t="t"/>
                <a:pathLst>
                  <a:path extrusionOk="0" h="263" w="330">
                    <a:moveTo>
                      <a:pt x="6" y="214"/>
                    </a:moveTo>
                    <a:lnTo>
                      <a:pt x="264" y="2"/>
                    </a:lnTo>
                    <a:lnTo>
                      <a:pt x="307" y="0"/>
                    </a:lnTo>
                    <a:lnTo>
                      <a:pt x="330" y="31"/>
                    </a:lnTo>
                    <a:lnTo>
                      <a:pt x="328" y="76"/>
                    </a:lnTo>
                    <a:lnTo>
                      <a:pt x="29" y="263"/>
                    </a:lnTo>
                    <a:lnTo>
                      <a:pt x="0" y="251"/>
                    </a:lnTo>
                    <a:lnTo>
                      <a:pt x="6" y="214"/>
                    </a:lnTo>
                    <a:close/>
                  </a:path>
                </a:pathLst>
              </a:custGeom>
              <a:solidFill>
                <a:srgbClr val="00CC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4" name="Google Shape;1464;p98"/>
              <p:cNvSpPr/>
              <p:nvPr/>
            </p:nvSpPr>
            <p:spPr>
              <a:xfrm>
                <a:off x="4768850" y="3419475"/>
                <a:ext cx="300037" cy="106362"/>
              </a:xfrm>
              <a:custGeom>
                <a:rect b="b" l="l" r="r" t="t"/>
                <a:pathLst>
                  <a:path extrusionOk="0" h="135" w="378">
                    <a:moveTo>
                      <a:pt x="20" y="85"/>
                    </a:moveTo>
                    <a:lnTo>
                      <a:pt x="328" y="0"/>
                    </a:lnTo>
                    <a:lnTo>
                      <a:pt x="370" y="15"/>
                    </a:lnTo>
                    <a:lnTo>
                      <a:pt x="378" y="52"/>
                    </a:lnTo>
                    <a:lnTo>
                      <a:pt x="359" y="90"/>
                    </a:lnTo>
                    <a:lnTo>
                      <a:pt x="24" y="135"/>
                    </a:lnTo>
                    <a:lnTo>
                      <a:pt x="0" y="112"/>
                    </a:lnTo>
                    <a:lnTo>
                      <a:pt x="20" y="85"/>
                    </a:lnTo>
                    <a:close/>
                  </a:path>
                </a:pathLst>
              </a:custGeom>
              <a:solidFill>
                <a:srgbClr val="00CC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5" name="Google Shape;1465;p98"/>
              <p:cNvSpPr/>
              <p:nvPr/>
            </p:nvSpPr>
            <p:spPr>
              <a:xfrm>
                <a:off x="3717925" y="3525837"/>
                <a:ext cx="303212" cy="103187"/>
              </a:xfrm>
              <a:custGeom>
                <a:rect b="b" l="l" r="r" t="t"/>
                <a:pathLst>
                  <a:path extrusionOk="0" h="129" w="382">
                    <a:moveTo>
                      <a:pt x="360" y="50"/>
                    </a:moveTo>
                    <a:lnTo>
                      <a:pt x="50" y="129"/>
                    </a:lnTo>
                    <a:lnTo>
                      <a:pt x="9" y="116"/>
                    </a:lnTo>
                    <a:lnTo>
                      <a:pt x="0" y="78"/>
                    </a:lnTo>
                    <a:lnTo>
                      <a:pt x="19" y="40"/>
                    </a:lnTo>
                    <a:lnTo>
                      <a:pt x="358" y="0"/>
                    </a:lnTo>
                    <a:lnTo>
                      <a:pt x="382" y="22"/>
                    </a:lnTo>
                    <a:lnTo>
                      <a:pt x="360" y="50"/>
                    </a:lnTo>
                    <a:close/>
                  </a:path>
                </a:pathLst>
              </a:custGeom>
              <a:solidFill>
                <a:srgbClr val="00CC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6" name="Google Shape;1466;p98"/>
              <p:cNvSpPr/>
              <p:nvPr/>
            </p:nvSpPr>
            <p:spPr>
              <a:xfrm>
                <a:off x="4414837" y="2900362"/>
                <a:ext cx="80962" cy="304800"/>
              </a:xfrm>
              <a:custGeom>
                <a:rect b="b" l="l" r="r" t="t"/>
                <a:pathLst>
                  <a:path extrusionOk="0" h="384" w="104">
                    <a:moveTo>
                      <a:pt x="0" y="355"/>
                    </a:moveTo>
                    <a:lnTo>
                      <a:pt x="9" y="36"/>
                    </a:lnTo>
                    <a:lnTo>
                      <a:pt x="33" y="0"/>
                    </a:lnTo>
                    <a:lnTo>
                      <a:pt x="73" y="2"/>
                    </a:lnTo>
                    <a:lnTo>
                      <a:pt x="104" y="31"/>
                    </a:lnTo>
                    <a:lnTo>
                      <a:pt x="49" y="367"/>
                    </a:lnTo>
                    <a:lnTo>
                      <a:pt x="19" y="384"/>
                    </a:lnTo>
                    <a:lnTo>
                      <a:pt x="0" y="355"/>
                    </a:lnTo>
                    <a:close/>
                  </a:path>
                </a:pathLst>
              </a:custGeom>
              <a:solidFill>
                <a:srgbClr val="00CC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ransition spd="slow">
    <p:fade thruBlk="1"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99"/>
          <p:cNvSpPr txBox="1"/>
          <p:nvPr>
            <p:ph type="title"/>
          </p:nvPr>
        </p:nvSpPr>
        <p:spPr>
          <a:xfrm>
            <a:off x="533400" y="1489075"/>
            <a:ext cx="8077200" cy="868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X-Tag</a:t>
            </a:r>
            <a:endParaRPr/>
          </a:p>
        </p:txBody>
      </p:sp>
      <p:grpSp>
        <p:nvGrpSpPr>
          <p:cNvPr id="1472" name="Google Shape;1472;p99"/>
          <p:cNvGrpSpPr/>
          <p:nvPr/>
        </p:nvGrpSpPr>
        <p:grpSpPr>
          <a:xfrm>
            <a:off x="2057400" y="2719387"/>
            <a:ext cx="5029199" cy="3048000"/>
            <a:chOff x="2057400" y="2362200"/>
            <a:chExt cx="5029199" cy="3048000"/>
          </a:xfrm>
        </p:grpSpPr>
        <p:grpSp>
          <p:nvGrpSpPr>
            <p:cNvPr id="1473" name="Google Shape;1473;p99"/>
            <p:cNvGrpSpPr/>
            <p:nvPr/>
          </p:nvGrpSpPr>
          <p:grpSpPr>
            <a:xfrm>
              <a:off x="2057400" y="2362200"/>
              <a:ext cx="5029199" cy="3048000"/>
              <a:chOff x="2209800" y="2362200"/>
              <a:chExt cx="5029199" cy="3048000"/>
            </a:xfrm>
          </p:grpSpPr>
          <p:sp>
            <p:nvSpPr>
              <p:cNvPr id="1474" name="Google Shape;1474;p99"/>
              <p:cNvSpPr txBox="1"/>
              <p:nvPr/>
            </p:nvSpPr>
            <p:spPr>
              <a:xfrm>
                <a:off x="3341687" y="2362200"/>
                <a:ext cx="3897312" cy="30480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5" name="Google Shape;1475;p99"/>
              <p:cNvSpPr/>
              <p:nvPr/>
            </p:nvSpPr>
            <p:spPr>
              <a:xfrm rot="5400000">
                <a:off x="1250950" y="3321050"/>
                <a:ext cx="3048000" cy="1130300"/>
              </a:xfrm>
              <a:custGeom>
                <a:rect b="b" l="l" r="r" t="t"/>
                <a:pathLst>
                  <a:path extrusionOk="0" h="21600" w="21600">
                    <a:moveTo>
                      <a:pt x="0" y="0"/>
                    </a:moveTo>
                    <a:lnTo>
                      <a:pt x="5399" y="21600"/>
                    </a:lnTo>
                    <a:lnTo>
                      <a:pt x="16201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76" name="Google Shape;1476;p99"/>
            <p:cNvSpPr txBox="1"/>
            <p:nvPr/>
          </p:nvSpPr>
          <p:spPr>
            <a:xfrm>
              <a:off x="3276600" y="2667000"/>
              <a:ext cx="3543300" cy="228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Times New Roman"/>
                <a:buNone/>
              </a:pPr>
              <a:r>
                <a:rPr b="1" i="0" lang="en-US" sz="20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Name: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Times New Roman"/>
                <a:buNone/>
              </a:pPr>
              <a:r>
                <a:rPr b="1" i="0" lang="en-US" sz="20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Date:		Removal Date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Times New Roman"/>
                <a:buNone/>
              </a:pPr>
              <a:r>
                <a:rPr b="1" i="0" lang="en-US" sz="20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Location: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Times New Roman"/>
                <a:buNone/>
              </a:pPr>
              <a:r>
                <a:rPr b="1" i="0" lang="en-US" sz="20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Reason for X-Tag</a:t>
              </a:r>
              <a:r>
                <a:rPr b="1" i="0" lang="en-US" sz="24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</a:t>
              </a:r>
              <a:endParaRPr/>
            </a:p>
          </p:txBody>
        </p:sp>
        <p:sp>
          <p:nvSpPr>
            <p:cNvPr id="1477" name="Google Shape;1477;p99"/>
            <p:cNvSpPr/>
            <p:nvPr/>
          </p:nvSpPr>
          <p:spPr>
            <a:xfrm>
              <a:off x="2590800" y="3581400"/>
              <a:ext cx="685800" cy="685800"/>
            </a:xfrm>
            <a:prstGeom prst="ellipse">
              <a:avLst/>
            </a:prstGeom>
            <a:solidFill>
              <a:schemeClr val="lt1"/>
            </a:solidFill>
            <a:ln cap="flat" cmpd="sng" w="762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fade thruBlk="1"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2" name="Google Shape;1482;p100"/>
          <p:cNvGrpSpPr/>
          <p:nvPr/>
        </p:nvGrpSpPr>
        <p:grpSpPr>
          <a:xfrm>
            <a:off x="882650" y="779462"/>
            <a:ext cx="8261350" cy="5824538"/>
            <a:chOff x="882650" y="779462"/>
            <a:chExt cx="8261350" cy="5824538"/>
          </a:xfrm>
        </p:grpSpPr>
        <p:pic>
          <p:nvPicPr>
            <p:cNvPr id="1483" name="Google Shape;1483;p10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85825" y="779462"/>
              <a:ext cx="8258175" cy="54895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4" name="Google Shape;1484;p100"/>
            <p:cNvGrpSpPr/>
            <p:nvPr/>
          </p:nvGrpSpPr>
          <p:grpSpPr>
            <a:xfrm>
              <a:off x="882650" y="1770062"/>
              <a:ext cx="7670800" cy="4833938"/>
              <a:chOff x="882650" y="1770062"/>
              <a:chExt cx="7670800" cy="4833938"/>
            </a:xfrm>
          </p:grpSpPr>
          <p:cxnSp>
            <p:nvCxnSpPr>
              <p:cNvPr id="1485" name="Google Shape;1485;p100"/>
              <p:cNvCxnSpPr/>
              <p:nvPr/>
            </p:nvCxnSpPr>
            <p:spPr>
              <a:xfrm>
                <a:off x="885825" y="2108200"/>
                <a:ext cx="0" cy="4495800"/>
              </a:xfrm>
              <a:prstGeom prst="straightConnector1">
                <a:avLst/>
              </a:prstGeom>
              <a:noFill/>
              <a:ln cap="flat" cmpd="sng" w="1267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1486" name="Google Shape;1486;p100"/>
              <p:cNvCxnSpPr/>
              <p:nvPr/>
            </p:nvCxnSpPr>
            <p:spPr>
              <a:xfrm rot="10800000">
                <a:off x="885825" y="6586537"/>
                <a:ext cx="7667625" cy="0"/>
              </a:xfrm>
              <a:prstGeom prst="straightConnector1">
                <a:avLst/>
              </a:prstGeom>
              <a:noFill/>
              <a:ln cap="flat" cmpd="sng" w="1267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1487" name="Google Shape;1487;p100"/>
              <p:cNvCxnSpPr/>
              <p:nvPr/>
            </p:nvCxnSpPr>
            <p:spPr>
              <a:xfrm rot="10800000">
                <a:off x="882650" y="1770062"/>
                <a:ext cx="0" cy="55245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1488" name="Google Shape;1488;p100"/>
              <p:cNvCxnSpPr/>
              <p:nvPr/>
            </p:nvCxnSpPr>
            <p:spPr>
              <a:xfrm>
                <a:off x="3790950" y="6194425"/>
                <a:ext cx="0" cy="392112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1489" name="Google Shape;1489;p100"/>
              <p:cNvCxnSpPr/>
              <p:nvPr/>
            </p:nvCxnSpPr>
            <p:spPr>
              <a:xfrm>
                <a:off x="4413250" y="6194425"/>
                <a:ext cx="0" cy="392112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1490" name="Google Shape;1490;p100"/>
              <p:cNvCxnSpPr/>
              <p:nvPr/>
            </p:nvCxnSpPr>
            <p:spPr>
              <a:xfrm>
                <a:off x="7496175" y="6194425"/>
                <a:ext cx="0" cy="392112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1491" name="Google Shape;1491;p100"/>
              <p:cNvCxnSpPr/>
              <p:nvPr/>
            </p:nvCxnSpPr>
            <p:spPr>
              <a:xfrm>
                <a:off x="8089900" y="6194425"/>
                <a:ext cx="0" cy="392112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1492" name="Google Shape;1492;p100"/>
              <p:cNvCxnSpPr/>
              <p:nvPr/>
            </p:nvCxnSpPr>
            <p:spPr>
              <a:xfrm>
                <a:off x="2103437" y="6194425"/>
                <a:ext cx="0" cy="392112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1493" name="Google Shape;1493;p100"/>
              <p:cNvCxnSpPr/>
              <p:nvPr/>
            </p:nvCxnSpPr>
            <p:spPr>
              <a:xfrm>
                <a:off x="8547100" y="6194425"/>
                <a:ext cx="0" cy="392112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  <p:transition spd="slow">
    <p:fade thruBlk="1"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8" name="Google Shape;1498;p101"/>
          <p:cNvGrpSpPr/>
          <p:nvPr/>
        </p:nvGrpSpPr>
        <p:grpSpPr>
          <a:xfrm>
            <a:off x="762000" y="190500"/>
            <a:ext cx="7620000" cy="6834187"/>
            <a:chOff x="762000" y="190500"/>
            <a:chExt cx="7620000" cy="6834187"/>
          </a:xfrm>
        </p:grpSpPr>
        <p:grpSp>
          <p:nvGrpSpPr>
            <p:cNvPr id="1499" name="Google Shape;1499;p101"/>
            <p:cNvGrpSpPr/>
            <p:nvPr/>
          </p:nvGrpSpPr>
          <p:grpSpPr>
            <a:xfrm>
              <a:off x="762000" y="1031875"/>
              <a:ext cx="7620000" cy="5605462"/>
              <a:chOff x="762000" y="642937"/>
              <a:chExt cx="7620000" cy="5605462"/>
            </a:xfrm>
          </p:grpSpPr>
          <p:sp>
            <p:nvSpPr>
              <p:cNvPr id="1500" name="Google Shape;1500;p101"/>
              <p:cNvSpPr txBox="1"/>
              <p:nvPr/>
            </p:nvSpPr>
            <p:spPr>
              <a:xfrm>
                <a:off x="762000" y="642937"/>
                <a:ext cx="7620000" cy="5605462"/>
              </a:xfrm>
              <a:prstGeom prst="rect">
                <a:avLst/>
              </a:prstGeom>
              <a:solidFill>
                <a:srgbClr val="FFFFFF"/>
              </a:solidFill>
              <a:ln cap="flat" cmpd="sng" w="1267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501" name="Google Shape;1501;p101"/>
              <p:cNvCxnSpPr/>
              <p:nvPr/>
            </p:nvCxnSpPr>
            <p:spPr>
              <a:xfrm flipH="1" rot="10800000">
                <a:off x="862012" y="3179762"/>
                <a:ext cx="1587" cy="2974975"/>
              </a:xfrm>
              <a:prstGeom prst="straightConnector1">
                <a:avLst/>
              </a:prstGeom>
              <a:noFill/>
              <a:ln cap="flat" cmpd="sng" w="1267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</p:grpSp>
        <p:pic>
          <p:nvPicPr>
            <p:cNvPr id="1502" name="Google Shape;1502;p10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74712" y="190500"/>
              <a:ext cx="7375525" cy="683418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fade thruBlk="1"/>
  </p:transition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102"/>
          <p:cNvGrpSpPr/>
          <p:nvPr/>
        </p:nvGrpSpPr>
        <p:grpSpPr>
          <a:xfrm>
            <a:off x="1524000" y="958850"/>
            <a:ext cx="6096000" cy="5784850"/>
            <a:chOff x="1524000" y="0"/>
            <a:chExt cx="6096000" cy="6248400"/>
          </a:xfrm>
        </p:grpSpPr>
        <p:sp>
          <p:nvSpPr>
            <p:cNvPr id="1508" name="Google Shape;1508;p102"/>
            <p:cNvSpPr txBox="1"/>
            <p:nvPr/>
          </p:nvSpPr>
          <p:spPr>
            <a:xfrm>
              <a:off x="1524000" y="0"/>
              <a:ext cx="6096000" cy="6248400"/>
            </a:xfrm>
            <a:prstGeom prst="rect">
              <a:avLst/>
            </a:prstGeom>
            <a:solidFill>
              <a:srgbClr val="FFFFFF"/>
            </a:solidFill>
            <a:ln cap="flat" cmpd="sng" w="1267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102"/>
            <p:cNvSpPr txBox="1"/>
            <p:nvPr/>
          </p:nvSpPr>
          <p:spPr>
            <a:xfrm>
              <a:off x="1651000" y="119062"/>
              <a:ext cx="5588000" cy="5603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Times New Roman"/>
                <a:buNone/>
              </a:pPr>
              <a:r>
                <a:rPr b="1" i="0" lang="en-US" sz="28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5S Audit</a:t>
              </a:r>
              <a:endParaRPr/>
            </a:p>
          </p:txBody>
        </p:sp>
        <p:sp>
          <p:nvSpPr>
            <p:cNvPr id="1510" name="Google Shape;1510;p102"/>
            <p:cNvSpPr txBox="1"/>
            <p:nvPr/>
          </p:nvSpPr>
          <p:spPr>
            <a:xfrm>
              <a:off x="1905000" y="5305425"/>
              <a:ext cx="5334000" cy="3635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Times New Roman"/>
                <a:buNone/>
              </a:pPr>
              <a:r>
                <a:rPr b="1" i="0" lang="en-US" sz="16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Points Needing Attention</a:t>
              </a:r>
              <a:endParaRPr/>
            </a:p>
          </p:txBody>
        </p:sp>
        <p:sp>
          <p:nvSpPr>
            <p:cNvPr id="1511" name="Google Shape;1511;p102"/>
            <p:cNvSpPr txBox="1"/>
            <p:nvPr/>
          </p:nvSpPr>
          <p:spPr>
            <a:xfrm>
              <a:off x="2540000" y="1060450"/>
              <a:ext cx="4064000" cy="4127500"/>
            </a:xfrm>
            <a:prstGeom prst="rect">
              <a:avLst/>
            </a:prstGeom>
            <a:noFill/>
            <a:ln cap="flat" cmpd="sng" w="381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1"/>
          <p:cNvSpPr txBox="1"/>
          <p:nvPr>
            <p:ph type="title"/>
          </p:nvPr>
        </p:nvSpPr>
        <p:spPr>
          <a:xfrm>
            <a:off x="581025" y="1290637"/>
            <a:ext cx="7997825" cy="557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Brainstorming Exercise</a:t>
            </a:r>
            <a:endParaRPr/>
          </a:p>
        </p:txBody>
      </p:sp>
      <p:pic>
        <p:nvPicPr>
          <p:cNvPr id="151" name="Google Shape;15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7800" y="2457450"/>
            <a:ext cx="3417887" cy="371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1"/>
          <p:cNvSpPr txBox="1"/>
          <p:nvPr>
            <p:ph idx="1" type="body"/>
          </p:nvPr>
        </p:nvSpPr>
        <p:spPr>
          <a:xfrm>
            <a:off x="701675" y="2662237"/>
            <a:ext cx="3810000" cy="29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Let’s think about things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they are today. ..</a:t>
            </a:r>
            <a:b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we work in a visual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workplace ?</a:t>
            </a:r>
            <a:endParaRPr/>
          </a:p>
        </p:txBody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103"/>
          <p:cNvSpPr txBox="1"/>
          <p:nvPr/>
        </p:nvSpPr>
        <p:spPr>
          <a:xfrm>
            <a:off x="3603625" y="3140075"/>
            <a:ext cx="1941512" cy="579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Module 3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104"/>
          <p:cNvSpPr txBox="1"/>
          <p:nvPr>
            <p:ph idx="1" type="subTitle"/>
          </p:nvPr>
        </p:nvSpPr>
        <p:spPr>
          <a:xfrm>
            <a:off x="1371600" y="2362200"/>
            <a:ext cx="6400800" cy="3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2" name="Google Shape;1522;p104"/>
          <p:cNvGrpSpPr/>
          <p:nvPr/>
        </p:nvGrpSpPr>
        <p:grpSpPr>
          <a:xfrm>
            <a:off x="166687" y="889000"/>
            <a:ext cx="8583612" cy="5867400"/>
            <a:chOff x="166687" y="381000"/>
            <a:chExt cx="8583612" cy="5867400"/>
          </a:xfrm>
        </p:grpSpPr>
        <p:pic>
          <p:nvPicPr>
            <p:cNvPr id="1523" name="Google Shape;1523;p10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2125" y="457200"/>
              <a:ext cx="8153400" cy="5791200"/>
            </a:xfrm>
            <a:prstGeom prst="rect">
              <a:avLst/>
            </a:prstGeom>
            <a:noFill/>
            <a:ln cap="flat" cmpd="sng" w="476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pic>
        <p:sp>
          <p:nvSpPr>
            <p:cNvPr id="1524" name="Google Shape;1524;p104"/>
            <p:cNvSpPr txBox="1"/>
            <p:nvPr/>
          </p:nvSpPr>
          <p:spPr>
            <a:xfrm>
              <a:off x="166687" y="381000"/>
              <a:ext cx="8583612" cy="7016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200"/>
                <a:buFont typeface="Times New Roman"/>
                <a:buNone/>
              </a:pPr>
              <a:r>
                <a:rPr b="1" i="0" lang="en-US" sz="3200" u="none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</a:t>
              </a:r>
              <a:r>
                <a:rPr b="1" i="0" lang="en-US" sz="4000" u="none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Phase 2 of  Visual Management is …</a:t>
              </a:r>
              <a:r>
                <a:rPr b="1" i="0" lang="en-US" sz="36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/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9" name="Google Shape;1529;p105"/>
          <p:cNvGrpSpPr/>
          <p:nvPr/>
        </p:nvGrpSpPr>
        <p:grpSpPr>
          <a:xfrm>
            <a:off x="4343400" y="3276600"/>
            <a:ext cx="3962399" cy="3257552"/>
            <a:chOff x="5646737" y="4656137"/>
            <a:chExt cx="2262187" cy="1801813"/>
          </a:xfrm>
        </p:grpSpPr>
        <p:grpSp>
          <p:nvGrpSpPr>
            <p:cNvPr id="1530" name="Google Shape;1530;p105"/>
            <p:cNvGrpSpPr/>
            <p:nvPr/>
          </p:nvGrpSpPr>
          <p:grpSpPr>
            <a:xfrm>
              <a:off x="5646737" y="5905500"/>
              <a:ext cx="2262187" cy="552450"/>
              <a:chOff x="5646737" y="5905500"/>
              <a:chExt cx="2262187" cy="552450"/>
            </a:xfrm>
          </p:grpSpPr>
          <p:sp>
            <p:nvSpPr>
              <p:cNvPr id="1531" name="Google Shape;1531;p105"/>
              <p:cNvSpPr/>
              <p:nvPr/>
            </p:nvSpPr>
            <p:spPr>
              <a:xfrm>
                <a:off x="7510462" y="5905500"/>
                <a:ext cx="398462" cy="550862"/>
              </a:xfrm>
              <a:custGeom>
                <a:rect b="b" l="l" r="r" t="t"/>
                <a:pathLst>
                  <a:path extrusionOk="0" h="1041" w="753">
                    <a:moveTo>
                      <a:pt x="355" y="1041"/>
                    </a:moveTo>
                    <a:lnTo>
                      <a:pt x="0" y="443"/>
                    </a:lnTo>
                    <a:lnTo>
                      <a:pt x="333" y="0"/>
                    </a:lnTo>
                    <a:lnTo>
                      <a:pt x="753" y="518"/>
                    </a:lnTo>
                    <a:lnTo>
                      <a:pt x="355" y="1041"/>
                    </a:lnTo>
                    <a:close/>
                  </a:path>
                </a:pathLst>
              </a:custGeom>
              <a:solidFill>
                <a:srgbClr val="FF5FB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2" name="Google Shape;1532;p105"/>
              <p:cNvSpPr/>
              <p:nvPr/>
            </p:nvSpPr>
            <p:spPr>
              <a:xfrm>
                <a:off x="5829300" y="5905500"/>
                <a:ext cx="1857375" cy="234950"/>
              </a:xfrm>
              <a:custGeom>
                <a:rect b="b" l="l" r="r" t="t"/>
                <a:pathLst>
                  <a:path extrusionOk="0" h="445" w="3511">
                    <a:moveTo>
                      <a:pt x="0" y="445"/>
                    </a:moveTo>
                    <a:lnTo>
                      <a:pt x="3178" y="445"/>
                    </a:lnTo>
                    <a:lnTo>
                      <a:pt x="3511" y="0"/>
                    </a:lnTo>
                    <a:lnTo>
                      <a:pt x="448" y="0"/>
                    </a:lnTo>
                    <a:lnTo>
                      <a:pt x="0" y="445"/>
                    </a:lnTo>
                    <a:close/>
                  </a:path>
                </a:pathLst>
              </a:custGeom>
              <a:solidFill>
                <a:srgbClr val="80008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3" name="Google Shape;1533;p105"/>
              <p:cNvSpPr/>
              <p:nvPr/>
            </p:nvSpPr>
            <p:spPr>
              <a:xfrm>
                <a:off x="5646737" y="6140450"/>
                <a:ext cx="2052637" cy="317500"/>
              </a:xfrm>
              <a:custGeom>
                <a:rect b="b" l="l" r="r" t="t"/>
                <a:pathLst>
                  <a:path extrusionOk="0" h="600" w="3878">
                    <a:moveTo>
                      <a:pt x="341" y="0"/>
                    </a:moveTo>
                    <a:lnTo>
                      <a:pt x="3519" y="0"/>
                    </a:lnTo>
                    <a:lnTo>
                      <a:pt x="3878" y="600"/>
                    </a:lnTo>
                    <a:lnTo>
                      <a:pt x="0" y="600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rgbClr val="FF00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34" name="Google Shape;1534;p105"/>
            <p:cNvGrpSpPr/>
            <p:nvPr/>
          </p:nvGrpSpPr>
          <p:grpSpPr>
            <a:xfrm>
              <a:off x="5862637" y="5592762"/>
              <a:ext cx="1792288" cy="498475"/>
              <a:chOff x="5862637" y="5592762"/>
              <a:chExt cx="1792288" cy="498475"/>
            </a:xfrm>
          </p:grpSpPr>
          <p:sp>
            <p:nvSpPr>
              <p:cNvPr id="1535" name="Google Shape;1535;p105"/>
              <p:cNvSpPr/>
              <p:nvPr/>
            </p:nvSpPr>
            <p:spPr>
              <a:xfrm>
                <a:off x="7302500" y="5592762"/>
                <a:ext cx="352425" cy="498475"/>
              </a:xfrm>
              <a:custGeom>
                <a:rect b="b" l="l" r="r" t="t"/>
                <a:pathLst>
                  <a:path extrusionOk="0" h="943" w="665">
                    <a:moveTo>
                      <a:pt x="339" y="943"/>
                    </a:moveTo>
                    <a:lnTo>
                      <a:pt x="0" y="330"/>
                    </a:lnTo>
                    <a:lnTo>
                      <a:pt x="248" y="0"/>
                    </a:lnTo>
                    <a:lnTo>
                      <a:pt x="665" y="520"/>
                    </a:lnTo>
                    <a:lnTo>
                      <a:pt x="339" y="943"/>
                    </a:lnTo>
                    <a:close/>
                  </a:path>
                </a:pathLst>
              </a:custGeom>
              <a:solidFill>
                <a:srgbClr val="FF5F7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6" name="Google Shape;1536;p105"/>
              <p:cNvSpPr/>
              <p:nvPr/>
            </p:nvSpPr>
            <p:spPr>
              <a:xfrm>
                <a:off x="6038850" y="5592762"/>
                <a:ext cx="1397000" cy="174625"/>
              </a:xfrm>
              <a:custGeom>
                <a:rect b="b" l="l" r="r" t="t"/>
                <a:pathLst>
                  <a:path extrusionOk="0" h="332" w="2639">
                    <a:moveTo>
                      <a:pt x="0" y="332"/>
                    </a:moveTo>
                    <a:lnTo>
                      <a:pt x="2391" y="332"/>
                    </a:lnTo>
                    <a:lnTo>
                      <a:pt x="2639" y="0"/>
                    </a:lnTo>
                    <a:lnTo>
                      <a:pt x="473" y="2"/>
                    </a:lnTo>
                    <a:lnTo>
                      <a:pt x="0" y="332"/>
                    </a:lnTo>
                    <a:close/>
                  </a:path>
                </a:pathLst>
              </a:custGeom>
              <a:solidFill>
                <a:srgbClr val="800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7" name="Google Shape;1537;p105"/>
              <p:cNvSpPr/>
              <p:nvPr/>
            </p:nvSpPr>
            <p:spPr>
              <a:xfrm>
                <a:off x="5862637" y="5767387"/>
                <a:ext cx="1619250" cy="323850"/>
              </a:xfrm>
              <a:custGeom>
                <a:rect b="b" l="l" r="r" t="t"/>
                <a:pathLst>
                  <a:path extrusionOk="0" h="613" w="3062">
                    <a:moveTo>
                      <a:pt x="0" y="613"/>
                    </a:moveTo>
                    <a:lnTo>
                      <a:pt x="3062" y="613"/>
                    </a:lnTo>
                    <a:lnTo>
                      <a:pt x="2723" y="0"/>
                    </a:lnTo>
                    <a:lnTo>
                      <a:pt x="336" y="0"/>
                    </a:lnTo>
                    <a:lnTo>
                      <a:pt x="0" y="613"/>
                    </a:lnTo>
                    <a:close/>
                  </a:path>
                </a:pathLst>
              </a:custGeom>
              <a:solidFill>
                <a:srgbClr val="FF001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38" name="Google Shape;1538;p105"/>
            <p:cNvGrpSpPr/>
            <p:nvPr/>
          </p:nvGrpSpPr>
          <p:grpSpPr>
            <a:xfrm>
              <a:off x="6069012" y="5283200"/>
              <a:ext cx="1331913" cy="433387"/>
              <a:chOff x="6069012" y="5283200"/>
              <a:chExt cx="1331913" cy="433387"/>
            </a:xfrm>
          </p:grpSpPr>
          <p:sp>
            <p:nvSpPr>
              <p:cNvPr id="1539" name="Google Shape;1539;p105"/>
              <p:cNvSpPr/>
              <p:nvPr/>
            </p:nvSpPr>
            <p:spPr>
              <a:xfrm>
                <a:off x="7092950" y="5283200"/>
                <a:ext cx="307975" cy="431800"/>
              </a:xfrm>
              <a:custGeom>
                <a:rect b="b" l="l" r="r" t="t"/>
                <a:pathLst>
                  <a:path extrusionOk="0" h="817" w="581">
                    <a:moveTo>
                      <a:pt x="0" y="222"/>
                    </a:moveTo>
                    <a:lnTo>
                      <a:pt x="345" y="817"/>
                    </a:lnTo>
                    <a:lnTo>
                      <a:pt x="581" y="512"/>
                    </a:lnTo>
                    <a:lnTo>
                      <a:pt x="167" y="0"/>
                    </a:lnTo>
                    <a:lnTo>
                      <a:pt x="0" y="222"/>
                    </a:lnTo>
                    <a:close/>
                  </a:path>
                </a:pathLst>
              </a:custGeom>
              <a:solidFill>
                <a:srgbClr val="BF5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0" name="Google Shape;1540;p105"/>
              <p:cNvSpPr/>
              <p:nvPr/>
            </p:nvSpPr>
            <p:spPr>
              <a:xfrm>
                <a:off x="6248400" y="5283200"/>
                <a:ext cx="933450" cy="117475"/>
              </a:xfrm>
              <a:custGeom>
                <a:rect b="b" l="l" r="r" t="t"/>
                <a:pathLst>
                  <a:path extrusionOk="0" h="221" w="1763">
                    <a:moveTo>
                      <a:pt x="0" y="221"/>
                    </a:moveTo>
                    <a:lnTo>
                      <a:pt x="1595" y="221"/>
                    </a:lnTo>
                    <a:lnTo>
                      <a:pt x="1763" y="0"/>
                    </a:lnTo>
                    <a:lnTo>
                      <a:pt x="446" y="0"/>
                    </a:lnTo>
                    <a:lnTo>
                      <a:pt x="0" y="221"/>
                    </a:lnTo>
                    <a:close/>
                  </a:path>
                </a:pathLst>
              </a:custGeom>
              <a:solidFill>
                <a:srgbClr val="5F009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1" name="Google Shape;1541;p105"/>
              <p:cNvSpPr/>
              <p:nvPr/>
            </p:nvSpPr>
            <p:spPr>
              <a:xfrm>
                <a:off x="6069012" y="5400675"/>
                <a:ext cx="1206500" cy="315912"/>
              </a:xfrm>
              <a:custGeom>
                <a:rect b="b" l="l" r="r" t="t"/>
                <a:pathLst>
                  <a:path extrusionOk="0" h="598" w="2280">
                    <a:moveTo>
                      <a:pt x="0" y="598"/>
                    </a:moveTo>
                    <a:lnTo>
                      <a:pt x="2280" y="598"/>
                    </a:lnTo>
                    <a:lnTo>
                      <a:pt x="1934" y="0"/>
                    </a:lnTo>
                    <a:lnTo>
                      <a:pt x="339" y="0"/>
                    </a:lnTo>
                    <a:lnTo>
                      <a:pt x="0" y="598"/>
                    </a:lnTo>
                    <a:close/>
                  </a:path>
                </a:pathLst>
              </a:custGeom>
              <a:solidFill>
                <a:srgbClr val="9F3FD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2" name="Google Shape;1542;p105"/>
            <p:cNvGrpSpPr/>
            <p:nvPr/>
          </p:nvGrpSpPr>
          <p:grpSpPr>
            <a:xfrm>
              <a:off x="6280150" y="4968875"/>
              <a:ext cx="868362" cy="377825"/>
              <a:chOff x="6280150" y="4968875"/>
              <a:chExt cx="868362" cy="377825"/>
            </a:xfrm>
          </p:grpSpPr>
          <p:sp>
            <p:nvSpPr>
              <p:cNvPr id="1543" name="Google Shape;1543;p105"/>
              <p:cNvSpPr/>
              <p:nvPr/>
            </p:nvSpPr>
            <p:spPr>
              <a:xfrm>
                <a:off x="6883400" y="4968875"/>
                <a:ext cx="265112" cy="377825"/>
              </a:xfrm>
              <a:custGeom>
                <a:rect b="b" l="l" r="r" t="t"/>
                <a:pathLst>
                  <a:path extrusionOk="0" h="714" w="501">
                    <a:moveTo>
                      <a:pt x="343" y="714"/>
                    </a:moveTo>
                    <a:lnTo>
                      <a:pt x="501" y="509"/>
                    </a:lnTo>
                    <a:lnTo>
                      <a:pt x="87" y="0"/>
                    </a:lnTo>
                    <a:lnTo>
                      <a:pt x="0" y="107"/>
                    </a:lnTo>
                    <a:lnTo>
                      <a:pt x="343" y="714"/>
                    </a:lnTo>
                    <a:close/>
                  </a:path>
                </a:pathLst>
              </a:custGeom>
              <a:solidFill>
                <a:srgbClr val="FF9F7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4" name="Google Shape;1544;p105"/>
              <p:cNvSpPr/>
              <p:nvPr/>
            </p:nvSpPr>
            <p:spPr>
              <a:xfrm>
                <a:off x="6462712" y="4968875"/>
                <a:ext cx="465137" cy="57150"/>
              </a:xfrm>
              <a:custGeom>
                <a:rect b="b" l="l" r="r" t="t"/>
                <a:pathLst>
                  <a:path extrusionOk="0" h="108" w="879">
                    <a:moveTo>
                      <a:pt x="0" y="108"/>
                    </a:moveTo>
                    <a:lnTo>
                      <a:pt x="792" y="108"/>
                    </a:lnTo>
                    <a:lnTo>
                      <a:pt x="879" y="0"/>
                    </a:lnTo>
                    <a:lnTo>
                      <a:pt x="273" y="0"/>
                    </a:lnTo>
                    <a:lnTo>
                      <a:pt x="0" y="108"/>
                    </a:lnTo>
                    <a:close/>
                  </a:path>
                </a:pathLst>
              </a:custGeom>
              <a:solidFill>
                <a:srgbClr val="BF3F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5" name="Google Shape;1545;p105"/>
              <p:cNvSpPr/>
              <p:nvPr/>
            </p:nvSpPr>
            <p:spPr>
              <a:xfrm>
                <a:off x="6280150" y="5026025"/>
                <a:ext cx="784225" cy="320675"/>
              </a:xfrm>
              <a:custGeom>
                <a:rect b="b" l="l" r="r" t="t"/>
                <a:pathLst>
                  <a:path extrusionOk="0" h="608" w="1483">
                    <a:moveTo>
                      <a:pt x="0" y="608"/>
                    </a:moveTo>
                    <a:lnTo>
                      <a:pt x="1483" y="608"/>
                    </a:lnTo>
                    <a:lnTo>
                      <a:pt x="1139" y="0"/>
                    </a:lnTo>
                    <a:lnTo>
                      <a:pt x="345" y="0"/>
                    </a:lnTo>
                    <a:lnTo>
                      <a:pt x="0" y="608"/>
                    </a:lnTo>
                    <a:close/>
                  </a:path>
                </a:pathLst>
              </a:custGeom>
              <a:solidFill>
                <a:srgbClr val="FF5F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6" name="Google Shape;1546;p105"/>
            <p:cNvGrpSpPr/>
            <p:nvPr/>
          </p:nvGrpSpPr>
          <p:grpSpPr>
            <a:xfrm>
              <a:off x="6489700" y="4656137"/>
              <a:ext cx="404812" cy="320675"/>
              <a:chOff x="6489700" y="4656137"/>
              <a:chExt cx="404812" cy="320675"/>
            </a:xfrm>
          </p:grpSpPr>
          <p:sp>
            <p:nvSpPr>
              <p:cNvPr id="1547" name="Google Shape;1547;p105"/>
              <p:cNvSpPr/>
              <p:nvPr/>
            </p:nvSpPr>
            <p:spPr>
              <a:xfrm>
                <a:off x="6670675" y="4656137"/>
                <a:ext cx="223837" cy="320675"/>
              </a:xfrm>
              <a:custGeom>
                <a:rect b="b" l="l" r="r" t="t"/>
                <a:pathLst>
                  <a:path extrusionOk="0" h="605" w="423">
                    <a:moveTo>
                      <a:pt x="344" y="605"/>
                    </a:moveTo>
                    <a:lnTo>
                      <a:pt x="423" y="511"/>
                    </a:lnTo>
                    <a:lnTo>
                      <a:pt x="0" y="0"/>
                    </a:lnTo>
                    <a:lnTo>
                      <a:pt x="344" y="605"/>
                    </a:lnTo>
                    <a:close/>
                  </a:path>
                </a:pathLst>
              </a:custGeom>
              <a:solidFill>
                <a:srgbClr val="FFBF1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8" name="Google Shape;1548;p105"/>
              <p:cNvSpPr/>
              <p:nvPr/>
            </p:nvSpPr>
            <p:spPr>
              <a:xfrm>
                <a:off x="6489700" y="4656137"/>
                <a:ext cx="363537" cy="320675"/>
              </a:xfrm>
              <a:custGeom>
                <a:rect b="b" l="l" r="r" t="t"/>
                <a:pathLst>
                  <a:path extrusionOk="0" h="605" w="688">
                    <a:moveTo>
                      <a:pt x="0" y="605"/>
                    </a:moveTo>
                    <a:lnTo>
                      <a:pt x="688" y="605"/>
                    </a:lnTo>
                    <a:lnTo>
                      <a:pt x="344" y="0"/>
                    </a:lnTo>
                    <a:lnTo>
                      <a:pt x="0" y="605"/>
                    </a:lnTo>
                    <a:close/>
                  </a:path>
                </a:pathLst>
              </a:custGeom>
              <a:solidFill>
                <a:srgbClr val="FF9F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49" name="Google Shape;1549;p105"/>
          <p:cNvSpPr txBox="1"/>
          <p:nvPr>
            <p:ph type="title"/>
          </p:nvPr>
        </p:nvSpPr>
        <p:spPr>
          <a:xfrm>
            <a:off x="569912" y="1312862"/>
            <a:ext cx="7997825" cy="569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How do we create Visual Management?</a:t>
            </a:r>
            <a:endParaRPr/>
          </a:p>
        </p:txBody>
      </p:sp>
      <p:sp>
        <p:nvSpPr>
          <p:cNvPr id="1550" name="Google Shape;1550;p105"/>
          <p:cNvSpPr txBox="1"/>
          <p:nvPr>
            <p:ph idx="1" type="body"/>
          </p:nvPr>
        </p:nvSpPr>
        <p:spPr>
          <a:xfrm>
            <a:off x="923925" y="1633537"/>
            <a:ext cx="7997825" cy="22018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  <p:sp>
        <p:nvSpPr>
          <p:cNvPr id="1551" name="Google Shape;1551;p105"/>
          <p:cNvSpPr txBox="1"/>
          <p:nvPr>
            <p:ph idx="1" type="body"/>
          </p:nvPr>
        </p:nvSpPr>
        <p:spPr>
          <a:xfrm>
            <a:off x="457200" y="2438400"/>
            <a:ext cx="7772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phase at a time...</a:t>
            </a:r>
            <a:endParaRPr/>
          </a:p>
        </p:txBody>
      </p:sp>
      <p:sp>
        <p:nvSpPr>
          <p:cNvPr id="1552" name="Google Shape;1552;p105"/>
          <p:cNvSpPr txBox="1"/>
          <p:nvPr/>
        </p:nvSpPr>
        <p:spPr>
          <a:xfrm>
            <a:off x="1676400" y="6019800"/>
            <a:ext cx="2603500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1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1st Phase is</a:t>
            </a:r>
            <a:endParaRPr/>
          </a:p>
        </p:txBody>
      </p:sp>
      <p:sp>
        <p:nvSpPr>
          <p:cNvPr id="1553" name="Google Shape;1553;p105"/>
          <p:cNvSpPr txBox="1"/>
          <p:nvPr/>
        </p:nvSpPr>
        <p:spPr>
          <a:xfrm>
            <a:off x="4495800" y="6096000"/>
            <a:ext cx="34242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Workplace Organization</a:t>
            </a:r>
            <a:endParaRPr/>
          </a:p>
        </p:txBody>
      </p:sp>
      <p:sp>
        <p:nvSpPr>
          <p:cNvPr id="1554" name="Google Shape;1554;p105"/>
          <p:cNvSpPr txBox="1"/>
          <p:nvPr/>
        </p:nvSpPr>
        <p:spPr>
          <a:xfrm>
            <a:off x="1600200" y="5334000"/>
            <a:ext cx="2743200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1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2nd Phase is</a:t>
            </a:r>
            <a:endParaRPr/>
          </a:p>
        </p:txBody>
      </p:sp>
      <p:sp>
        <p:nvSpPr>
          <p:cNvPr id="1555" name="Google Shape;1555;p105"/>
          <p:cNvSpPr txBox="1"/>
          <p:nvPr/>
        </p:nvSpPr>
        <p:spPr>
          <a:xfrm>
            <a:off x="5013325" y="5375275"/>
            <a:ext cx="20732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 Display</a:t>
            </a:r>
            <a:endParaRPr/>
          </a:p>
        </p:txBody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106"/>
          <p:cNvSpPr txBox="1"/>
          <p:nvPr>
            <p:ph type="title"/>
          </p:nvPr>
        </p:nvSpPr>
        <p:spPr>
          <a:xfrm>
            <a:off x="385762" y="1079500"/>
            <a:ext cx="83820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Are we ready for Visual Display ?</a:t>
            </a:r>
            <a:endParaRPr/>
          </a:p>
        </p:txBody>
      </p:sp>
      <p:sp>
        <p:nvSpPr>
          <p:cNvPr id="1561" name="Google Shape;1561;p106"/>
          <p:cNvSpPr txBox="1"/>
          <p:nvPr>
            <p:ph idx="1" type="body"/>
          </p:nvPr>
        </p:nvSpPr>
        <p:spPr>
          <a:xfrm>
            <a:off x="152400" y="1828800"/>
            <a:ext cx="4064000" cy="18859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1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Before Visual Display...</a:t>
            </a: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1" i="0" lang="en-US" sz="3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Implement</a:t>
            </a:r>
            <a:endParaRPr b="1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3429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2" name="Google Shape;1562;p106"/>
          <p:cNvSpPr/>
          <p:nvPr/>
        </p:nvSpPr>
        <p:spPr>
          <a:xfrm>
            <a:off x="6335712" y="1828800"/>
            <a:ext cx="2144712" cy="2657475"/>
          </a:xfrm>
          <a:custGeom>
            <a:rect b="b" l="l" r="r" t="t"/>
            <a:pathLst>
              <a:path extrusionOk="0" h="1674" w="1351">
                <a:moveTo>
                  <a:pt x="0" y="349"/>
                </a:moveTo>
                <a:lnTo>
                  <a:pt x="0" y="0"/>
                </a:lnTo>
                <a:lnTo>
                  <a:pt x="1349" y="0"/>
                </a:lnTo>
                <a:lnTo>
                  <a:pt x="1350" y="1336"/>
                </a:lnTo>
                <a:lnTo>
                  <a:pt x="1233" y="1336"/>
                </a:lnTo>
                <a:lnTo>
                  <a:pt x="1228" y="1348"/>
                </a:lnTo>
                <a:lnTo>
                  <a:pt x="1224" y="1365"/>
                </a:lnTo>
                <a:lnTo>
                  <a:pt x="1224" y="1378"/>
                </a:lnTo>
                <a:lnTo>
                  <a:pt x="1226" y="1395"/>
                </a:lnTo>
                <a:lnTo>
                  <a:pt x="1230" y="1416"/>
                </a:lnTo>
                <a:lnTo>
                  <a:pt x="1235" y="1442"/>
                </a:lnTo>
                <a:lnTo>
                  <a:pt x="1240" y="1460"/>
                </a:lnTo>
                <a:lnTo>
                  <a:pt x="1243" y="1483"/>
                </a:lnTo>
                <a:lnTo>
                  <a:pt x="1246" y="1503"/>
                </a:lnTo>
                <a:lnTo>
                  <a:pt x="1246" y="1524"/>
                </a:lnTo>
                <a:lnTo>
                  <a:pt x="1243" y="1544"/>
                </a:lnTo>
                <a:lnTo>
                  <a:pt x="1240" y="1565"/>
                </a:lnTo>
                <a:lnTo>
                  <a:pt x="1234" y="1584"/>
                </a:lnTo>
                <a:lnTo>
                  <a:pt x="1224" y="1599"/>
                </a:lnTo>
                <a:lnTo>
                  <a:pt x="1212" y="1617"/>
                </a:lnTo>
                <a:lnTo>
                  <a:pt x="1199" y="1630"/>
                </a:lnTo>
                <a:lnTo>
                  <a:pt x="1187" y="1644"/>
                </a:lnTo>
                <a:lnTo>
                  <a:pt x="1173" y="1654"/>
                </a:lnTo>
                <a:lnTo>
                  <a:pt x="1157" y="1662"/>
                </a:lnTo>
                <a:lnTo>
                  <a:pt x="1137" y="1669"/>
                </a:lnTo>
                <a:lnTo>
                  <a:pt x="1118" y="1672"/>
                </a:lnTo>
                <a:lnTo>
                  <a:pt x="1102" y="1673"/>
                </a:lnTo>
                <a:lnTo>
                  <a:pt x="1084" y="1673"/>
                </a:lnTo>
                <a:lnTo>
                  <a:pt x="1068" y="1672"/>
                </a:lnTo>
                <a:lnTo>
                  <a:pt x="1055" y="1669"/>
                </a:lnTo>
                <a:lnTo>
                  <a:pt x="1040" y="1663"/>
                </a:lnTo>
                <a:lnTo>
                  <a:pt x="1024" y="1657"/>
                </a:lnTo>
                <a:lnTo>
                  <a:pt x="1013" y="1648"/>
                </a:lnTo>
                <a:lnTo>
                  <a:pt x="1000" y="1636"/>
                </a:lnTo>
                <a:lnTo>
                  <a:pt x="988" y="1621"/>
                </a:lnTo>
                <a:lnTo>
                  <a:pt x="976" y="1605"/>
                </a:lnTo>
                <a:lnTo>
                  <a:pt x="966" y="1588"/>
                </a:lnTo>
                <a:lnTo>
                  <a:pt x="958" y="1571"/>
                </a:lnTo>
                <a:lnTo>
                  <a:pt x="952" y="1548"/>
                </a:lnTo>
                <a:lnTo>
                  <a:pt x="947" y="1523"/>
                </a:lnTo>
                <a:lnTo>
                  <a:pt x="947" y="1499"/>
                </a:lnTo>
                <a:lnTo>
                  <a:pt x="952" y="1475"/>
                </a:lnTo>
                <a:lnTo>
                  <a:pt x="956" y="1451"/>
                </a:lnTo>
                <a:lnTo>
                  <a:pt x="961" y="1427"/>
                </a:lnTo>
                <a:lnTo>
                  <a:pt x="967" y="1401"/>
                </a:lnTo>
                <a:lnTo>
                  <a:pt x="969" y="1380"/>
                </a:lnTo>
                <a:lnTo>
                  <a:pt x="969" y="1368"/>
                </a:lnTo>
                <a:lnTo>
                  <a:pt x="968" y="1357"/>
                </a:lnTo>
                <a:lnTo>
                  <a:pt x="965" y="1345"/>
                </a:lnTo>
                <a:lnTo>
                  <a:pt x="740" y="1345"/>
                </a:lnTo>
                <a:lnTo>
                  <a:pt x="743" y="1295"/>
                </a:lnTo>
                <a:lnTo>
                  <a:pt x="742" y="1266"/>
                </a:lnTo>
                <a:lnTo>
                  <a:pt x="740" y="1240"/>
                </a:lnTo>
                <a:lnTo>
                  <a:pt x="737" y="1214"/>
                </a:lnTo>
                <a:lnTo>
                  <a:pt x="734" y="1198"/>
                </a:lnTo>
                <a:lnTo>
                  <a:pt x="728" y="1183"/>
                </a:lnTo>
                <a:lnTo>
                  <a:pt x="721" y="1169"/>
                </a:lnTo>
                <a:lnTo>
                  <a:pt x="709" y="1158"/>
                </a:lnTo>
                <a:lnTo>
                  <a:pt x="696" y="1147"/>
                </a:lnTo>
                <a:lnTo>
                  <a:pt x="684" y="1141"/>
                </a:lnTo>
                <a:lnTo>
                  <a:pt x="672" y="1138"/>
                </a:lnTo>
                <a:lnTo>
                  <a:pt x="652" y="1137"/>
                </a:lnTo>
                <a:lnTo>
                  <a:pt x="629" y="1137"/>
                </a:lnTo>
                <a:lnTo>
                  <a:pt x="606" y="1140"/>
                </a:lnTo>
                <a:lnTo>
                  <a:pt x="582" y="1141"/>
                </a:lnTo>
                <a:lnTo>
                  <a:pt x="563" y="1144"/>
                </a:lnTo>
                <a:lnTo>
                  <a:pt x="538" y="1146"/>
                </a:lnTo>
                <a:lnTo>
                  <a:pt x="519" y="1144"/>
                </a:lnTo>
                <a:lnTo>
                  <a:pt x="501" y="1141"/>
                </a:lnTo>
                <a:lnTo>
                  <a:pt x="474" y="1134"/>
                </a:lnTo>
                <a:lnTo>
                  <a:pt x="456" y="1123"/>
                </a:lnTo>
                <a:lnTo>
                  <a:pt x="440" y="1108"/>
                </a:lnTo>
                <a:lnTo>
                  <a:pt x="430" y="1092"/>
                </a:lnTo>
                <a:lnTo>
                  <a:pt x="420" y="1074"/>
                </a:lnTo>
                <a:lnTo>
                  <a:pt x="413" y="1052"/>
                </a:lnTo>
                <a:lnTo>
                  <a:pt x="412" y="1028"/>
                </a:lnTo>
                <a:lnTo>
                  <a:pt x="412" y="998"/>
                </a:lnTo>
                <a:lnTo>
                  <a:pt x="413" y="976"/>
                </a:lnTo>
                <a:lnTo>
                  <a:pt x="412" y="953"/>
                </a:lnTo>
                <a:lnTo>
                  <a:pt x="407" y="928"/>
                </a:lnTo>
                <a:lnTo>
                  <a:pt x="404" y="913"/>
                </a:lnTo>
                <a:lnTo>
                  <a:pt x="398" y="898"/>
                </a:lnTo>
                <a:lnTo>
                  <a:pt x="391" y="888"/>
                </a:lnTo>
                <a:lnTo>
                  <a:pt x="384" y="879"/>
                </a:lnTo>
                <a:lnTo>
                  <a:pt x="369" y="870"/>
                </a:lnTo>
                <a:lnTo>
                  <a:pt x="351" y="859"/>
                </a:lnTo>
                <a:lnTo>
                  <a:pt x="331" y="852"/>
                </a:lnTo>
                <a:lnTo>
                  <a:pt x="308" y="844"/>
                </a:lnTo>
                <a:lnTo>
                  <a:pt x="284" y="838"/>
                </a:lnTo>
                <a:lnTo>
                  <a:pt x="260" y="834"/>
                </a:lnTo>
                <a:lnTo>
                  <a:pt x="242" y="827"/>
                </a:lnTo>
                <a:lnTo>
                  <a:pt x="224" y="819"/>
                </a:lnTo>
                <a:lnTo>
                  <a:pt x="205" y="810"/>
                </a:lnTo>
                <a:lnTo>
                  <a:pt x="192" y="797"/>
                </a:lnTo>
                <a:lnTo>
                  <a:pt x="177" y="780"/>
                </a:lnTo>
                <a:lnTo>
                  <a:pt x="166" y="765"/>
                </a:lnTo>
                <a:lnTo>
                  <a:pt x="157" y="747"/>
                </a:lnTo>
                <a:lnTo>
                  <a:pt x="150" y="727"/>
                </a:lnTo>
                <a:lnTo>
                  <a:pt x="147" y="704"/>
                </a:lnTo>
                <a:lnTo>
                  <a:pt x="147" y="683"/>
                </a:lnTo>
                <a:lnTo>
                  <a:pt x="151" y="664"/>
                </a:lnTo>
                <a:lnTo>
                  <a:pt x="157" y="636"/>
                </a:lnTo>
                <a:lnTo>
                  <a:pt x="163" y="607"/>
                </a:lnTo>
                <a:lnTo>
                  <a:pt x="165" y="582"/>
                </a:lnTo>
                <a:lnTo>
                  <a:pt x="170" y="557"/>
                </a:lnTo>
                <a:lnTo>
                  <a:pt x="172" y="531"/>
                </a:lnTo>
                <a:lnTo>
                  <a:pt x="170" y="504"/>
                </a:lnTo>
                <a:lnTo>
                  <a:pt x="165" y="481"/>
                </a:lnTo>
                <a:lnTo>
                  <a:pt x="158" y="457"/>
                </a:lnTo>
                <a:lnTo>
                  <a:pt x="149" y="434"/>
                </a:lnTo>
                <a:lnTo>
                  <a:pt x="138" y="416"/>
                </a:lnTo>
                <a:lnTo>
                  <a:pt x="132" y="406"/>
                </a:lnTo>
                <a:lnTo>
                  <a:pt x="122" y="393"/>
                </a:lnTo>
                <a:lnTo>
                  <a:pt x="111" y="381"/>
                </a:lnTo>
                <a:lnTo>
                  <a:pt x="101" y="372"/>
                </a:lnTo>
                <a:lnTo>
                  <a:pt x="87" y="363"/>
                </a:lnTo>
                <a:lnTo>
                  <a:pt x="72" y="357"/>
                </a:lnTo>
                <a:lnTo>
                  <a:pt x="55" y="351"/>
                </a:lnTo>
                <a:lnTo>
                  <a:pt x="35" y="349"/>
                </a:lnTo>
                <a:lnTo>
                  <a:pt x="17" y="349"/>
                </a:lnTo>
                <a:lnTo>
                  <a:pt x="0" y="349"/>
                </a:lnTo>
              </a:path>
            </a:pathLst>
          </a:custGeom>
          <a:solidFill>
            <a:srgbClr val="FF00FF"/>
          </a:solidFill>
          <a:ln cap="rnd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3" name="Google Shape;1563;p106"/>
          <p:cNvSpPr/>
          <p:nvPr/>
        </p:nvSpPr>
        <p:spPr>
          <a:xfrm>
            <a:off x="6338887" y="3948112"/>
            <a:ext cx="2154237" cy="2227262"/>
          </a:xfrm>
          <a:custGeom>
            <a:rect b="b" l="l" r="r" t="t"/>
            <a:pathLst>
              <a:path extrusionOk="0" h="1403" w="1357">
                <a:moveTo>
                  <a:pt x="0" y="1108"/>
                </a:moveTo>
                <a:lnTo>
                  <a:pt x="0" y="1402"/>
                </a:lnTo>
                <a:lnTo>
                  <a:pt x="1356" y="1402"/>
                </a:lnTo>
                <a:lnTo>
                  <a:pt x="1355" y="0"/>
                </a:lnTo>
                <a:lnTo>
                  <a:pt x="1234" y="0"/>
                </a:lnTo>
                <a:lnTo>
                  <a:pt x="1228" y="27"/>
                </a:lnTo>
                <a:lnTo>
                  <a:pt x="1228" y="46"/>
                </a:lnTo>
                <a:lnTo>
                  <a:pt x="1232" y="73"/>
                </a:lnTo>
                <a:lnTo>
                  <a:pt x="1239" y="101"/>
                </a:lnTo>
                <a:lnTo>
                  <a:pt x="1246" y="136"/>
                </a:lnTo>
                <a:lnTo>
                  <a:pt x="1249" y="163"/>
                </a:lnTo>
                <a:lnTo>
                  <a:pt x="1249" y="186"/>
                </a:lnTo>
                <a:lnTo>
                  <a:pt x="1247" y="213"/>
                </a:lnTo>
                <a:lnTo>
                  <a:pt x="1241" y="239"/>
                </a:lnTo>
                <a:lnTo>
                  <a:pt x="1228" y="262"/>
                </a:lnTo>
                <a:lnTo>
                  <a:pt x="1213" y="283"/>
                </a:lnTo>
                <a:lnTo>
                  <a:pt x="1197" y="303"/>
                </a:lnTo>
                <a:lnTo>
                  <a:pt x="1178" y="316"/>
                </a:lnTo>
                <a:lnTo>
                  <a:pt x="1156" y="327"/>
                </a:lnTo>
                <a:lnTo>
                  <a:pt x="1136" y="333"/>
                </a:lnTo>
                <a:lnTo>
                  <a:pt x="1108" y="334"/>
                </a:lnTo>
                <a:lnTo>
                  <a:pt x="1075" y="331"/>
                </a:lnTo>
                <a:lnTo>
                  <a:pt x="1054" y="327"/>
                </a:lnTo>
                <a:lnTo>
                  <a:pt x="1035" y="321"/>
                </a:lnTo>
                <a:lnTo>
                  <a:pt x="1017" y="307"/>
                </a:lnTo>
                <a:lnTo>
                  <a:pt x="995" y="285"/>
                </a:lnTo>
                <a:lnTo>
                  <a:pt x="981" y="264"/>
                </a:lnTo>
                <a:lnTo>
                  <a:pt x="968" y="242"/>
                </a:lnTo>
                <a:lnTo>
                  <a:pt x="961" y="218"/>
                </a:lnTo>
                <a:lnTo>
                  <a:pt x="957" y="195"/>
                </a:lnTo>
                <a:lnTo>
                  <a:pt x="957" y="170"/>
                </a:lnTo>
                <a:lnTo>
                  <a:pt x="959" y="145"/>
                </a:lnTo>
                <a:lnTo>
                  <a:pt x="964" y="121"/>
                </a:lnTo>
                <a:lnTo>
                  <a:pt x="968" y="98"/>
                </a:lnTo>
                <a:lnTo>
                  <a:pt x="974" y="75"/>
                </a:lnTo>
                <a:lnTo>
                  <a:pt x="978" y="51"/>
                </a:lnTo>
                <a:lnTo>
                  <a:pt x="978" y="30"/>
                </a:lnTo>
                <a:lnTo>
                  <a:pt x="973" y="6"/>
                </a:lnTo>
                <a:lnTo>
                  <a:pt x="746" y="6"/>
                </a:lnTo>
                <a:lnTo>
                  <a:pt x="748" y="55"/>
                </a:lnTo>
                <a:lnTo>
                  <a:pt x="746" y="89"/>
                </a:lnTo>
                <a:lnTo>
                  <a:pt x="745" y="118"/>
                </a:lnTo>
                <a:lnTo>
                  <a:pt x="745" y="143"/>
                </a:lnTo>
                <a:lnTo>
                  <a:pt x="742" y="170"/>
                </a:lnTo>
                <a:lnTo>
                  <a:pt x="738" y="197"/>
                </a:lnTo>
                <a:lnTo>
                  <a:pt x="732" y="215"/>
                </a:lnTo>
                <a:lnTo>
                  <a:pt x="724" y="231"/>
                </a:lnTo>
                <a:lnTo>
                  <a:pt x="712" y="245"/>
                </a:lnTo>
                <a:lnTo>
                  <a:pt x="699" y="255"/>
                </a:lnTo>
                <a:lnTo>
                  <a:pt x="684" y="261"/>
                </a:lnTo>
                <a:lnTo>
                  <a:pt x="667" y="264"/>
                </a:lnTo>
                <a:lnTo>
                  <a:pt x="652" y="265"/>
                </a:lnTo>
                <a:lnTo>
                  <a:pt x="632" y="265"/>
                </a:lnTo>
                <a:lnTo>
                  <a:pt x="614" y="262"/>
                </a:lnTo>
                <a:lnTo>
                  <a:pt x="598" y="261"/>
                </a:lnTo>
                <a:lnTo>
                  <a:pt x="578" y="259"/>
                </a:lnTo>
                <a:lnTo>
                  <a:pt x="557" y="256"/>
                </a:lnTo>
                <a:lnTo>
                  <a:pt x="534" y="256"/>
                </a:lnTo>
                <a:lnTo>
                  <a:pt x="514" y="259"/>
                </a:lnTo>
                <a:lnTo>
                  <a:pt x="494" y="262"/>
                </a:lnTo>
                <a:lnTo>
                  <a:pt x="473" y="270"/>
                </a:lnTo>
                <a:lnTo>
                  <a:pt x="458" y="280"/>
                </a:lnTo>
                <a:lnTo>
                  <a:pt x="441" y="294"/>
                </a:lnTo>
                <a:lnTo>
                  <a:pt x="431" y="312"/>
                </a:lnTo>
                <a:lnTo>
                  <a:pt x="420" y="331"/>
                </a:lnTo>
                <a:lnTo>
                  <a:pt x="416" y="350"/>
                </a:lnTo>
                <a:lnTo>
                  <a:pt x="413" y="373"/>
                </a:lnTo>
                <a:lnTo>
                  <a:pt x="416" y="395"/>
                </a:lnTo>
                <a:lnTo>
                  <a:pt x="417" y="419"/>
                </a:lnTo>
                <a:lnTo>
                  <a:pt x="416" y="444"/>
                </a:lnTo>
                <a:lnTo>
                  <a:pt x="412" y="464"/>
                </a:lnTo>
                <a:lnTo>
                  <a:pt x="407" y="485"/>
                </a:lnTo>
                <a:lnTo>
                  <a:pt x="400" y="504"/>
                </a:lnTo>
                <a:lnTo>
                  <a:pt x="391" y="517"/>
                </a:lnTo>
                <a:lnTo>
                  <a:pt x="376" y="531"/>
                </a:lnTo>
                <a:lnTo>
                  <a:pt x="357" y="540"/>
                </a:lnTo>
                <a:lnTo>
                  <a:pt x="338" y="547"/>
                </a:lnTo>
                <a:lnTo>
                  <a:pt x="321" y="553"/>
                </a:lnTo>
                <a:lnTo>
                  <a:pt x="302" y="559"/>
                </a:lnTo>
                <a:lnTo>
                  <a:pt x="278" y="565"/>
                </a:lnTo>
                <a:lnTo>
                  <a:pt x="259" y="570"/>
                </a:lnTo>
                <a:lnTo>
                  <a:pt x="239" y="577"/>
                </a:lnTo>
                <a:lnTo>
                  <a:pt x="222" y="585"/>
                </a:lnTo>
                <a:lnTo>
                  <a:pt x="206" y="593"/>
                </a:lnTo>
                <a:lnTo>
                  <a:pt x="193" y="605"/>
                </a:lnTo>
                <a:lnTo>
                  <a:pt x="182" y="617"/>
                </a:lnTo>
                <a:lnTo>
                  <a:pt x="169" y="637"/>
                </a:lnTo>
                <a:lnTo>
                  <a:pt x="160" y="655"/>
                </a:lnTo>
                <a:lnTo>
                  <a:pt x="153" y="675"/>
                </a:lnTo>
                <a:lnTo>
                  <a:pt x="150" y="701"/>
                </a:lnTo>
                <a:lnTo>
                  <a:pt x="152" y="725"/>
                </a:lnTo>
                <a:lnTo>
                  <a:pt x="155" y="749"/>
                </a:lnTo>
                <a:lnTo>
                  <a:pt x="160" y="777"/>
                </a:lnTo>
                <a:lnTo>
                  <a:pt x="166" y="808"/>
                </a:lnTo>
                <a:lnTo>
                  <a:pt x="171" y="837"/>
                </a:lnTo>
                <a:lnTo>
                  <a:pt x="173" y="859"/>
                </a:lnTo>
                <a:lnTo>
                  <a:pt x="173" y="880"/>
                </a:lnTo>
                <a:lnTo>
                  <a:pt x="171" y="908"/>
                </a:lnTo>
                <a:lnTo>
                  <a:pt x="165" y="932"/>
                </a:lnTo>
                <a:lnTo>
                  <a:pt x="160" y="953"/>
                </a:lnTo>
                <a:lnTo>
                  <a:pt x="153" y="972"/>
                </a:lnTo>
                <a:lnTo>
                  <a:pt x="144" y="998"/>
                </a:lnTo>
                <a:lnTo>
                  <a:pt x="131" y="1026"/>
                </a:lnTo>
                <a:lnTo>
                  <a:pt x="117" y="1047"/>
                </a:lnTo>
                <a:lnTo>
                  <a:pt x="103" y="1063"/>
                </a:lnTo>
                <a:lnTo>
                  <a:pt x="90" y="1078"/>
                </a:lnTo>
                <a:lnTo>
                  <a:pt x="76" y="1090"/>
                </a:lnTo>
                <a:lnTo>
                  <a:pt x="62" y="1097"/>
                </a:lnTo>
                <a:lnTo>
                  <a:pt x="42" y="1103"/>
                </a:lnTo>
                <a:lnTo>
                  <a:pt x="20" y="1108"/>
                </a:lnTo>
                <a:lnTo>
                  <a:pt x="0" y="1108"/>
                </a:lnTo>
              </a:path>
            </a:pathLst>
          </a:custGeom>
          <a:solidFill>
            <a:srgbClr val="0000FF"/>
          </a:solidFill>
          <a:ln cap="rnd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4" name="Google Shape;1564;p106"/>
          <p:cNvSpPr/>
          <p:nvPr/>
        </p:nvSpPr>
        <p:spPr>
          <a:xfrm>
            <a:off x="4195762" y="3517900"/>
            <a:ext cx="2144712" cy="2657475"/>
          </a:xfrm>
          <a:custGeom>
            <a:rect b="b" l="l" r="r" t="t"/>
            <a:pathLst>
              <a:path extrusionOk="0" h="1674" w="1351">
                <a:moveTo>
                  <a:pt x="1350" y="1377"/>
                </a:moveTo>
                <a:lnTo>
                  <a:pt x="1350" y="1673"/>
                </a:lnTo>
                <a:lnTo>
                  <a:pt x="1" y="1673"/>
                </a:lnTo>
                <a:lnTo>
                  <a:pt x="0" y="337"/>
                </a:lnTo>
                <a:lnTo>
                  <a:pt x="117" y="337"/>
                </a:lnTo>
                <a:lnTo>
                  <a:pt x="122" y="325"/>
                </a:lnTo>
                <a:lnTo>
                  <a:pt x="125" y="308"/>
                </a:lnTo>
                <a:lnTo>
                  <a:pt x="125" y="295"/>
                </a:lnTo>
                <a:lnTo>
                  <a:pt x="124" y="278"/>
                </a:lnTo>
                <a:lnTo>
                  <a:pt x="120" y="258"/>
                </a:lnTo>
                <a:lnTo>
                  <a:pt x="115" y="231"/>
                </a:lnTo>
                <a:lnTo>
                  <a:pt x="110" y="213"/>
                </a:lnTo>
                <a:lnTo>
                  <a:pt x="106" y="190"/>
                </a:lnTo>
                <a:lnTo>
                  <a:pt x="104" y="170"/>
                </a:lnTo>
                <a:lnTo>
                  <a:pt x="104" y="149"/>
                </a:lnTo>
                <a:lnTo>
                  <a:pt x="106" y="129"/>
                </a:lnTo>
                <a:lnTo>
                  <a:pt x="110" y="108"/>
                </a:lnTo>
                <a:lnTo>
                  <a:pt x="116" y="89"/>
                </a:lnTo>
                <a:lnTo>
                  <a:pt x="125" y="74"/>
                </a:lnTo>
                <a:lnTo>
                  <a:pt x="138" y="56"/>
                </a:lnTo>
                <a:lnTo>
                  <a:pt x="150" y="43"/>
                </a:lnTo>
                <a:lnTo>
                  <a:pt x="163" y="29"/>
                </a:lnTo>
                <a:lnTo>
                  <a:pt x="177" y="19"/>
                </a:lnTo>
                <a:lnTo>
                  <a:pt x="193" y="10"/>
                </a:lnTo>
                <a:lnTo>
                  <a:pt x="212" y="4"/>
                </a:lnTo>
                <a:lnTo>
                  <a:pt x="232" y="1"/>
                </a:lnTo>
                <a:lnTo>
                  <a:pt x="248" y="0"/>
                </a:lnTo>
                <a:lnTo>
                  <a:pt x="266" y="0"/>
                </a:lnTo>
                <a:lnTo>
                  <a:pt x="282" y="1"/>
                </a:lnTo>
                <a:lnTo>
                  <a:pt x="295" y="4"/>
                </a:lnTo>
                <a:lnTo>
                  <a:pt x="310" y="10"/>
                </a:lnTo>
                <a:lnTo>
                  <a:pt x="326" y="16"/>
                </a:lnTo>
                <a:lnTo>
                  <a:pt x="337" y="25"/>
                </a:lnTo>
                <a:lnTo>
                  <a:pt x="350" y="37"/>
                </a:lnTo>
                <a:lnTo>
                  <a:pt x="362" y="52"/>
                </a:lnTo>
                <a:lnTo>
                  <a:pt x="374" y="68"/>
                </a:lnTo>
                <a:lnTo>
                  <a:pt x="384" y="85"/>
                </a:lnTo>
                <a:lnTo>
                  <a:pt x="392" y="102"/>
                </a:lnTo>
                <a:lnTo>
                  <a:pt x="398" y="125"/>
                </a:lnTo>
                <a:lnTo>
                  <a:pt x="403" y="150"/>
                </a:lnTo>
                <a:lnTo>
                  <a:pt x="403" y="174"/>
                </a:lnTo>
                <a:lnTo>
                  <a:pt x="398" y="198"/>
                </a:lnTo>
                <a:lnTo>
                  <a:pt x="394" y="222"/>
                </a:lnTo>
                <a:lnTo>
                  <a:pt x="389" y="246"/>
                </a:lnTo>
                <a:lnTo>
                  <a:pt x="383" y="272"/>
                </a:lnTo>
                <a:lnTo>
                  <a:pt x="380" y="293"/>
                </a:lnTo>
                <a:lnTo>
                  <a:pt x="380" y="305"/>
                </a:lnTo>
                <a:lnTo>
                  <a:pt x="382" y="316"/>
                </a:lnTo>
                <a:lnTo>
                  <a:pt x="385" y="328"/>
                </a:lnTo>
                <a:lnTo>
                  <a:pt x="609" y="328"/>
                </a:lnTo>
                <a:lnTo>
                  <a:pt x="604" y="383"/>
                </a:lnTo>
                <a:lnTo>
                  <a:pt x="603" y="416"/>
                </a:lnTo>
                <a:lnTo>
                  <a:pt x="604" y="442"/>
                </a:lnTo>
                <a:lnTo>
                  <a:pt x="605" y="468"/>
                </a:lnTo>
                <a:lnTo>
                  <a:pt x="608" y="495"/>
                </a:lnTo>
                <a:lnTo>
                  <a:pt x="611" y="522"/>
                </a:lnTo>
                <a:lnTo>
                  <a:pt x="618" y="539"/>
                </a:lnTo>
                <a:lnTo>
                  <a:pt x="627" y="554"/>
                </a:lnTo>
                <a:lnTo>
                  <a:pt x="637" y="568"/>
                </a:lnTo>
                <a:lnTo>
                  <a:pt x="651" y="578"/>
                </a:lnTo>
                <a:lnTo>
                  <a:pt x="666" y="586"/>
                </a:lnTo>
                <a:lnTo>
                  <a:pt x="682" y="589"/>
                </a:lnTo>
                <a:lnTo>
                  <a:pt x="698" y="590"/>
                </a:lnTo>
                <a:lnTo>
                  <a:pt x="717" y="590"/>
                </a:lnTo>
                <a:lnTo>
                  <a:pt x="737" y="587"/>
                </a:lnTo>
                <a:lnTo>
                  <a:pt x="751" y="586"/>
                </a:lnTo>
                <a:lnTo>
                  <a:pt x="772" y="583"/>
                </a:lnTo>
                <a:lnTo>
                  <a:pt x="793" y="580"/>
                </a:lnTo>
                <a:lnTo>
                  <a:pt x="816" y="580"/>
                </a:lnTo>
                <a:lnTo>
                  <a:pt x="836" y="583"/>
                </a:lnTo>
                <a:lnTo>
                  <a:pt x="856" y="587"/>
                </a:lnTo>
                <a:lnTo>
                  <a:pt x="876" y="596"/>
                </a:lnTo>
                <a:lnTo>
                  <a:pt x="892" y="605"/>
                </a:lnTo>
                <a:lnTo>
                  <a:pt x="909" y="620"/>
                </a:lnTo>
                <a:lnTo>
                  <a:pt x="919" y="636"/>
                </a:lnTo>
                <a:lnTo>
                  <a:pt x="929" y="656"/>
                </a:lnTo>
                <a:lnTo>
                  <a:pt x="934" y="677"/>
                </a:lnTo>
                <a:lnTo>
                  <a:pt x="937" y="697"/>
                </a:lnTo>
                <a:lnTo>
                  <a:pt x="934" y="721"/>
                </a:lnTo>
                <a:lnTo>
                  <a:pt x="933" y="745"/>
                </a:lnTo>
                <a:lnTo>
                  <a:pt x="934" y="769"/>
                </a:lnTo>
                <a:lnTo>
                  <a:pt x="937" y="790"/>
                </a:lnTo>
                <a:lnTo>
                  <a:pt x="943" y="809"/>
                </a:lnTo>
                <a:lnTo>
                  <a:pt x="950" y="829"/>
                </a:lnTo>
                <a:lnTo>
                  <a:pt x="959" y="842"/>
                </a:lnTo>
                <a:lnTo>
                  <a:pt x="973" y="856"/>
                </a:lnTo>
                <a:lnTo>
                  <a:pt x="992" y="864"/>
                </a:lnTo>
                <a:lnTo>
                  <a:pt x="1012" y="872"/>
                </a:lnTo>
                <a:lnTo>
                  <a:pt x="1028" y="878"/>
                </a:lnTo>
                <a:lnTo>
                  <a:pt x="1048" y="884"/>
                </a:lnTo>
                <a:lnTo>
                  <a:pt x="1071" y="890"/>
                </a:lnTo>
                <a:lnTo>
                  <a:pt x="1091" y="894"/>
                </a:lnTo>
                <a:lnTo>
                  <a:pt x="1111" y="902"/>
                </a:lnTo>
                <a:lnTo>
                  <a:pt x="1128" y="909"/>
                </a:lnTo>
                <a:lnTo>
                  <a:pt x="1144" y="918"/>
                </a:lnTo>
                <a:lnTo>
                  <a:pt x="1157" y="930"/>
                </a:lnTo>
                <a:lnTo>
                  <a:pt x="1167" y="942"/>
                </a:lnTo>
                <a:lnTo>
                  <a:pt x="1181" y="961"/>
                </a:lnTo>
                <a:lnTo>
                  <a:pt x="1190" y="979"/>
                </a:lnTo>
                <a:lnTo>
                  <a:pt x="1197" y="999"/>
                </a:lnTo>
                <a:lnTo>
                  <a:pt x="1200" y="1026"/>
                </a:lnTo>
                <a:lnTo>
                  <a:pt x="1198" y="1051"/>
                </a:lnTo>
                <a:lnTo>
                  <a:pt x="1194" y="1073"/>
                </a:lnTo>
                <a:lnTo>
                  <a:pt x="1190" y="1102"/>
                </a:lnTo>
                <a:lnTo>
                  <a:pt x="1184" y="1133"/>
                </a:lnTo>
                <a:lnTo>
                  <a:pt x="1178" y="1161"/>
                </a:lnTo>
                <a:lnTo>
                  <a:pt x="1176" y="1185"/>
                </a:lnTo>
                <a:lnTo>
                  <a:pt x="1176" y="1204"/>
                </a:lnTo>
                <a:lnTo>
                  <a:pt x="1179" y="1233"/>
                </a:lnTo>
                <a:lnTo>
                  <a:pt x="1184" y="1257"/>
                </a:lnTo>
                <a:lnTo>
                  <a:pt x="1191" y="1275"/>
                </a:lnTo>
                <a:lnTo>
                  <a:pt x="1199" y="1292"/>
                </a:lnTo>
                <a:lnTo>
                  <a:pt x="1211" y="1312"/>
                </a:lnTo>
                <a:lnTo>
                  <a:pt x="1224" y="1331"/>
                </a:lnTo>
                <a:lnTo>
                  <a:pt x="1239" y="1348"/>
                </a:lnTo>
                <a:lnTo>
                  <a:pt x="1256" y="1361"/>
                </a:lnTo>
                <a:lnTo>
                  <a:pt x="1273" y="1368"/>
                </a:lnTo>
                <a:lnTo>
                  <a:pt x="1290" y="1374"/>
                </a:lnTo>
                <a:lnTo>
                  <a:pt x="1308" y="1377"/>
                </a:lnTo>
                <a:lnTo>
                  <a:pt x="1329" y="1379"/>
                </a:lnTo>
                <a:lnTo>
                  <a:pt x="1350" y="1377"/>
                </a:lnTo>
              </a:path>
            </a:pathLst>
          </a:custGeom>
          <a:solidFill>
            <a:srgbClr val="00FF00"/>
          </a:solidFill>
          <a:ln cap="rnd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5" name="Google Shape;1565;p106"/>
          <p:cNvSpPr/>
          <p:nvPr/>
        </p:nvSpPr>
        <p:spPr>
          <a:xfrm>
            <a:off x="4183062" y="1828800"/>
            <a:ext cx="2154237" cy="2227262"/>
          </a:xfrm>
          <a:custGeom>
            <a:rect b="b" l="l" r="r" t="t"/>
            <a:pathLst>
              <a:path extrusionOk="0" h="1403" w="1357">
                <a:moveTo>
                  <a:pt x="1356" y="349"/>
                </a:moveTo>
                <a:lnTo>
                  <a:pt x="1356" y="0"/>
                </a:lnTo>
                <a:lnTo>
                  <a:pt x="0" y="0"/>
                </a:lnTo>
                <a:lnTo>
                  <a:pt x="1" y="1402"/>
                </a:lnTo>
                <a:lnTo>
                  <a:pt x="122" y="1402"/>
                </a:lnTo>
                <a:lnTo>
                  <a:pt x="128" y="1375"/>
                </a:lnTo>
                <a:lnTo>
                  <a:pt x="128" y="1356"/>
                </a:lnTo>
                <a:lnTo>
                  <a:pt x="124" y="1329"/>
                </a:lnTo>
                <a:lnTo>
                  <a:pt x="117" y="1301"/>
                </a:lnTo>
                <a:lnTo>
                  <a:pt x="110" y="1266"/>
                </a:lnTo>
                <a:lnTo>
                  <a:pt x="107" y="1240"/>
                </a:lnTo>
                <a:lnTo>
                  <a:pt x="106" y="1216"/>
                </a:lnTo>
                <a:lnTo>
                  <a:pt x="109" y="1189"/>
                </a:lnTo>
                <a:lnTo>
                  <a:pt x="115" y="1164"/>
                </a:lnTo>
                <a:lnTo>
                  <a:pt x="128" y="1138"/>
                </a:lnTo>
                <a:lnTo>
                  <a:pt x="143" y="1119"/>
                </a:lnTo>
                <a:lnTo>
                  <a:pt x="159" y="1099"/>
                </a:lnTo>
                <a:lnTo>
                  <a:pt x="178" y="1086"/>
                </a:lnTo>
                <a:lnTo>
                  <a:pt x="200" y="1074"/>
                </a:lnTo>
                <a:lnTo>
                  <a:pt x="220" y="1070"/>
                </a:lnTo>
                <a:lnTo>
                  <a:pt x="248" y="1068"/>
                </a:lnTo>
                <a:lnTo>
                  <a:pt x="281" y="1071"/>
                </a:lnTo>
                <a:lnTo>
                  <a:pt x="302" y="1074"/>
                </a:lnTo>
                <a:lnTo>
                  <a:pt x="321" y="1081"/>
                </a:lnTo>
                <a:lnTo>
                  <a:pt x="339" y="1095"/>
                </a:lnTo>
                <a:lnTo>
                  <a:pt x="361" y="1117"/>
                </a:lnTo>
                <a:lnTo>
                  <a:pt x="375" y="1138"/>
                </a:lnTo>
                <a:lnTo>
                  <a:pt x="388" y="1161"/>
                </a:lnTo>
                <a:lnTo>
                  <a:pt x="395" y="1184"/>
                </a:lnTo>
                <a:lnTo>
                  <a:pt x="399" y="1207"/>
                </a:lnTo>
                <a:lnTo>
                  <a:pt x="399" y="1232"/>
                </a:lnTo>
                <a:lnTo>
                  <a:pt x="397" y="1257"/>
                </a:lnTo>
                <a:lnTo>
                  <a:pt x="392" y="1281"/>
                </a:lnTo>
                <a:lnTo>
                  <a:pt x="388" y="1304"/>
                </a:lnTo>
                <a:lnTo>
                  <a:pt x="382" y="1328"/>
                </a:lnTo>
                <a:lnTo>
                  <a:pt x="378" y="1351"/>
                </a:lnTo>
                <a:lnTo>
                  <a:pt x="378" y="1372"/>
                </a:lnTo>
                <a:lnTo>
                  <a:pt x="383" y="1396"/>
                </a:lnTo>
                <a:lnTo>
                  <a:pt x="610" y="1396"/>
                </a:lnTo>
                <a:lnTo>
                  <a:pt x="608" y="1347"/>
                </a:lnTo>
                <a:lnTo>
                  <a:pt x="610" y="1311"/>
                </a:lnTo>
                <a:lnTo>
                  <a:pt x="610" y="1284"/>
                </a:lnTo>
                <a:lnTo>
                  <a:pt x="611" y="1259"/>
                </a:lnTo>
                <a:lnTo>
                  <a:pt x="614" y="1232"/>
                </a:lnTo>
                <a:lnTo>
                  <a:pt x="618" y="1205"/>
                </a:lnTo>
                <a:lnTo>
                  <a:pt x="624" y="1187"/>
                </a:lnTo>
                <a:lnTo>
                  <a:pt x="632" y="1171"/>
                </a:lnTo>
                <a:lnTo>
                  <a:pt x="644" y="1158"/>
                </a:lnTo>
                <a:lnTo>
                  <a:pt x="657" y="1147"/>
                </a:lnTo>
                <a:lnTo>
                  <a:pt x="672" y="1141"/>
                </a:lnTo>
                <a:lnTo>
                  <a:pt x="689" y="1138"/>
                </a:lnTo>
                <a:lnTo>
                  <a:pt x="704" y="1137"/>
                </a:lnTo>
                <a:lnTo>
                  <a:pt x="724" y="1137"/>
                </a:lnTo>
                <a:lnTo>
                  <a:pt x="742" y="1138"/>
                </a:lnTo>
                <a:lnTo>
                  <a:pt x="758" y="1141"/>
                </a:lnTo>
                <a:lnTo>
                  <a:pt x="778" y="1143"/>
                </a:lnTo>
                <a:lnTo>
                  <a:pt x="799" y="1146"/>
                </a:lnTo>
                <a:lnTo>
                  <a:pt x="822" y="1146"/>
                </a:lnTo>
                <a:lnTo>
                  <a:pt x="842" y="1143"/>
                </a:lnTo>
                <a:lnTo>
                  <a:pt x="862" y="1138"/>
                </a:lnTo>
                <a:lnTo>
                  <a:pt x="883" y="1132"/>
                </a:lnTo>
                <a:lnTo>
                  <a:pt x="898" y="1122"/>
                </a:lnTo>
                <a:lnTo>
                  <a:pt x="915" y="1108"/>
                </a:lnTo>
                <a:lnTo>
                  <a:pt x="925" y="1090"/>
                </a:lnTo>
                <a:lnTo>
                  <a:pt x="936" y="1071"/>
                </a:lnTo>
                <a:lnTo>
                  <a:pt x="940" y="1052"/>
                </a:lnTo>
                <a:lnTo>
                  <a:pt x="943" y="1029"/>
                </a:lnTo>
                <a:lnTo>
                  <a:pt x="940" y="1007"/>
                </a:lnTo>
                <a:lnTo>
                  <a:pt x="939" y="983"/>
                </a:lnTo>
                <a:lnTo>
                  <a:pt x="940" y="958"/>
                </a:lnTo>
                <a:lnTo>
                  <a:pt x="944" y="938"/>
                </a:lnTo>
                <a:lnTo>
                  <a:pt x="948" y="917"/>
                </a:lnTo>
                <a:lnTo>
                  <a:pt x="956" y="898"/>
                </a:lnTo>
                <a:lnTo>
                  <a:pt x="965" y="885"/>
                </a:lnTo>
                <a:lnTo>
                  <a:pt x="980" y="871"/>
                </a:lnTo>
                <a:lnTo>
                  <a:pt x="999" y="862"/>
                </a:lnTo>
                <a:lnTo>
                  <a:pt x="1018" y="855"/>
                </a:lnTo>
                <a:lnTo>
                  <a:pt x="1035" y="849"/>
                </a:lnTo>
                <a:lnTo>
                  <a:pt x="1054" y="843"/>
                </a:lnTo>
                <a:lnTo>
                  <a:pt x="1078" y="837"/>
                </a:lnTo>
                <a:lnTo>
                  <a:pt x="1097" y="832"/>
                </a:lnTo>
                <a:lnTo>
                  <a:pt x="1117" y="825"/>
                </a:lnTo>
                <a:lnTo>
                  <a:pt x="1133" y="818"/>
                </a:lnTo>
                <a:lnTo>
                  <a:pt x="1150" y="809"/>
                </a:lnTo>
                <a:lnTo>
                  <a:pt x="1163" y="797"/>
                </a:lnTo>
                <a:lnTo>
                  <a:pt x="1174" y="785"/>
                </a:lnTo>
                <a:lnTo>
                  <a:pt x="1187" y="765"/>
                </a:lnTo>
                <a:lnTo>
                  <a:pt x="1196" y="747"/>
                </a:lnTo>
                <a:lnTo>
                  <a:pt x="1203" y="727"/>
                </a:lnTo>
                <a:lnTo>
                  <a:pt x="1206" y="700"/>
                </a:lnTo>
                <a:lnTo>
                  <a:pt x="1204" y="677"/>
                </a:lnTo>
                <a:lnTo>
                  <a:pt x="1201" y="654"/>
                </a:lnTo>
                <a:lnTo>
                  <a:pt x="1196" y="625"/>
                </a:lnTo>
                <a:lnTo>
                  <a:pt x="1190" y="594"/>
                </a:lnTo>
                <a:lnTo>
                  <a:pt x="1184" y="566"/>
                </a:lnTo>
                <a:lnTo>
                  <a:pt x="1183" y="543"/>
                </a:lnTo>
                <a:lnTo>
                  <a:pt x="1183" y="522"/>
                </a:lnTo>
                <a:lnTo>
                  <a:pt x="1185" y="494"/>
                </a:lnTo>
                <a:lnTo>
                  <a:pt x="1191" y="470"/>
                </a:lnTo>
                <a:lnTo>
                  <a:pt x="1197" y="452"/>
                </a:lnTo>
                <a:lnTo>
                  <a:pt x="1205" y="434"/>
                </a:lnTo>
                <a:lnTo>
                  <a:pt x="1217" y="415"/>
                </a:lnTo>
                <a:lnTo>
                  <a:pt x="1229" y="396"/>
                </a:lnTo>
                <a:lnTo>
                  <a:pt x="1246" y="379"/>
                </a:lnTo>
                <a:lnTo>
                  <a:pt x="1263" y="366"/>
                </a:lnTo>
                <a:lnTo>
                  <a:pt x="1280" y="358"/>
                </a:lnTo>
                <a:lnTo>
                  <a:pt x="1296" y="352"/>
                </a:lnTo>
                <a:lnTo>
                  <a:pt x="1314" y="349"/>
                </a:lnTo>
                <a:lnTo>
                  <a:pt x="1335" y="349"/>
                </a:lnTo>
                <a:lnTo>
                  <a:pt x="1356" y="349"/>
                </a:lnTo>
              </a:path>
            </a:pathLst>
          </a:custGeom>
          <a:solidFill>
            <a:srgbClr val="008080"/>
          </a:solidFill>
          <a:ln cap="rnd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6" name="Google Shape;1566;p106"/>
          <p:cNvSpPr/>
          <p:nvPr/>
        </p:nvSpPr>
        <p:spPr>
          <a:xfrm rot="1860000">
            <a:off x="5173662" y="2565400"/>
            <a:ext cx="2282825" cy="2944812"/>
          </a:xfrm>
          <a:custGeom>
            <a:rect b="b" l="l" r="r" t="t"/>
            <a:pathLst>
              <a:path extrusionOk="0" h="1855" w="1438">
                <a:moveTo>
                  <a:pt x="254" y="505"/>
                </a:moveTo>
                <a:lnTo>
                  <a:pt x="255" y="476"/>
                </a:lnTo>
                <a:lnTo>
                  <a:pt x="252" y="452"/>
                </a:lnTo>
                <a:lnTo>
                  <a:pt x="244" y="427"/>
                </a:lnTo>
                <a:lnTo>
                  <a:pt x="227" y="397"/>
                </a:lnTo>
                <a:lnTo>
                  <a:pt x="201" y="371"/>
                </a:lnTo>
                <a:lnTo>
                  <a:pt x="178" y="348"/>
                </a:lnTo>
                <a:lnTo>
                  <a:pt x="151" y="320"/>
                </a:lnTo>
                <a:lnTo>
                  <a:pt x="126" y="286"/>
                </a:lnTo>
                <a:lnTo>
                  <a:pt x="115" y="262"/>
                </a:lnTo>
                <a:lnTo>
                  <a:pt x="104" y="233"/>
                </a:lnTo>
                <a:lnTo>
                  <a:pt x="96" y="198"/>
                </a:lnTo>
                <a:lnTo>
                  <a:pt x="93" y="163"/>
                </a:lnTo>
                <a:lnTo>
                  <a:pt x="97" y="131"/>
                </a:lnTo>
                <a:lnTo>
                  <a:pt x="104" y="104"/>
                </a:lnTo>
                <a:lnTo>
                  <a:pt x="120" y="80"/>
                </a:lnTo>
                <a:lnTo>
                  <a:pt x="142" y="60"/>
                </a:lnTo>
                <a:lnTo>
                  <a:pt x="169" y="39"/>
                </a:lnTo>
                <a:lnTo>
                  <a:pt x="207" y="15"/>
                </a:lnTo>
                <a:lnTo>
                  <a:pt x="240" y="3"/>
                </a:lnTo>
                <a:lnTo>
                  <a:pt x="261" y="0"/>
                </a:lnTo>
                <a:lnTo>
                  <a:pt x="280" y="1"/>
                </a:lnTo>
                <a:lnTo>
                  <a:pt x="300" y="4"/>
                </a:lnTo>
                <a:lnTo>
                  <a:pt x="327" y="13"/>
                </a:lnTo>
                <a:lnTo>
                  <a:pt x="353" y="28"/>
                </a:lnTo>
                <a:lnTo>
                  <a:pt x="376" y="41"/>
                </a:lnTo>
                <a:lnTo>
                  <a:pt x="391" y="57"/>
                </a:lnTo>
                <a:lnTo>
                  <a:pt x="415" y="84"/>
                </a:lnTo>
                <a:lnTo>
                  <a:pt x="431" y="111"/>
                </a:lnTo>
                <a:lnTo>
                  <a:pt x="445" y="139"/>
                </a:lnTo>
                <a:lnTo>
                  <a:pt x="453" y="161"/>
                </a:lnTo>
                <a:lnTo>
                  <a:pt x="470" y="198"/>
                </a:lnTo>
                <a:lnTo>
                  <a:pt x="482" y="236"/>
                </a:lnTo>
                <a:lnTo>
                  <a:pt x="494" y="259"/>
                </a:lnTo>
                <a:lnTo>
                  <a:pt x="512" y="278"/>
                </a:lnTo>
                <a:lnTo>
                  <a:pt x="527" y="290"/>
                </a:lnTo>
                <a:lnTo>
                  <a:pt x="551" y="302"/>
                </a:lnTo>
                <a:lnTo>
                  <a:pt x="577" y="309"/>
                </a:lnTo>
                <a:lnTo>
                  <a:pt x="601" y="314"/>
                </a:lnTo>
                <a:lnTo>
                  <a:pt x="630" y="312"/>
                </a:lnTo>
                <a:lnTo>
                  <a:pt x="656" y="305"/>
                </a:lnTo>
                <a:lnTo>
                  <a:pt x="681" y="299"/>
                </a:lnTo>
                <a:lnTo>
                  <a:pt x="705" y="289"/>
                </a:lnTo>
                <a:lnTo>
                  <a:pt x="732" y="283"/>
                </a:lnTo>
                <a:lnTo>
                  <a:pt x="755" y="278"/>
                </a:lnTo>
                <a:lnTo>
                  <a:pt x="776" y="280"/>
                </a:lnTo>
                <a:lnTo>
                  <a:pt x="793" y="282"/>
                </a:lnTo>
                <a:lnTo>
                  <a:pt x="807" y="289"/>
                </a:lnTo>
                <a:lnTo>
                  <a:pt x="822" y="300"/>
                </a:lnTo>
                <a:lnTo>
                  <a:pt x="838" y="312"/>
                </a:lnTo>
                <a:lnTo>
                  <a:pt x="849" y="326"/>
                </a:lnTo>
                <a:lnTo>
                  <a:pt x="859" y="339"/>
                </a:lnTo>
                <a:lnTo>
                  <a:pt x="872" y="358"/>
                </a:lnTo>
                <a:lnTo>
                  <a:pt x="883" y="381"/>
                </a:lnTo>
                <a:lnTo>
                  <a:pt x="893" y="397"/>
                </a:lnTo>
                <a:lnTo>
                  <a:pt x="909" y="415"/>
                </a:lnTo>
                <a:lnTo>
                  <a:pt x="927" y="429"/>
                </a:lnTo>
                <a:lnTo>
                  <a:pt x="945" y="438"/>
                </a:lnTo>
                <a:lnTo>
                  <a:pt x="960" y="443"/>
                </a:lnTo>
                <a:lnTo>
                  <a:pt x="982" y="449"/>
                </a:lnTo>
                <a:lnTo>
                  <a:pt x="999" y="449"/>
                </a:lnTo>
                <a:lnTo>
                  <a:pt x="1022" y="441"/>
                </a:lnTo>
                <a:lnTo>
                  <a:pt x="1041" y="433"/>
                </a:lnTo>
                <a:lnTo>
                  <a:pt x="1058" y="425"/>
                </a:lnTo>
                <a:lnTo>
                  <a:pt x="1074" y="411"/>
                </a:lnTo>
                <a:lnTo>
                  <a:pt x="1095" y="397"/>
                </a:lnTo>
                <a:lnTo>
                  <a:pt x="1110" y="384"/>
                </a:lnTo>
                <a:lnTo>
                  <a:pt x="1126" y="371"/>
                </a:lnTo>
                <a:lnTo>
                  <a:pt x="1141" y="359"/>
                </a:lnTo>
                <a:lnTo>
                  <a:pt x="1161" y="349"/>
                </a:lnTo>
                <a:lnTo>
                  <a:pt x="1172" y="345"/>
                </a:lnTo>
                <a:lnTo>
                  <a:pt x="1186" y="341"/>
                </a:lnTo>
                <a:lnTo>
                  <a:pt x="1202" y="342"/>
                </a:lnTo>
                <a:lnTo>
                  <a:pt x="1221" y="347"/>
                </a:lnTo>
                <a:lnTo>
                  <a:pt x="1238" y="353"/>
                </a:lnTo>
                <a:lnTo>
                  <a:pt x="1256" y="368"/>
                </a:lnTo>
                <a:lnTo>
                  <a:pt x="1271" y="382"/>
                </a:lnTo>
                <a:lnTo>
                  <a:pt x="1285" y="403"/>
                </a:lnTo>
                <a:lnTo>
                  <a:pt x="1310" y="437"/>
                </a:lnTo>
                <a:lnTo>
                  <a:pt x="1336" y="481"/>
                </a:lnTo>
                <a:lnTo>
                  <a:pt x="1366" y="525"/>
                </a:lnTo>
                <a:lnTo>
                  <a:pt x="1395" y="580"/>
                </a:lnTo>
                <a:lnTo>
                  <a:pt x="1416" y="619"/>
                </a:lnTo>
                <a:lnTo>
                  <a:pt x="1431" y="650"/>
                </a:lnTo>
                <a:lnTo>
                  <a:pt x="1436" y="669"/>
                </a:lnTo>
                <a:lnTo>
                  <a:pt x="1437" y="690"/>
                </a:lnTo>
                <a:lnTo>
                  <a:pt x="1435" y="706"/>
                </a:lnTo>
                <a:lnTo>
                  <a:pt x="1428" y="722"/>
                </a:lnTo>
                <a:lnTo>
                  <a:pt x="1417" y="735"/>
                </a:lnTo>
                <a:lnTo>
                  <a:pt x="1407" y="747"/>
                </a:lnTo>
                <a:lnTo>
                  <a:pt x="1385" y="763"/>
                </a:lnTo>
                <a:lnTo>
                  <a:pt x="1362" y="775"/>
                </a:lnTo>
                <a:lnTo>
                  <a:pt x="1342" y="783"/>
                </a:lnTo>
                <a:lnTo>
                  <a:pt x="1323" y="793"/>
                </a:lnTo>
                <a:lnTo>
                  <a:pt x="1305" y="802"/>
                </a:lnTo>
                <a:lnTo>
                  <a:pt x="1289" y="812"/>
                </a:lnTo>
                <a:lnTo>
                  <a:pt x="1278" y="822"/>
                </a:lnTo>
                <a:lnTo>
                  <a:pt x="1263" y="831"/>
                </a:lnTo>
                <a:lnTo>
                  <a:pt x="1250" y="849"/>
                </a:lnTo>
                <a:lnTo>
                  <a:pt x="1243" y="861"/>
                </a:lnTo>
                <a:lnTo>
                  <a:pt x="1237" y="871"/>
                </a:lnTo>
                <a:lnTo>
                  <a:pt x="1231" y="889"/>
                </a:lnTo>
                <a:lnTo>
                  <a:pt x="1231" y="907"/>
                </a:lnTo>
                <a:lnTo>
                  <a:pt x="1232" y="922"/>
                </a:lnTo>
                <a:lnTo>
                  <a:pt x="1236" y="939"/>
                </a:lnTo>
                <a:lnTo>
                  <a:pt x="1242" y="955"/>
                </a:lnTo>
                <a:lnTo>
                  <a:pt x="1249" y="971"/>
                </a:lnTo>
                <a:lnTo>
                  <a:pt x="1261" y="986"/>
                </a:lnTo>
                <a:lnTo>
                  <a:pt x="1278" y="1015"/>
                </a:lnTo>
                <a:lnTo>
                  <a:pt x="1295" y="1044"/>
                </a:lnTo>
                <a:lnTo>
                  <a:pt x="1302" y="1069"/>
                </a:lnTo>
                <a:lnTo>
                  <a:pt x="1307" y="1090"/>
                </a:lnTo>
                <a:lnTo>
                  <a:pt x="1306" y="1109"/>
                </a:lnTo>
                <a:lnTo>
                  <a:pt x="1299" y="1126"/>
                </a:lnTo>
                <a:lnTo>
                  <a:pt x="1292" y="1145"/>
                </a:lnTo>
                <a:lnTo>
                  <a:pt x="1280" y="1160"/>
                </a:lnTo>
                <a:lnTo>
                  <a:pt x="1266" y="1175"/>
                </a:lnTo>
                <a:lnTo>
                  <a:pt x="1253" y="1191"/>
                </a:lnTo>
                <a:lnTo>
                  <a:pt x="1236" y="1207"/>
                </a:lnTo>
                <a:lnTo>
                  <a:pt x="1222" y="1221"/>
                </a:lnTo>
                <a:lnTo>
                  <a:pt x="1208" y="1238"/>
                </a:lnTo>
                <a:lnTo>
                  <a:pt x="1200" y="1254"/>
                </a:lnTo>
                <a:lnTo>
                  <a:pt x="1189" y="1273"/>
                </a:lnTo>
                <a:lnTo>
                  <a:pt x="1183" y="1293"/>
                </a:lnTo>
                <a:lnTo>
                  <a:pt x="1181" y="1315"/>
                </a:lnTo>
                <a:lnTo>
                  <a:pt x="1181" y="1340"/>
                </a:lnTo>
                <a:lnTo>
                  <a:pt x="1186" y="1365"/>
                </a:lnTo>
                <a:lnTo>
                  <a:pt x="1196" y="1387"/>
                </a:lnTo>
                <a:lnTo>
                  <a:pt x="1211" y="1407"/>
                </a:lnTo>
                <a:lnTo>
                  <a:pt x="1226" y="1426"/>
                </a:lnTo>
                <a:lnTo>
                  <a:pt x="1245" y="1444"/>
                </a:lnTo>
                <a:lnTo>
                  <a:pt x="1264" y="1467"/>
                </a:lnTo>
                <a:lnTo>
                  <a:pt x="1281" y="1486"/>
                </a:lnTo>
                <a:lnTo>
                  <a:pt x="1302" y="1511"/>
                </a:lnTo>
                <a:lnTo>
                  <a:pt x="1319" y="1540"/>
                </a:lnTo>
                <a:lnTo>
                  <a:pt x="1332" y="1570"/>
                </a:lnTo>
                <a:lnTo>
                  <a:pt x="1340" y="1595"/>
                </a:lnTo>
                <a:lnTo>
                  <a:pt x="1347" y="1619"/>
                </a:lnTo>
                <a:lnTo>
                  <a:pt x="1353" y="1644"/>
                </a:lnTo>
                <a:lnTo>
                  <a:pt x="1358" y="1677"/>
                </a:lnTo>
                <a:lnTo>
                  <a:pt x="1357" y="1701"/>
                </a:lnTo>
                <a:lnTo>
                  <a:pt x="1353" y="1718"/>
                </a:lnTo>
                <a:lnTo>
                  <a:pt x="1350" y="1740"/>
                </a:lnTo>
                <a:lnTo>
                  <a:pt x="1342" y="1761"/>
                </a:lnTo>
                <a:lnTo>
                  <a:pt x="1333" y="1777"/>
                </a:lnTo>
                <a:lnTo>
                  <a:pt x="1324" y="1788"/>
                </a:lnTo>
                <a:lnTo>
                  <a:pt x="1307" y="1801"/>
                </a:lnTo>
                <a:lnTo>
                  <a:pt x="1284" y="1818"/>
                </a:lnTo>
                <a:lnTo>
                  <a:pt x="1255" y="1833"/>
                </a:lnTo>
                <a:lnTo>
                  <a:pt x="1242" y="1842"/>
                </a:lnTo>
                <a:lnTo>
                  <a:pt x="1222" y="1848"/>
                </a:lnTo>
                <a:lnTo>
                  <a:pt x="1202" y="1854"/>
                </a:lnTo>
                <a:lnTo>
                  <a:pt x="1180" y="1852"/>
                </a:lnTo>
                <a:lnTo>
                  <a:pt x="1163" y="1848"/>
                </a:lnTo>
                <a:lnTo>
                  <a:pt x="1142" y="1841"/>
                </a:lnTo>
                <a:lnTo>
                  <a:pt x="1125" y="1833"/>
                </a:lnTo>
                <a:lnTo>
                  <a:pt x="1106" y="1824"/>
                </a:lnTo>
                <a:lnTo>
                  <a:pt x="1089" y="1812"/>
                </a:lnTo>
                <a:lnTo>
                  <a:pt x="1071" y="1795"/>
                </a:lnTo>
                <a:lnTo>
                  <a:pt x="1054" y="1774"/>
                </a:lnTo>
                <a:lnTo>
                  <a:pt x="1043" y="1760"/>
                </a:lnTo>
                <a:lnTo>
                  <a:pt x="1029" y="1737"/>
                </a:lnTo>
                <a:lnTo>
                  <a:pt x="1017" y="1717"/>
                </a:lnTo>
                <a:lnTo>
                  <a:pt x="1010" y="1693"/>
                </a:lnTo>
                <a:lnTo>
                  <a:pt x="1000" y="1667"/>
                </a:lnTo>
                <a:lnTo>
                  <a:pt x="991" y="1642"/>
                </a:lnTo>
                <a:lnTo>
                  <a:pt x="982" y="1619"/>
                </a:lnTo>
                <a:lnTo>
                  <a:pt x="969" y="1599"/>
                </a:lnTo>
                <a:lnTo>
                  <a:pt x="961" y="1585"/>
                </a:lnTo>
                <a:lnTo>
                  <a:pt x="947" y="1572"/>
                </a:lnTo>
                <a:lnTo>
                  <a:pt x="927" y="1558"/>
                </a:lnTo>
                <a:lnTo>
                  <a:pt x="910" y="1549"/>
                </a:lnTo>
                <a:lnTo>
                  <a:pt x="893" y="1542"/>
                </a:lnTo>
                <a:lnTo>
                  <a:pt x="874" y="1538"/>
                </a:lnTo>
                <a:lnTo>
                  <a:pt x="858" y="1535"/>
                </a:lnTo>
                <a:lnTo>
                  <a:pt x="837" y="1537"/>
                </a:lnTo>
                <a:lnTo>
                  <a:pt x="819" y="1541"/>
                </a:lnTo>
                <a:lnTo>
                  <a:pt x="800" y="1548"/>
                </a:lnTo>
                <a:lnTo>
                  <a:pt x="782" y="1555"/>
                </a:lnTo>
                <a:lnTo>
                  <a:pt x="763" y="1559"/>
                </a:lnTo>
                <a:lnTo>
                  <a:pt x="742" y="1565"/>
                </a:lnTo>
                <a:lnTo>
                  <a:pt x="723" y="1566"/>
                </a:lnTo>
                <a:lnTo>
                  <a:pt x="701" y="1571"/>
                </a:lnTo>
                <a:lnTo>
                  <a:pt x="682" y="1573"/>
                </a:lnTo>
                <a:lnTo>
                  <a:pt x="664" y="1569"/>
                </a:lnTo>
                <a:lnTo>
                  <a:pt x="646" y="1559"/>
                </a:lnTo>
                <a:lnTo>
                  <a:pt x="628" y="1543"/>
                </a:lnTo>
                <a:lnTo>
                  <a:pt x="608" y="1521"/>
                </a:lnTo>
                <a:lnTo>
                  <a:pt x="594" y="1502"/>
                </a:lnTo>
                <a:lnTo>
                  <a:pt x="580" y="1479"/>
                </a:lnTo>
                <a:lnTo>
                  <a:pt x="571" y="1460"/>
                </a:lnTo>
                <a:lnTo>
                  <a:pt x="555" y="1439"/>
                </a:lnTo>
                <a:lnTo>
                  <a:pt x="541" y="1425"/>
                </a:lnTo>
                <a:lnTo>
                  <a:pt x="521" y="1414"/>
                </a:lnTo>
                <a:lnTo>
                  <a:pt x="505" y="1407"/>
                </a:lnTo>
                <a:lnTo>
                  <a:pt x="487" y="1404"/>
                </a:lnTo>
                <a:lnTo>
                  <a:pt x="468" y="1406"/>
                </a:lnTo>
                <a:lnTo>
                  <a:pt x="448" y="1407"/>
                </a:lnTo>
                <a:lnTo>
                  <a:pt x="427" y="1416"/>
                </a:lnTo>
                <a:lnTo>
                  <a:pt x="409" y="1424"/>
                </a:lnTo>
                <a:lnTo>
                  <a:pt x="393" y="1434"/>
                </a:lnTo>
                <a:lnTo>
                  <a:pt x="380" y="1446"/>
                </a:lnTo>
                <a:lnTo>
                  <a:pt x="365" y="1455"/>
                </a:lnTo>
                <a:lnTo>
                  <a:pt x="352" y="1469"/>
                </a:lnTo>
                <a:lnTo>
                  <a:pt x="339" y="1480"/>
                </a:lnTo>
                <a:lnTo>
                  <a:pt x="314" y="1494"/>
                </a:lnTo>
                <a:lnTo>
                  <a:pt x="299" y="1505"/>
                </a:lnTo>
                <a:lnTo>
                  <a:pt x="278" y="1510"/>
                </a:lnTo>
                <a:lnTo>
                  <a:pt x="260" y="1510"/>
                </a:lnTo>
                <a:lnTo>
                  <a:pt x="240" y="1507"/>
                </a:lnTo>
                <a:lnTo>
                  <a:pt x="222" y="1496"/>
                </a:lnTo>
                <a:lnTo>
                  <a:pt x="206" y="1485"/>
                </a:lnTo>
                <a:lnTo>
                  <a:pt x="182" y="1460"/>
                </a:lnTo>
                <a:lnTo>
                  <a:pt x="161" y="1430"/>
                </a:lnTo>
                <a:lnTo>
                  <a:pt x="143" y="1402"/>
                </a:lnTo>
                <a:lnTo>
                  <a:pt x="117" y="1365"/>
                </a:lnTo>
                <a:lnTo>
                  <a:pt x="98" y="1329"/>
                </a:lnTo>
                <a:lnTo>
                  <a:pt x="78" y="1293"/>
                </a:lnTo>
                <a:lnTo>
                  <a:pt x="58" y="1262"/>
                </a:lnTo>
                <a:lnTo>
                  <a:pt x="40" y="1227"/>
                </a:lnTo>
                <a:lnTo>
                  <a:pt x="26" y="1199"/>
                </a:lnTo>
                <a:lnTo>
                  <a:pt x="13" y="1171"/>
                </a:lnTo>
                <a:lnTo>
                  <a:pt x="3" y="1146"/>
                </a:lnTo>
                <a:lnTo>
                  <a:pt x="0" y="1130"/>
                </a:lnTo>
                <a:lnTo>
                  <a:pt x="2" y="1110"/>
                </a:lnTo>
                <a:lnTo>
                  <a:pt x="4" y="1095"/>
                </a:lnTo>
                <a:lnTo>
                  <a:pt x="9" y="1077"/>
                </a:lnTo>
                <a:lnTo>
                  <a:pt x="19" y="1067"/>
                </a:lnTo>
                <a:lnTo>
                  <a:pt x="32" y="1057"/>
                </a:lnTo>
                <a:lnTo>
                  <a:pt x="48" y="1042"/>
                </a:lnTo>
                <a:lnTo>
                  <a:pt x="65" y="1035"/>
                </a:lnTo>
                <a:lnTo>
                  <a:pt x="88" y="1024"/>
                </a:lnTo>
                <a:lnTo>
                  <a:pt x="107" y="1014"/>
                </a:lnTo>
                <a:lnTo>
                  <a:pt x="125" y="1006"/>
                </a:lnTo>
                <a:lnTo>
                  <a:pt x="148" y="992"/>
                </a:lnTo>
                <a:lnTo>
                  <a:pt x="169" y="974"/>
                </a:lnTo>
                <a:lnTo>
                  <a:pt x="183" y="959"/>
                </a:lnTo>
                <a:lnTo>
                  <a:pt x="197" y="939"/>
                </a:lnTo>
                <a:lnTo>
                  <a:pt x="203" y="921"/>
                </a:lnTo>
                <a:lnTo>
                  <a:pt x="205" y="901"/>
                </a:lnTo>
                <a:lnTo>
                  <a:pt x="203" y="877"/>
                </a:lnTo>
                <a:lnTo>
                  <a:pt x="199" y="856"/>
                </a:lnTo>
                <a:lnTo>
                  <a:pt x="189" y="836"/>
                </a:lnTo>
                <a:lnTo>
                  <a:pt x="178" y="822"/>
                </a:lnTo>
                <a:lnTo>
                  <a:pt x="162" y="795"/>
                </a:lnTo>
                <a:lnTo>
                  <a:pt x="146" y="769"/>
                </a:lnTo>
                <a:lnTo>
                  <a:pt x="137" y="746"/>
                </a:lnTo>
                <a:lnTo>
                  <a:pt x="130" y="725"/>
                </a:lnTo>
                <a:lnTo>
                  <a:pt x="129" y="706"/>
                </a:lnTo>
                <a:lnTo>
                  <a:pt x="134" y="685"/>
                </a:lnTo>
                <a:lnTo>
                  <a:pt x="142" y="663"/>
                </a:lnTo>
                <a:lnTo>
                  <a:pt x="157" y="644"/>
                </a:lnTo>
                <a:lnTo>
                  <a:pt x="170" y="627"/>
                </a:lnTo>
                <a:lnTo>
                  <a:pt x="183" y="611"/>
                </a:lnTo>
                <a:lnTo>
                  <a:pt x="202" y="596"/>
                </a:lnTo>
                <a:lnTo>
                  <a:pt x="217" y="577"/>
                </a:lnTo>
                <a:lnTo>
                  <a:pt x="233" y="558"/>
                </a:lnTo>
                <a:lnTo>
                  <a:pt x="249" y="533"/>
                </a:lnTo>
                <a:lnTo>
                  <a:pt x="254" y="505"/>
                </a:lnTo>
              </a:path>
            </a:pathLst>
          </a:custGeom>
          <a:solidFill>
            <a:schemeClr val="lt2"/>
          </a:solidFill>
          <a:ln cap="rnd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7" name="Google Shape;1567;p106"/>
          <p:cNvSpPr txBox="1"/>
          <p:nvPr/>
        </p:nvSpPr>
        <p:spPr>
          <a:xfrm>
            <a:off x="5554662" y="3327400"/>
            <a:ext cx="1511300" cy="131127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8000"/>
              <a:buFont typeface="Times New Roman"/>
              <a:buNone/>
            </a:pPr>
            <a:r>
              <a:rPr b="1" i="0" lang="en-US" sz="8000" u="none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107"/>
          <p:cNvSpPr txBox="1"/>
          <p:nvPr>
            <p:ph type="title"/>
          </p:nvPr>
        </p:nvSpPr>
        <p:spPr>
          <a:xfrm>
            <a:off x="569912" y="1262062"/>
            <a:ext cx="7997825" cy="557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Phase 2:  Visual Display</a:t>
            </a:r>
            <a:endParaRPr/>
          </a:p>
        </p:txBody>
      </p:sp>
      <p:sp>
        <p:nvSpPr>
          <p:cNvPr id="1573" name="Google Shape;1573;p107"/>
          <p:cNvSpPr txBox="1"/>
          <p:nvPr>
            <p:ph idx="1" type="body"/>
          </p:nvPr>
        </p:nvSpPr>
        <p:spPr>
          <a:xfrm>
            <a:off x="304800" y="2311400"/>
            <a:ext cx="38100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Definition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method to visually communicate important information in the workplace</a:t>
            </a:r>
            <a:endParaRPr/>
          </a:p>
        </p:txBody>
      </p:sp>
      <p:sp>
        <p:nvSpPr>
          <p:cNvPr id="1574" name="Google Shape;1574;p107"/>
          <p:cNvSpPr txBox="1"/>
          <p:nvPr>
            <p:ph idx="1" type="body"/>
          </p:nvPr>
        </p:nvSpPr>
        <p:spPr>
          <a:xfrm>
            <a:off x="4659312" y="2376487"/>
            <a:ext cx="4267200" cy="30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Information regarding: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Safety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Quality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Equipment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 Environment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Progress / Achievements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108"/>
          <p:cNvSpPr txBox="1"/>
          <p:nvPr>
            <p:ph type="title"/>
          </p:nvPr>
        </p:nvSpPr>
        <p:spPr>
          <a:xfrm>
            <a:off x="569912" y="1325562"/>
            <a:ext cx="7997825" cy="557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Benefits of Visual Display</a:t>
            </a:r>
            <a:endParaRPr/>
          </a:p>
        </p:txBody>
      </p:sp>
      <p:sp>
        <p:nvSpPr>
          <p:cNvPr id="1580" name="Google Shape;1580;p108"/>
          <p:cNvSpPr txBox="1"/>
          <p:nvPr>
            <p:ph idx="1" type="body"/>
          </p:nvPr>
        </p:nvSpPr>
        <p:spPr>
          <a:xfrm>
            <a:off x="1090612" y="2236787"/>
            <a:ext cx="6996112" cy="33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Makes work safer and easier</a:t>
            </a:r>
            <a:endParaRPr/>
          </a:p>
          <a:p>
            <a:pPr indent="-342900" lvl="0" marL="342900" marR="0" rtl="0" algn="l">
              <a:lnSpc>
                <a:spcPct val="16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Communicates information about performance</a:t>
            </a:r>
            <a:endParaRPr/>
          </a:p>
          <a:p>
            <a:pPr indent="-342900" lvl="0" marL="342900" marR="0" rtl="0" algn="l">
              <a:lnSpc>
                <a:spcPct val="16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Makes standards visible</a:t>
            </a:r>
            <a:endParaRPr/>
          </a:p>
          <a:p>
            <a:pPr indent="-342900" lvl="0" marL="342900" marR="0" rtl="0" algn="l">
              <a:lnSpc>
                <a:spcPct val="16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Makes problems recognizable</a:t>
            </a:r>
            <a:endParaRPr/>
          </a:p>
          <a:p>
            <a:pPr indent="-342900" lvl="0" marL="342900" marR="0" rtl="0" algn="l">
              <a:lnSpc>
                <a:spcPct val="16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Creates a shared knowledge base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109"/>
          <p:cNvSpPr txBox="1"/>
          <p:nvPr>
            <p:ph type="title"/>
          </p:nvPr>
        </p:nvSpPr>
        <p:spPr>
          <a:xfrm>
            <a:off x="1003300" y="1571625"/>
            <a:ext cx="58166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Visual Display tells others…</a:t>
            </a:r>
            <a:endParaRPr/>
          </a:p>
        </p:txBody>
      </p:sp>
      <p:sp>
        <p:nvSpPr>
          <p:cNvPr id="1586" name="Google Shape;1586;p109"/>
          <p:cNvSpPr txBox="1"/>
          <p:nvPr/>
        </p:nvSpPr>
        <p:spPr>
          <a:xfrm>
            <a:off x="920750" y="6011862"/>
            <a:ext cx="6846887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what is important to our company.</a:t>
            </a:r>
            <a:endParaRPr/>
          </a:p>
        </p:txBody>
      </p:sp>
      <p:grpSp>
        <p:nvGrpSpPr>
          <p:cNvPr id="1587" name="Google Shape;1587;p109"/>
          <p:cNvGrpSpPr/>
          <p:nvPr/>
        </p:nvGrpSpPr>
        <p:grpSpPr>
          <a:xfrm>
            <a:off x="701675" y="1557337"/>
            <a:ext cx="7729537" cy="4319587"/>
            <a:chOff x="701675" y="1125537"/>
            <a:chExt cx="7729537" cy="4319587"/>
          </a:xfrm>
        </p:grpSpPr>
        <p:grpSp>
          <p:nvGrpSpPr>
            <p:cNvPr id="1588" name="Google Shape;1588;p109"/>
            <p:cNvGrpSpPr/>
            <p:nvPr/>
          </p:nvGrpSpPr>
          <p:grpSpPr>
            <a:xfrm>
              <a:off x="6435725" y="1125537"/>
              <a:ext cx="831850" cy="3394075"/>
              <a:chOff x="6365875" y="1701800"/>
              <a:chExt cx="831850" cy="3149600"/>
            </a:xfrm>
          </p:grpSpPr>
          <p:sp>
            <p:nvSpPr>
              <p:cNvPr id="1589" name="Google Shape;1589;p109"/>
              <p:cNvSpPr/>
              <p:nvPr/>
            </p:nvSpPr>
            <p:spPr>
              <a:xfrm>
                <a:off x="6365875" y="1701800"/>
                <a:ext cx="293687" cy="3149600"/>
              </a:xfrm>
              <a:custGeom>
                <a:rect b="b" l="l" r="r" t="t"/>
                <a:pathLst>
                  <a:path extrusionOk="0" h="1984" w="185">
                    <a:moveTo>
                      <a:pt x="48" y="0"/>
                    </a:moveTo>
                    <a:lnTo>
                      <a:pt x="48" y="314"/>
                    </a:lnTo>
                    <a:lnTo>
                      <a:pt x="33" y="314"/>
                    </a:lnTo>
                    <a:lnTo>
                      <a:pt x="33" y="630"/>
                    </a:lnTo>
                    <a:lnTo>
                      <a:pt x="19" y="630"/>
                    </a:lnTo>
                    <a:lnTo>
                      <a:pt x="19" y="926"/>
                    </a:lnTo>
                    <a:lnTo>
                      <a:pt x="9" y="926"/>
                    </a:lnTo>
                    <a:lnTo>
                      <a:pt x="9" y="1323"/>
                    </a:lnTo>
                    <a:lnTo>
                      <a:pt x="0" y="1323"/>
                    </a:lnTo>
                    <a:lnTo>
                      <a:pt x="0" y="1984"/>
                    </a:lnTo>
                    <a:lnTo>
                      <a:pt x="100" y="1984"/>
                    </a:lnTo>
                    <a:lnTo>
                      <a:pt x="185" y="1318"/>
                    </a:lnTo>
                    <a:lnTo>
                      <a:pt x="185" y="924"/>
                    </a:lnTo>
                    <a:lnTo>
                      <a:pt x="175" y="924"/>
                    </a:lnTo>
                    <a:lnTo>
                      <a:pt x="175" y="630"/>
                    </a:lnTo>
                    <a:lnTo>
                      <a:pt x="163" y="630"/>
                    </a:lnTo>
                    <a:lnTo>
                      <a:pt x="163" y="314"/>
                    </a:lnTo>
                    <a:lnTo>
                      <a:pt x="148" y="314"/>
                    </a:lnTo>
                    <a:lnTo>
                      <a:pt x="148" y="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808080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0" name="Google Shape;1590;p109"/>
              <p:cNvSpPr/>
              <p:nvPr/>
            </p:nvSpPr>
            <p:spPr>
              <a:xfrm>
                <a:off x="6889750" y="1701800"/>
                <a:ext cx="307975" cy="3149600"/>
              </a:xfrm>
              <a:custGeom>
                <a:rect b="b" l="l" r="r" t="t"/>
                <a:pathLst>
                  <a:path extrusionOk="0" h="1984" w="194">
                    <a:moveTo>
                      <a:pt x="47" y="0"/>
                    </a:moveTo>
                    <a:lnTo>
                      <a:pt x="47" y="314"/>
                    </a:lnTo>
                    <a:lnTo>
                      <a:pt x="33" y="314"/>
                    </a:lnTo>
                    <a:lnTo>
                      <a:pt x="33" y="630"/>
                    </a:lnTo>
                    <a:lnTo>
                      <a:pt x="19" y="630"/>
                    </a:lnTo>
                    <a:lnTo>
                      <a:pt x="19" y="926"/>
                    </a:lnTo>
                    <a:lnTo>
                      <a:pt x="10" y="926"/>
                    </a:lnTo>
                    <a:lnTo>
                      <a:pt x="10" y="1323"/>
                    </a:lnTo>
                    <a:lnTo>
                      <a:pt x="0" y="1323"/>
                    </a:lnTo>
                    <a:lnTo>
                      <a:pt x="0" y="1984"/>
                    </a:lnTo>
                    <a:lnTo>
                      <a:pt x="194" y="1984"/>
                    </a:lnTo>
                    <a:lnTo>
                      <a:pt x="194" y="1322"/>
                    </a:lnTo>
                    <a:lnTo>
                      <a:pt x="185" y="1322"/>
                    </a:lnTo>
                    <a:lnTo>
                      <a:pt x="184" y="924"/>
                    </a:lnTo>
                    <a:lnTo>
                      <a:pt x="174" y="924"/>
                    </a:lnTo>
                    <a:lnTo>
                      <a:pt x="174" y="630"/>
                    </a:lnTo>
                    <a:lnTo>
                      <a:pt x="161" y="630"/>
                    </a:lnTo>
                    <a:lnTo>
                      <a:pt x="161" y="314"/>
                    </a:lnTo>
                    <a:lnTo>
                      <a:pt x="148" y="314"/>
                    </a:lnTo>
                    <a:lnTo>
                      <a:pt x="148" y="0"/>
                    </a:ln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808080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1" name="Google Shape;1591;p109"/>
            <p:cNvGrpSpPr/>
            <p:nvPr/>
          </p:nvGrpSpPr>
          <p:grpSpPr>
            <a:xfrm>
              <a:off x="701675" y="2436812"/>
              <a:ext cx="7729537" cy="3008312"/>
              <a:chOff x="701675" y="2411412"/>
              <a:chExt cx="7729537" cy="3008312"/>
            </a:xfrm>
          </p:grpSpPr>
          <p:grpSp>
            <p:nvGrpSpPr>
              <p:cNvPr id="1592" name="Google Shape;1592;p109"/>
              <p:cNvGrpSpPr/>
              <p:nvPr/>
            </p:nvGrpSpPr>
            <p:grpSpPr>
              <a:xfrm>
                <a:off x="7073900" y="3778250"/>
                <a:ext cx="1357312" cy="1446211"/>
                <a:chOff x="7004050" y="4213225"/>
                <a:chExt cx="1357312" cy="1343024"/>
              </a:xfrm>
            </p:grpSpPr>
            <p:grpSp>
              <p:nvGrpSpPr>
                <p:cNvPr id="1593" name="Google Shape;1593;p109"/>
                <p:cNvGrpSpPr/>
                <p:nvPr/>
              </p:nvGrpSpPr>
              <p:grpSpPr>
                <a:xfrm>
                  <a:off x="7004050" y="4213225"/>
                  <a:ext cx="1357312" cy="1343024"/>
                  <a:chOff x="7004050" y="4213225"/>
                  <a:chExt cx="1357312" cy="1343024"/>
                </a:xfrm>
              </p:grpSpPr>
              <p:grpSp>
                <p:nvGrpSpPr>
                  <p:cNvPr id="1594" name="Google Shape;1594;p109"/>
                  <p:cNvGrpSpPr/>
                  <p:nvPr/>
                </p:nvGrpSpPr>
                <p:grpSpPr>
                  <a:xfrm>
                    <a:off x="7343775" y="4213225"/>
                    <a:ext cx="388937" cy="642937"/>
                    <a:chOff x="7343775" y="4213225"/>
                    <a:chExt cx="388937" cy="642937"/>
                  </a:xfrm>
                </p:grpSpPr>
                <p:sp>
                  <p:nvSpPr>
                    <p:cNvPr id="1595" name="Google Shape;1595;p109"/>
                    <p:cNvSpPr txBox="1"/>
                    <p:nvPr/>
                  </p:nvSpPr>
                  <p:spPr>
                    <a:xfrm>
                      <a:off x="7418387" y="4213225"/>
                      <a:ext cx="239712" cy="134937"/>
                    </a:xfrm>
                    <a:prstGeom prst="rect">
                      <a:avLst/>
                    </a:prstGeom>
                    <a:solidFill>
                      <a:srgbClr val="808080"/>
                    </a:solidFill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596" name="Google Shape;1596;p109"/>
                    <p:cNvSpPr txBox="1"/>
                    <p:nvPr/>
                  </p:nvSpPr>
                  <p:spPr>
                    <a:xfrm>
                      <a:off x="7343775" y="4316412"/>
                      <a:ext cx="388937" cy="539750"/>
                    </a:xfrm>
                    <a:prstGeom prst="rect">
                      <a:avLst/>
                    </a:prstGeom>
                    <a:solidFill>
                      <a:srgbClr val="808080"/>
                    </a:solidFill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grpSp>
                <p:nvGrpSpPr>
                  <p:cNvPr id="1597" name="Google Shape;1597;p109"/>
                  <p:cNvGrpSpPr/>
                  <p:nvPr/>
                </p:nvGrpSpPr>
                <p:grpSpPr>
                  <a:xfrm>
                    <a:off x="7004050" y="4826000"/>
                    <a:ext cx="1357312" cy="730249"/>
                    <a:chOff x="7004050" y="4826000"/>
                    <a:chExt cx="1357312" cy="730249"/>
                  </a:xfrm>
                </p:grpSpPr>
                <p:sp>
                  <p:nvSpPr>
                    <p:cNvPr id="1598" name="Google Shape;1598;p109"/>
                    <p:cNvSpPr txBox="1"/>
                    <p:nvPr/>
                  </p:nvSpPr>
                  <p:spPr>
                    <a:xfrm>
                      <a:off x="7048500" y="4900612"/>
                      <a:ext cx="1268412" cy="655637"/>
                    </a:xfrm>
                    <a:prstGeom prst="rect">
                      <a:avLst/>
                    </a:prstGeom>
                    <a:solidFill>
                      <a:srgbClr val="808080"/>
                    </a:solidFill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599" name="Google Shape;1599;p109"/>
                    <p:cNvSpPr txBox="1"/>
                    <p:nvPr/>
                  </p:nvSpPr>
                  <p:spPr>
                    <a:xfrm>
                      <a:off x="7004050" y="4826000"/>
                      <a:ext cx="1357312" cy="104775"/>
                    </a:xfrm>
                    <a:prstGeom prst="rect">
                      <a:avLst/>
                    </a:prstGeom>
                    <a:solidFill>
                      <a:srgbClr val="C0C0C0"/>
                    </a:solidFill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  <p:grpSp>
              <p:nvGrpSpPr>
                <p:cNvPr id="1600" name="Google Shape;1600;p109"/>
                <p:cNvGrpSpPr/>
                <p:nvPr/>
              </p:nvGrpSpPr>
              <p:grpSpPr>
                <a:xfrm>
                  <a:off x="7153275" y="5005387"/>
                  <a:ext cx="1030287" cy="431800"/>
                  <a:chOff x="7153275" y="5005387"/>
                  <a:chExt cx="1030287" cy="431800"/>
                </a:xfrm>
              </p:grpSpPr>
              <p:sp>
                <p:nvSpPr>
                  <p:cNvPr id="1601" name="Google Shape;1601;p109"/>
                  <p:cNvSpPr txBox="1"/>
                  <p:nvPr/>
                </p:nvSpPr>
                <p:spPr>
                  <a:xfrm>
                    <a:off x="7153275" y="5005387"/>
                    <a:ext cx="254000" cy="431800"/>
                  </a:xfrm>
                  <a:prstGeom prst="rect">
                    <a:avLst/>
                  </a:prstGeom>
                  <a:solidFill>
                    <a:srgbClr val="C0C0C0"/>
                  </a:solidFill>
                  <a:ln cap="flat" cmpd="sng" w="19050">
                    <a:solidFill>
                      <a:srgbClr val="000000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02" name="Google Shape;1602;p109"/>
                  <p:cNvSpPr txBox="1"/>
                  <p:nvPr/>
                </p:nvSpPr>
                <p:spPr>
                  <a:xfrm>
                    <a:off x="7927975" y="5005387"/>
                    <a:ext cx="255587" cy="431800"/>
                  </a:xfrm>
                  <a:prstGeom prst="rect">
                    <a:avLst/>
                  </a:prstGeom>
                  <a:solidFill>
                    <a:srgbClr val="C0C0C0"/>
                  </a:solidFill>
                  <a:ln cap="flat" cmpd="sng" w="19050">
                    <a:solidFill>
                      <a:srgbClr val="000000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03" name="Google Shape;1603;p109"/>
                  <p:cNvSpPr txBox="1"/>
                  <p:nvPr/>
                </p:nvSpPr>
                <p:spPr>
                  <a:xfrm>
                    <a:off x="7539037" y="5005387"/>
                    <a:ext cx="255587" cy="431800"/>
                  </a:xfrm>
                  <a:prstGeom prst="rect">
                    <a:avLst/>
                  </a:prstGeom>
                  <a:solidFill>
                    <a:srgbClr val="C0C0C0"/>
                  </a:solidFill>
                  <a:ln cap="flat" cmpd="sng" w="19050">
                    <a:solidFill>
                      <a:srgbClr val="000000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1604" name="Google Shape;1604;p109"/>
              <p:cNvGrpSpPr/>
              <p:nvPr/>
            </p:nvGrpSpPr>
            <p:grpSpPr>
              <a:xfrm>
                <a:off x="701675" y="4192587"/>
                <a:ext cx="1357312" cy="1031875"/>
                <a:chOff x="631825" y="4598987"/>
                <a:chExt cx="1357312" cy="957262"/>
              </a:xfrm>
            </p:grpSpPr>
            <p:grpSp>
              <p:nvGrpSpPr>
                <p:cNvPr id="1605" name="Google Shape;1605;p109"/>
                <p:cNvGrpSpPr/>
                <p:nvPr/>
              </p:nvGrpSpPr>
              <p:grpSpPr>
                <a:xfrm>
                  <a:off x="631825" y="4598987"/>
                  <a:ext cx="1357312" cy="957262"/>
                  <a:chOff x="631825" y="4598987"/>
                  <a:chExt cx="1357312" cy="957262"/>
                </a:xfrm>
              </p:grpSpPr>
              <p:sp>
                <p:nvSpPr>
                  <p:cNvPr id="1606" name="Google Shape;1606;p109"/>
                  <p:cNvSpPr txBox="1"/>
                  <p:nvPr/>
                </p:nvSpPr>
                <p:spPr>
                  <a:xfrm>
                    <a:off x="1422400" y="4598987"/>
                    <a:ext cx="419100" cy="257175"/>
                  </a:xfrm>
                  <a:prstGeom prst="rect">
                    <a:avLst/>
                  </a:prstGeom>
                  <a:solidFill>
                    <a:srgbClr val="808080"/>
                  </a:solidFill>
                  <a:ln cap="flat" cmpd="sng" w="19050">
                    <a:solidFill>
                      <a:srgbClr val="000000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1607" name="Google Shape;1607;p109"/>
                  <p:cNvGrpSpPr/>
                  <p:nvPr/>
                </p:nvGrpSpPr>
                <p:grpSpPr>
                  <a:xfrm>
                    <a:off x="631825" y="4826000"/>
                    <a:ext cx="1357312" cy="730249"/>
                    <a:chOff x="631825" y="4826000"/>
                    <a:chExt cx="1357312" cy="730249"/>
                  </a:xfrm>
                </p:grpSpPr>
                <p:sp>
                  <p:nvSpPr>
                    <p:cNvPr id="1608" name="Google Shape;1608;p109"/>
                    <p:cNvSpPr txBox="1"/>
                    <p:nvPr/>
                  </p:nvSpPr>
                  <p:spPr>
                    <a:xfrm>
                      <a:off x="676275" y="4900612"/>
                      <a:ext cx="1268412" cy="655637"/>
                    </a:xfrm>
                    <a:prstGeom prst="rect">
                      <a:avLst/>
                    </a:prstGeom>
                    <a:solidFill>
                      <a:srgbClr val="808080"/>
                    </a:solidFill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609" name="Google Shape;1609;p109"/>
                    <p:cNvSpPr txBox="1"/>
                    <p:nvPr/>
                  </p:nvSpPr>
                  <p:spPr>
                    <a:xfrm>
                      <a:off x="631825" y="4826000"/>
                      <a:ext cx="1357312" cy="104775"/>
                    </a:xfrm>
                    <a:prstGeom prst="rect">
                      <a:avLst/>
                    </a:prstGeom>
                    <a:solidFill>
                      <a:srgbClr val="C0C0C0"/>
                    </a:solidFill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  <p:grpSp>
              <p:nvGrpSpPr>
                <p:cNvPr id="1610" name="Google Shape;1610;p109"/>
                <p:cNvGrpSpPr/>
                <p:nvPr/>
              </p:nvGrpSpPr>
              <p:grpSpPr>
                <a:xfrm>
                  <a:off x="765175" y="5005387"/>
                  <a:ext cx="1076324" cy="431800"/>
                  <a:chOff x="765175" y="5005387"/>
                  <a:chExt cx="1076324" cy="431800"/>
                </a:xfrm>
              </p:grpSpPr>
              <p:sp>
                <p:nvSpPr>
                  <p:cNvPr id="1611" name="Google Shape;1611;p109"/>
                  <p:cNvSpPr txBox="1"/>
                  <p:nvPr/>
                </p:nvSpPr>
                <p:spPr>
                  <a:xfrm>
                    <a:off x="1541462" y="5005387"/>
                    <a:ext cx="300037" cy="431800"/>
                  </a:xfrm>
                  <a:prstGeom prst="rect">
                    <a:avLst/>
                  </a:prstGeom>
                  <a:solidFill>
                    <a:srgbClr val="C0C0C0"/>
                  </a:solidFill>
                  <a:ln cap="flat" cmpd="sng" w="19050">
                    <a:solidFill>
                      <a:srgbClr val="000000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12" name="Google Shape;1612;p109"/>
                  <p:cNvSpPr txBox="1"/>
                  <p:nvPr/>
                </p:nvSpPr>
                <p:spPr>
                  <a:xfrm>
                    <a:off x="765175" y="5005387"/>
                    <a:ext cx="300037" cy="431800"/>
                  </a:xfrm>
                  <a:prstGeom prst="rect">
                    <a:avLst/>
                  </a:prstGeom>
                  <a:solidFill>
                    <a:srgbClr val="C0C0C0"/>
                  </a:solidFill>
                  <a:ln cap="flat" cmpd="sng" w="19050">
                    <a:solidFill>
                      <a:srgbClr val="000000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13" name="Google Shape;1613;p109"/>
                  <p:cNvSpPr txBox="1"/>
                  <p:nvPr/>
                </p:nvSpPr>
                <p:spPr>
                  <a:xfrm>
                    <a:off x="1154112" y="5005387"/>
                    <a:ext cx="300037" cy="431800"/>
                  </a:xfrm>
                  <a:prstGeom prst="rect">
                    <a:avLst/>
                  </a:prstGeom>
                  <a:solidFill>
                    <a:srgbClr val="C0C0C0"/>
                  </a:solidFill>
                  <a:ln cap="flat" cmpd="sng" w="19050">
                    <a:solidFill>
                      <a:srgbClr val="000000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1614" name="Google Shape;1614;p109"/>
              <p:cNvGrpSpPr/>
              <p:nvPr/>
            </p:nvGrpSpPr>
            <p:grpSpPr>
              <a:xfrm>
                <a:off x="1746250" y="2411412"/>
                <a:ext cx="5562600" cy="3008312"/>
                <a:chOff x="1811337" y="3378200"/>
                <a:chExt cx="5326062" cy="2297112"/>
              </a:xfrm>
            </p:grpSpPr>
            <p:grpSp>
              <p:nvGrpSpPr>
                <p:cNvPr id="1615" name="Google Shape;1615;p109"/>
                <p:cNvGrpSpPr/>
                <p:nvPr/>
              </p:nvGrpSpPr>
              <p:grpSpPr>
                <a:xfrm>
                  <a:off x="1811337" y="3378200"/>
                  <a:ext cx="5326062" cy="2297112"/>
                  <a:chOff x="1811337" y="3378200"/>
                  <a:chExt cx="5326062" cy="2297112"/>
                </a:xfrm>
              </p:grpSpPr>
              <p:sp>
                <p:nvSpPr>
                  <p:cNvPr id="1616" name="Google Shape;1616;p109"/>
                  <p:cNvSpPr txBox="1"/>
                  <p:nvPr/>
                </p:nvSpPr>
                <p:spPr>
                  <a:xfrm>
                    <a:off x="1900237" y="3751262"/>
                    <a:ext cx="5148262" cy="1924050"/>
                  </a:xfrm>
                  <a:prstGeom prst="rect">
                    <a:avLst/>
                  </a:prstGeom>
                  <a:solidFill>
                    <a:srgbClr val="C0C0C0"/>
                  </a:solidFill>
                  <a:ln cap="flat" cmpd="sng" w="19050">
                    <a:solidFill>
                      <a:srgbClr val="000000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17" name="Google Shape;1617;p109"/>
                  <p:cNvSpPr txBox="1"/>
                  <p:nvPr/>
                </p:nvSpPr>
                <p:spPr>
                  <a:xfrm>
                    <a:off x="3182937" y="3436937"/>
                    <a:ext cx="374650" cy="225425"/>
                  </a:xfrm>
                  <a:prstGeom prst="rect">
                    <a:avLst/>
                  </a:prstGeom>
                  <a:solidFill>
                    <a:srgbClr val="808080"/>
                  </a:solidFill>
                  <a:ln cap="flat" cmpd="sng" w="19050">
                    <a:solidFill>
                      <a:srgbClr val="000000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18" name="Google Shape;1618;p109"/>
                  <p:cNvSpPr txBox="1"/>
                  <p:nvPr/>
                </p:nvSpPr>
                <p:spPr>
                  <a:xfrm>
                    <a:off x="4122737" y="3378200"/>
                    <a:ext cx="508000" cy="314325"/>
                  </a:xfrm>
                  <a:prstGeom prst="rect">
                    <a:avLst/>
                  </a:prstGeom>
                  <a:solidFill>
                    <a:srgbClr val="808080"/>
                  </a:solidFill>
                  <a:ln cap="flat" cmpd="sng" w="19050">
                    <a:solidFill>
                      <a:srgbClr val="000000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19" name="Google Shape;1619;p109"/>
                  <p:cNvSpPr txBox="1"/>
                  <p:nvPr/>
                </p:nvSpPr>
                <p:spPr>
                  <a:xfrm>
                    <a:off x="1811337" y="3648075"/>
                    <a:ext cx="5326062" cy="149225"/>
                  </a:xfrm>
                  <a:prstGeom prst="rect">
                    <a:avLst/>
                  </a:prstGeom>
                  <a:solidFill>
                    <a:srgbClr val="C0C0C0"/>
                  </a:solidFill>
                  <a:ln cap="flat" cmpd="sng" w="19050">
                    <a:solidFill>
                      <a:srgbClr val="000000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20" name="Google Shape;1620;p109"/>
                  <p:cNvSpPr txBox="1"/>
                  <p:nvPr/>
                </p:nvSpPr>
                <p:spPr>
                  <a:xfrm>
                    <a:off x="1900237" y="4692650"/>
                    <a:ext cx="5148262" cy="65087"/>
                  </a:xfrm>
                  <a:prstGeom prst="rect">
                    <a:avLst/>
                  </a:prstGeom>
                  <a:solidFill>
                    <a:srgbClr val="808080"/>
                  </a:solidFill>
                  <a:ln cap="flat" cmpd="sng" w="19050">
                    <a:solidFill>
                      <a:srgbClr val="000000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1621" name="Google Shape;1621;p109"/>
                <p:cNvGrpSpPr/>
                <p:nvPr/>
              </p:nvGrpSpPr>
              <p:grpSpPr>
                <a:xfrm>
                  <a:off x="1992312" y="3927475"/>
                  <a:ext cx="4894263" cy="1562100"/>
                  <a:chOff x="1992312" y="3927475"/>
                  <a:chExt cx="4894263" cy="1562100"/>
                </a:xfrm>
              </p:grpSpPr>
              <p:grpSp>
                <p:nvGrpSpPr>
                  <p:cNvPr id="1622" name="Google Shape;1622;p109"/>
                  <p:cNvGrpSpPr/>
                  <p:nvPr/>
                </p:nvGrpSpPr>
                <p:grpSpPr>
                  <a:xfrm>
                    <a:off x="2705100" y="4867275"/>
                    <a:ext cx="627062" cy="622300"/>
                    <a:chOff x="2705100" y="4867275"/>
                    <a:chExt cx="627062" cy="622300"/>
                  </a:xfrm>
                </p:grpSpPr>
                <p:sp>
                  <p:nvSpPr>
                    <p:cNvPr id="1623" name="Google Shape;1623;p109"/>
                    <p:cNvSpPr txBox="1"/>
                    <p:nvPr/>
                  </p:nvSpPr>
                  <p:spPr>
                    <a:xfrm>
                      <a:off x="2735262" y="4870450"/>
                      <a:ext cx="566737" cy="566737"/>
                    </a:xfrm>
                    <a:prstGeom prst="rect">
                      <a:avLst/>
                    </a:prstGeom>
                    <a:solidFill>
                      <a:srgbClr val="808080"/>
                    </a:solidFill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624" name="Google Shape;1624;p109"/>
                    <p:cNvSpPr txBox="1"/>
                    <p:nvPr/>
                  </p:nvSpPr>
                  <p:spPr>
                    <a:xfrm>
                      <a:off x="2705100" y="5448300"/>
                      <a:ext cx="627062" cy="41275"/>
                    </a:xfrm>
                    <a:prstGeom prst="rect">
                      <a:avLst/>
                    </a:prstGeom>
                    <a:solidFill>
                      <a:srgbClr val="808080"/>
                    </a:solidFill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cxnSp>
                  <p:nvCxnSpPr>
                    <p:cNvPr id="1625" name="Google Shape;1625;p109"/>
                    <p:cNvCxnSpPr/>
                    <p:nvPr/>
                  </p:nvCxnSpPr>
                  <p:spPr>
                    <a:xfrm>
                      <a:off x="3014662" y="4867275"/>
                      <a:ext cx="1587" cy="554037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1626" name="Google Shape;1626;p109"/>
                    <p:cNvCxnSpPr/>
                    <p:nvPr/>
                  </p:nvCxnSpPr>
                  <p:spPr>
                    <a:xfrm>
                      <a:off x="2732087" y="5154612"/>
                      <a:ext cx="569912" cy="1587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med" w="med" type="none"/>
                      <a:tailEnd len="med" w="med" type="none"/>
                    </a:ln>
                  </p:spPr>
                </p:cxnSp>
              </p:grpSp>
              <p:grpSp>
                <p:nvGrpSpPr>
                  <p:cNvPr id="1627" name="Google Shape;1627;p109"/>
                  <p:cNvGrpSpPr/>
                  <p:nvPr/>
                </p:nvGrpSpPr>
                <p:grpSpPr>
                  <a:xfrm>
                    <a:off x="3419475" y="4867275"/>
                    <a:ext cx="627062" cy="622300"/>
                    <a:chOff x="3419475" y="4867275"/>
                    <a:chExt cx="627062" cy="622300"/>
                  </a:xfrm>
                </p:grpSpPr>
                <p:sp>
                  <p:nvSpPr>
                    <p:cNvPr id="1628" name="Google Shape;1628;p109"/>
                    <p:cNvSpPr txBox="1"/>
                    <p:nvPr/>
                  </p:nvSpPr>
                  <p:spPr>
                    <a:xfrm>
                      <a:off x="3449637" y="4870450"/>
                      <a:ext cx="566737" cy="566737"/>
                    </a:xfrm>
                    <a:prstGeom prst="rect">
                      <a:avLst/>
                    </a:prstGeom>
                    <a:solidFill>
                      <a:srgbClr val="808080"/>
                    </a:solidFill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629" name="Google Shape;1629;p109"/>
                    <p:cNvSpPr txBox="1"/>
                    <p:nvPr/>
                  </p:nvSpPr>
                  <p:spPr>
                    <a:xfrm>
                      <a:off x="3419475" y="5448300"/>
                      <a:ext cx="627062" cy="41275"/>
                    </a:xfrm>
                    <a:prstGeom prst="rect">
                      <a:avLst/>
                    </a:prstGeom>
                    <a:solidFill>
                      <a:srgbClr val="808080"/>
                    </a:solidFill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cxnSp>
                  <p:nvCxnSpPr>
                    <p:cNvPr id="1630" name="Google Shape;1630;p109"/>
                    <p:cNvCxnSpPr/>
                    <p:nvPr/>
                  </p:nvCxnSpPr>
                  <p:spPr>
                    <a:xfrm>
                      <a:off x="3729037" y="4867275"/>
                      <a:ext cx="1587" cy="554037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1631" name="Google Shape;1631;p109"/>
                    <p:cNvCxnSpPr/>
                    <p:nvPr/>
                  </p:nvCxnSpPr>
                  <p:spPr>
                    <a:xfrm>
                      <a:off x="3448050" y="5154612"/>
                      <a:ext cx="568325" cy="1587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med" w="med" type="none"/>
                      <a:tailEnd len="med" w="med" type="none"/>
                    </a:ln>
                  </p:spPr>
                </p:cxnSp>
              </p:grpSp>
              <p:grpSp>
                <p:nvGrpSpPr>
                  <p:cNvPr id="1632" name="Google Shape;1632;p109"/>
                  <p:cNvGrpSpPr/>
                  <p:nvPr/>
                </p:nvGrpSpPr>
                <p:grpSpPr>
                  <a:xfrm>
                    <a:off x="6251575" y="4867275"/>
                    <a:ext cx="628650" cy="622300"/>
                    <a:chOff x="6251575" y="4867275"/>
                    <a:chExt cx="628650" cy="622300"/>
                  </a:xfrm>
                </p:grpSpPr>
                <p:sp>
                  <p:nvSpPr>
                    <p:cNvPr id="1633" name="Google Shape;1633;p109"/>
                    <p:cNvSpPr txBox="1"/>
                    <p:nvPr/>
                  </p:nvSpPr>
                  <p:spPr>
                    <a:xfrm>
                      <a:off x="6281737" y="4870450"/>
                      <a:ext cx="569912" cy="566737"/>
                    </a:xfrm>
                    <a:prstGeom prst="rect">
                      <a:avLst/>
                    </a:prstGeom>
                    <a:solidFill>
                      <a:srgbClr val="808080"/>
                    </a:solidFill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634" name="Google Shape;1634;p109"/>
                    <p:cNvSpPr txBox="1"/>
                    <p:nvPr/>
                  </p:nvSpPr>
                  <p:spPr>
                    <a:xfrm>
                      <a:off x="6251575" y="5448300"/>
                      <a:ext cx="628650" cy="41275"/>
                    </a:xfrm>
                    <a:prstGeom prst="rect">
                      <a:avLst/>
                    </a:prstGeom>
                    <a:solidFill>
                      <a:srgbClr val="808080"/>
                    </a:solidFill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cxnSp>
                  <p:nvCxnSpPr>
                    <p:cNvPr id="1635" name="Google Shape;1635;p109"/>
                    <p:cNvCxnSpPr/>
                    <p:nvPr/>
                  </p:nvCxnSpPr>
                  <p:spPr>
                    <a:xfrm>
                      <a:off x="6562725" y="4867275"/>
                      <a:ext cx="1587" cy="554037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1636" name="Google Shape;1636;p109"/>
                    <p:cNvCxnSpPr/>
                    <p:nvPr/>
                  </p:nvCxnSpPr>
                  <p:spPr>
                    <a:xfrm>
                      <a:off x="6278562" y="5154612"/>
                      <a:ext cx="569912" cy="1587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med" w="med" type="none"/>
                      <a:tailEnd len="med" w="med" type="none"/>
                    </a:ln>
                  </p:spPr>
                </p:cxnSp>
              </p:grpSp>
              <p:grpSp>
                <p:nvGrpSpPr>
                  <p:cNvPr id="1637" name="Google Shape;1637;p109"/>
                  <p:cNvGrpSpPr/>
                  <p:nvPr/>
                </p:nvGrpSpPr>
                <p:grpSpPr>
                  <a:xfrm>
                    <a:off x="1992312" y="4867275"/>
                    <a:ext cx="628650" cy="622300"/>
                    <a:chOff x="1992312" y="4867275"/>
                    <a:chExt cx="628650" cy="622300"/>
                  </a:xfrm>
                </p:grpSpPr>
                <p:sp>
                  <p:nvSpPr>
                    <p:cNvPr id="1638" name="Google Shape;1638;p109"/>
                    <p:cNvSpPr txBox="1"/>
                    <p:nvPr/>
                  </p:nvSpPr>
                  <p:spPr>
                    <a:xfrm>
                      <a:off x="2020887" y="4870450"/>
                      <a:ext cx="569912" cy="566737"/>
                    </a:xfrm>
                    <a:prstGeom prst="rect">
                      <a:avLst/>
                    </a:prstGeom>
                    <a:solidFill>
                      <a:srgbClr val="808080"/>
                    </a:solidFill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639" name="Google Shape;1639;p109"/>
                    <p:cNvSpPr txBox="1"/>
                    <p:nvPr/>
                  </p:nvSpPr>
                  <p:spPr>
                    <a:xfrm>
                      <a:off x="1992312" y="5448300"/>
                      <a:ext cx="628650" cy="41275"/>
                    </a:xfrm>
                    <a:prstGeom prst="rect">
                      <a:avLst/>
                    </a:prstGeom>
                    <a:solidFill>
                      <a:srgbClr val="808080"/>
                    </a:solidFill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cxnSp>
                  <p:nvCxnSpPr>
                    <p:cNvPr id="1640" name="Google Shape;1640;p109"/>
                    <p:cNvCxnSpPr/>
                    <p:nvPr/>
                  </p:nvCxnSpPr>
                  <p:spPr>
                    <a:xfrm>
                      <a:off x="2303462" y="4867275"/>
                      <a:ext cx="1587" cy="554037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1641" name="Google Shape;1641;p109"/>
                    <p:cNvCxnSpPr/>
                    <p:nvPr/>
                  </p:nvCxnSpPr>
                  <p:spPr>
                    <a:xfrm>
                      <a:off x="2020887" y="5154612"/>
                      <a:ext cx="561975" cy="1587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med" w="med" type="none"/>
                      <a:tailEnd len="med" w="med" type="none"/>
                    </a:ln>
                  </p:spPr>
                </p:cxnSp>
              </p:grpSp>
              <p:grpSp>
                <p:nvGrpSpPr>
                  <p:cNvPr id="1642" name="Google Shape;1642;p109"/>
                  <p:cNvGrpSpPr/>
                  <p:nvPr/>
                </p:nvGrpSpPr>
                <p:grpSpPr>
                  <a:xfrm>
                    <a:off x="4141787" y="3927475"/>
                    <a:ext cx="627062" cy="620712"/>
                    <a:chOff x="4141787" y="3927475"/>
                    <a:chExt cx="627062" cy="620712"/>
                  </a:xfrm>
                </p:grpSpPr>
                <p:sp>
                  <p:nvSpPr>
                    <p:cNvPr id="1643" name="Google Shape;1643;p109"/>
                    <p:cNvSpPr txBox="1"/>
                    <p:nvPr/>
                  </p:nvSpPr>
                  <p:spPr>
                    <a:xfrm>
                      <a:off x="4171950" y="3930650"/>
                      <a:ext cx="566737" cy="566737"/>
                    </a:xfrm>
                    <a:prstGeom prst="rect">
                      <a:avLst/>
                    </a:prstGeom>
                    <a:solidFill>
                      <a:srgbClr val="808080"/>
                    </a:solidFill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644" name="Google Shape;1644;p109"/>
                    <p:cNvSpPr txBox="1"/>
                    <p:nvPr/>
                  </p:nvSpPr>
                  <p:spPr>
                    <a:xfrm>
                      <a:off x="4141787" y="4508500"/>
                      <a:ext cx="627062" cy="39687"/>
                    </a:xfrm>
                    <a:prstGeom prst="rect">
                      <a:avLst/>
                    </a:prstGeom>
                    <a:solidFill>
                      <a:srgbClr val="808080"/>
                    </a:solidFill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cxnSp>
                  <p:nvCxnSpPr>
                    <p:cNvPr id="1645" name="Google Shape;1645;p109"/>
                    <p:cNvCxnSpPr/>
                    <p:nvPr/>
                  </p:nvCxnSpPr>
                  <p:spPr>
                    <a:xfrm>
                      <a:off x="4451350" y="3927475"/>
                      <a:ext cx="1587" cy="554037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1646" name="Google Shape;1646;p109"/>
                    <p:cNvCxnSpPr/>
                    <p:nvPr/>
                  </p:nvCxnSpPr>
                  <p:spPr>
                    <a:xfrm>
                      <a:off x="4168775" y="4213225"/>
                      <a:ext cx="565150" cy="1587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med" w="med" type="none"/>
                      <a:tailEnd len="med" w="med" type="none"/>
                    </a:ln>
                  </p:spPr>
                </p:cxnSp>
              </p:grpSp>
              <p:grpSp>
                <p:nvGrpSpPr>
                  <p:cNvPr id="1647" name="Google Shape;1647;p109"/>
                  <p:cNvGrpSpPr/>
                  <p:nvPr/>
                </p:nvGrpSpPr>
                <p:grpSpPr>
                  <a:xfrm>
                    <a:off x="4833937" y="4867275"/>
                    <a:ext cx="627062" cy="622300"/>
                    <a:chOff x="4833937" y="4867275"/>
                    <a:chExt cx="627062" cy="622300"/>
                  </a:xfrm>
                </p:grpSpPr>
                <p:sp>
                  <p:nvSpPr>
                    <p:cNvPr id="1648" name="Google Shape;1648;p109"/>
                    <p:cNvSpPr txBox="1"/>
                    <p:nvPr/>
                  </p:nvSpPr>
                  <p:spPr>
                    <a:xfrm>
                      <a:off x="4864100" y="4870450"/>
                      <a:ext cx="568325" cy="566737"/>
                    </a:xfrm>
                    <a:prstGeom prst="rect">
                      <a:avLst/>
                    </a:prstGeom>
                    <a:solidFill>
                      <a:srgbClr val="808080"/>
                    </a:solidFill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649" name="Google Shape;1649;p109"/>
                    <p:cNvSpPr txBox="1"/>
                    <p:nvPr/>
                  </p:nvSpPr>
                  <p:spPr>
                    <a:xfrm>
                      <a:off x="4833937" y="5448300"/>
                      <a:ext cx="627062" cy="41275"/>
                    </a:xfrm>
                    <a:prstGeom prst="rect">
                      <a:avLst/>
                    </a:prstGeom>
                    <a:solidFill>
                      <a:srgbClr val="808080"/>
                    </a:solidFill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cxnSp>
                  <p:nvCxnSpPr>
                    <p:cNvPr id="1650" name="Google Shape;1650;p109"/>
                    <p:cNvCxnSpPr/>
                    <p:nvPr/>
                  </p:nvCxnSpPr>
                  <p:spPr>
                    <a:xfrm>
                      <a:off x="5146675" y="4867275"/>
                      <a:ext cx="1587" cy="554037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1651" name="Google Shape;1651;p109"/>
                    <p:cNvCxnSpPr/>
                    <p:nvPr/>
                  </p:nvCxnSpPr>
                  <p:spPr>
                    <a:xfrm>
                      <a:off x="4860925" y="5154612"/>
                      <a:ext cx="568325" cy="1587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med" w="med" type="none"/>
                      <a:tailEnd len="med" w="med" type="none"/>
                    </a:ln>
                  </p:spPr>
                </p:cxnSp>
              </p:grpSp>
              <p:grpSp>
                <p:nvGrpSpPr>
                  <p:cNvPr id="1652" name="Google Shape;1652;p109"/>
                  <p:cNvGrpSpPr/>
                  <p:nvPr/>
                </p:nvGrpSpPr>
                <p:grpSpPr>
                  <a:xfrm>
                    <a:off x="5541962" y="4867275"/>
                    <a:ext cx="627062" cy="622300"/>
                    <a:chOff x="5541962" y="4867275"/>
                    <a:chExt cx="627062" cy="622300"/>
                  </a:xfrm>
                </p:grpSpPr>
                <p:sp>
                  <p:nvSpPr>
                    <p:cNvPr id="1653" name="Google Shape;1653;p109"/>
                    <p:cNvSpPr txBox="1"/>
                    <p:nvPr/>
                  </p:nvSpPr>
                  <p:spPr>
                    <a:xfrm>
                      <a:off x="5572125" y="4870450"/>
                      <a:ext cx="566737" cy="566737"/>
                    </a:xfrm>
                    <a:prstGeom prst="rect">
                      <a:avLst/>
                    </a:prstGeom>
                    <a:solidFill>
                      <a:srgbClr val="808080"/>
                    </a:solidFill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654" name="Google Shape;1654;p109"/>
                    <p:cNvSpPr txBox="1"/>
                    <p:nvPr/>
                  </p:nvSpPr>
                  <p:spPr>
                    <a:xfrm>
                      <a:off x="5541962" y="5448300"/>
                      <a:ext cx="627062" cy="41275"/>
                    </a:xfrm>
                    <a:prstGeom prst="rect">
                      <a:avLst/>
                    </a:prstGeom>
                    <a:solidFill>
                      <a:srgbClr val="808080"/>
                    </a:solidFill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cxnSp>
                  <p:nvCxnSpPr>
                    <p:cNvPr id="1655" name="Google Shape;1655;p109"/>
                    <p:cNvCxnSpPr/>
                    <p:nvPr/>
                  </p:nvCxnSpPr>
                  <p:spPr>
                    <a:xfrm>
                      <a:off x="5853112" y="4867275"/>
                      <a:ext cx="1587" cy="554037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1656" name="Google Shape;1656;p109"/>
                    <p:cNvCxnSpPr/>
                    <p:nvPr/>
                  </p:nvCxnSpPr>
                  <p:spPr>
                    <a:xfrm>
                      <a:off x="5570537" y="5154612"/>
                      <a:ext cx="569912" cy="1587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med" w="med" type="none"/>
                      <a:tailEnd len="med" w="med" type="none"/>
                    </a:ln>
                  </p:spPr>
                </p:cxnSp>
              </p:grpSp>
              <p:grpSp>
                <p:nvGrpSpPr>
                  <p:cNvPr id="1657" name="Google Shape;1657;p109"/>
                  <p:cNvGrpSpPr/>
                  <p:nvPr/>
                </p:nvGrpSpPr>
                <p:grpSpPr>
                  <a:xfrm>
                    <a:off x="2711450" y="3927475"/>
                    <a:ext cx="627062" cy="620712"/>
                    <a:chOff x="2711450" y="3927475"/>
                    <a:chExt cx="627062" cy="620712"/>
                  </a:xfrm>
                </p:grpSpPr>
                <p:sp>
                  <p:nvSpPr>
                    <p:cNvPr id="1658" name="Google Shape;1658;p109"/>
                    <p:cNvSpPr txBox="1"/>
                    <p:nvPr/>
                  </p:nvSpPr>
                  <p:spPr>
                    <a:xfrm>
                      <a:off x="2741612" y="3930650"/>
                      <a:ext cx="568325" cy="566737"/>
                    </a:xfrm>
                    <a:prstGeom prst="rect">
                      <a:avLst/>
                    </a:prstGeom>
                    <a:solidFill>
                      <a:srgbClr val="808080"/>
                    </a:solidFill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659" name="Google Shape;1659;p109"/>
                    <p:cNvSpPr txBox="1"/>
                    <p:nvPr/>
                  </p:nvSpPr>
                  <p:spPr>
                    <a:xfrm>
                      <a:off x="2711450" y="4508500"/>
                      <a:ext cx="627062" cy="39687"/>
                    </a:xfrm>
                    <a:prstGeom prst="rect">
                      <a:avLst/>
                    </a:prstGeom>
                    <a:solidFill>
                      <a:srgbClr val="808080"/>
                    </a:solidFill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cxnSp>
                  <p:nvCxnSpPr>
                    <p:cNvPr id="1660" name="Google Shape;1660;p109"/>
                    <p:cNvCxnSpPr/>
                    <p:nvPr/>
                  </p:nvCxnSpPr>
                  <p:spPr>
                    <a:xfrm>
                      <a:off x="3022600" y="3927475"/>
                      <a:ext cx="1587" cy="554037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1661" name="Google Shape;1661;p109"/>
                    <p:cNvCxnSpPr/>
                    <p:nvPr/>
                  </p:nvCxnSpPr>
                  <p:spPr>
                    <a:xfrm>
                      <a:off x="2740025" y="4213225"/>
                      <a:ext cx="565150" cy="1587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med" w="med" type="none"/>
                      <a:tailEnd len="med" w="med" type="none"/>
                    </a:ln>
                  </p:spPr>
                </p:cxnSp>
              </p:grpSp>
              <p:grpSp>
                <p:nvGrpSpPr>
                  <p:cNvPr id="1662" name="Google Shape;1662;p109"/>
                  <p:cNvGrpSpPr/>
                  <p:nvPr/>
                </p:nvGrpSpPr>
                <p:grpSpPr>
                  <a:xfrm>
                    <a:off x="3427412" y="3927475"/>
                    <a:ext cx="627062" cy="620712"/>
                    <a:chOff x="3427412" y="3927475"/>
                    <a:chExt cx="627062" cy="620712"/>
                  </a:xfrm>
                </p:grpSpPr>
                <p:sp>
                  <p:nvSpPr>
                    <p:cNvPr id="1663" name="Google Shape;1663;p109"/>
                    <p:cNvSpPr txBox="1"/>
                    <p:nvPr/>
                  </p:nvSpPr>
                  <p:spPr>
                    <a:xfrm>
                      <a:off x="3457575" y="3930650"/>
                      <a:ext cx="568325" cy="566737"/>
                    </a:xfrm>
                    <a:prstGeom prst="rect">
                      <a:avLst/>
                    </a:prstGeom>
                    <a:solidFill>
                      <a:srgbClr val="808080"/>
                    </a:solidFill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664" name="Google Shape;1664;p109"/>
                    <p:cNvSpPr txBox="1"/>
                    <p:nvPr/>
                  </p:nvSpPr>
                  <p:spPr>
                    <a:xfrm>
                      <a:off x="3427412" y="4508500"/>
                      <a:ext cx="627062" cy="39687"/>
                    </a:xfrm>
                    <a:prstGeom prst="rect">
                      <a:avLst/>
                    </a:prstGeom>
                    <a:solidFill>
                      <a:srgbClr val="808080"/>
                    </a:solidFill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cxnSp>
                  <p:nvCxnSpPr>
                    <p:cNvPr id="1665" name="Google Shape;1665;p109"/>
                    <p:cNvCxnSpPr/>
                    <p:nvPr/>
                  </p:nvCxnSpPr>
                  <p:spPr>
                    <a:xfrm>
                      <a:off x="3740150" y="3927475"/>
                      <a:ext cx="1587" cy="554037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1666" name="Google Shape;1666;p109"/>
                    <p:cNvCxnSpPr/>
                    <p:nvPr/>
                  </p:nvCxnSpPr>
                  <p:spPr>
                    <a:xfrm>
                      <a:off x="3454400" y="4213225"/>
                      <a:ext cx="568325" cy="3175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med" w="med" type="none"/>
                      <a:tailEnd len="med" w="med" type="none"/>
                    </a:ln>
                  </p:spPr>
                </p:cxnSp>
              </p:grpSp>
              <p:grpSp>
                <p:nvGrpSpPr>
                  <p:cNvPr id="1667" name="Google Shape;1667;p109"/>
                  <p:cNvGrpSpPr/>
                  <p:nvPr/>
                </p:nvGrpSpPr>
                <p:grpSpPr>
                  <a:xfrm>
                    <a:off x="6257925" y="3927475"/>
                    <a:ext cx="628650" cy="620712"/>
                    <a:chOff x="6257925" y="3927475"/>
                    <a:chExt cx="628650" cy="620712"/>
                  </a:xfrm>
                </p:grpSpPr>
                <p:sp>
                  <p:nvSpPr>
                    <p:cNvPr id="1668" name="Google Shape;1668;p109"/>
                    <p:cNvSpPr txBox="1"/>
                    <p:nvPr/>
                  </p:nvSpPr>
                  <p:spPr>
                    <a:xfrm>
                      <a:off x="6288087" y="3930650"/>
                      <a:ext cx="569912" cy="566737"/>
                    </a:xfrm>
                    <a:prstGeom prst="rect">
                      <a:avLst/>
                    </a:prstGeom>
                    <a:solidFill>
                      <a:srgbClr val="808080"/>
                    </a:solidFill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669" name="Google Shape;1669;p109"/>
                    <p:cNvSpPr txBox="1"/>
                    <p:nvPr/>
                  </p:nvSpPr>
                  <p:spPr>
                    <a:xfrm>
                      <a:off x="6257925" y="4508500"/>
                      <a:ext cx="628650" cy="39687"/>
                    </a:xfrm>
                    <a:prstGeom prst="rect">
                      <a:avLst/>
                    </a:prstGeom>
                    <a:solidFill>
                      <a:srgbClr val="808080"/>
                    </a:solidFill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cxnSp>
                  <p:nvCxnSpPr>
                    <p:cNvPr id="1670" name="Google Shape;1670;p109"/>
                    <p:cNvCxnSpPr/>
                    <p:nvPr/>
                  </p:nvCxnSpPr>
                  <p:spPr>
                    <a:xfrm>
                      <a:off x="6572250" y="3927475"/>
                      <a:ext cx="1587" cy="554037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1671" name="Google Shape;1671;p109"/>
                    <p:cNvCxnSpPr/>
                    <p:nvPr/>
                  </p:nvCxnSpPr>
                  <p:spPr>
                    <a:xfrm>
                      <a:off x="6286500" y="4213225"/>
                      <a:ext cx="568325" cy="3175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med" w="med" type="none"/>
                      <a:tailEnd len="med" w="med" type="none"/>
                    </a:ln>
                  </p:spPr>
                </p:cxnSp>
              </p:grpSp>
              <p:grpSp>
                <p:nvGrpSpPr>
                  <p:cNvPr id="1672" name="Google Shape;1672;p109"/>
                  <p:cNvGrpSpPr/>
                  <p:nvPr/>
                </p:nvGrpSpPr>
                <p:grpSpPr>
                  <a:xfrm>
                    <a:off x="1998662" y="3927475"/>
                    <a:ext cx="630237" cy="620712"/>
                    <a:chOff x="1998662" y="3927475"/>
                    <a:chExt cx="630237" cy="620712"/>
                  </a:xfrm>
                </p:grpSpPr>
                <p:sp>
                  <p:nvSpPr>
                    <p:cNvPr id="1673" name="Google Shape;1673;p109"/>
                    <p:cNvSpPr txBox="1"/>
                    <p:nvPr/>
                  </p:nvSpPr>
                  <p:spPr>
                    <a:xfrm>
                      <a:off x="2030412" y="3930650"/>
                      <a:ext cx="568325" cy="566737"/>
                    </a:xfrm>
                    <a:prstGeom prst="rect">
                      <a:avLst/>
                    </a:prstGeom>
                    <a:solidFill>
                      <a:srgbClr val="808080"/>
                    </a:solidFill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674" name="Google Shape;1674;p109"/>
                    <p:cNvSpPr txBox="1"/>
                    <p:nvPr/>
                  </p:nvSpPr>
                  <p:spPr>
                    <a:xfrm>
                      <a:off x="1998662" y="4508500"/>
                      <a:ext cx="630237" cy="39687"/>
                    </a:xfrm>
                    <a:prstGeom prst="rect">
                      <a:avLst/>
                    </a:prstGeom>
                    <a:solidFill>
                      <a:srgbClr val="808080"/>
                    </a:solidFill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cxnSp>
                  <p:nvCxnSpPr>
                    <p:cNvPr id="1675" name="Google Shape;1675;p109"/>
                    <p:cNvCxnSpPr/>
                    <p:nvPr/>
                  </p:nvCxnSpPr>
                  <p:spPr>
                    <a:xfrm>
                      <a:off x="2309812" y="3927475"/>
                      <a:ext cx="1587" cy="554037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1676" name="Google Shape;1676;p109"/>
                    <p:cNvCxnSpPr/>
                    <p:nvPr/>
                  </p:nvCxnSpPr>
                  <p:spPr>
                    <a:xfrm>
                      <a:off x="2027237" y="4213225"/>
                      <a:ext cx="571500" cy="1587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med" w="med" type="none"/>
                      <a:tailEnd len="med" w="med" type="none"/>
                    </a:ln>
                  </p:spPr>
                </p:cxnSp>
              </p:grpSp>
              <p:grpSp>
                <p:nvGrpSpPr>
                  <p:cNvPr id="1677" name="Google Shape;1677;p109"/>
                  <p:cNvGrpSpPr/>
                  <p:nvPr/>
                </p:nvGrpSpPr>
                <p:grpSpPr>
                  <a:xfrm>
                    <a:off x="4840287" y="3927475"/>
                    <a:ext cx="630237" cy="620712"/>
                    <a:chOff x="4840287" y="3927475"/>
                    <a:chExt cx="630237" cy="620712"/>
                  </a:xfrm>
                </p:grpSpPr>
                <p:sp>
                  <p:nvSpPr>
                    <p:cNvPr id="1678" name="Google Shape;1678;p109"/>
                    <p:cNvSpPr txBox="1"/>
                    <p:nvPr/>
                  </p:nvSpPr>
                  <p:spPr>
                    <a:xfrm>
                      <a:off x="4870450" y="3930650"/>
                      <a:ext cx="568325" cy="566737"/>
                    </a:xfrm>
                    <a:prstGeom prst="rect">
                      <a:avLst/>
                    </a:prstGeom>
                    <a:solidFill>
                      <a:srgbClr val="808080"/>
                    </a:solidFill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679" name="Google Shape;1679;p109"/>
                    <p:cNvSpPr txBox="1"/>
                    <p:nvPr/>
                  </p:nvSpPr>
                  <p:spPr>
                    <a:xfrm>
                      <a:off x="4840287" y="4508500"/>
                      <a:ext cx="630237" cy="39687"/>
                    </a:xfrm>
                    <a:prstGeom prst="rect">
                      <a:avLst/>
                    </a:prstGeom>
                    <a:solidFill>
                      <a:srgbClr val="808080"/>
                    </a:solidFill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cxnSp>
                  <p:nvCxnSpPr>
                    <p:cNvPr id="1680" name="Google Shape;1680;p109"/>
                    <p:cNvCxnSpPr/>
                    <p:nvPr/>
                  </p:nvCxnSpPr>
                  <p:spPr>
                    <a:xfrm>
                      <a:off x="5153025" y="3927475"/>
                      <a:ext cx="1587" cy="554037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1681" name="Google Shape;1681;p109"/>
                    <p:cNvCxnSpPr/>
                    <p:nvPr/>
                  </p:nvCxnSpPr>
                  <p:spPr>
                    <a:xfrm>
                      <a:off x="4870450" y="4213225"/>
                      <a:ext cx="566737" cy="3175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med" w="med" type="none"/>
                      <a:tailEnd len="med" w="med" type="none"/>
                    </a:ln>
                  </p:spPr>
                </p:cxnSp>
              </p:grpSp>
              <p:grpSp>
                <p:nvGrpSpPr>
                  <p:cNvPr id="1682" name="Google Shape;1682;p109"/>
                  <p:cNvGrpSpPr/>
                  <p:nvPr/>
                </p:nvGrpSpPr>
                <p:grpSpPr>
                  <a:xfrm>
                    <a:off x="5551487" y="3927475"/>
                    <a:ext cx="625475" cy="620712"/>
                    <a:chOff x="5551487" y="3927475"/>
                    <a:chExt cx="625475" cy="620712"/>
                  </a:xfrm>
                </p:grpSpPr>
                <p:sp>
                  <p:nvSpPr>
                    <p:cNvPr id="1683" name="Google Shape;1683;p109"/>
                    <p:cNvSpPr txBox="1"/>
                    <p:nvPr/>
                  </p:nvSpPr>
                  <p:spPr>
                    <a:xfrm>
                      <a:off x="5580062" y="3930650"/>
                      <a:ext cx="568325" cy="566737"/>
                    </a:xfrm>
                    <a:prstGeom prst="rect">
                      <a:avLst/>
                    </a:prstGeom>
                    <a:solidFill>
                      <a:srgbClr val="808080"/>
                    </a:solidFill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684" name="Google Shape;1684;p109"/>
                    <p:cNvSpPr txBox="1"/>
                    <p:nvPr/>
                  </p:nvSpPr>
                  <p:spPr>
                    <a:xfrm>
                      <a:off x="5551487" y="4508500"/>
                      <a:ext cx="625475" cy="39687"/>
                    </a:xfrm>
                    <a:prstGeom prst="rect">
                      <a:avLst/>
                    </a:prstGeom>
                    <a:solidFill>
                      <a:srgbClr val="808080"/>
                    </a:solidFill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3200" u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cxnSp>
                  <p:nvCxnSpPr>
                    <p:cNvPr id="1685" name="Google Shape;1685;p109"/>
                    <p:cNvCxnSpPr/>
                    <p:nvPr/>
                  </p:nvCxnSpPr>
                  <p:spPr>
                    <a:xfrm>
                      <a:off x="5862637" y="3927475"/>
                      <a:ext cx="1587" cy="554037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1686" name="Google Shape;1686;p109"/>
                    <p:cNvCxnSpPr/>
                    <p:nvPr/>
                  </p:nvCxnSpPr>
                  <p:spPr>
                    <a:xfrm>
                      <a:off x="5576887" y="4213225"/>
                      <a:ext cx="569912" cy="3175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000000"/>
                      </a:solidFill>
                      <a:prstDash val="solid"/>
                      <a:miter lim="800000"/>
                      <a:headEnd len="med" w="med" type="none"/>
                      <a:tailEnd len="med" w="med" type="none"/>
                    </a:ln>
                  </p:spPr>
                </p:cxnSp>
              </p:grpSp>
            </p:grpSp>
            <p:grpSp>
              <p:nvGrpSpPr>
                <p:cNvPr id="1687" name="Google Shape;1687;p109"/>
                <p:cNvGrpSpPr/>
                <p:nvPr/>
              </p:nvGrpSpPr>
              <p:grpSpPr>
                <a:xfrm>
                  <a:off x="4149725" y="4813300"/>
                  <a:ext cx="592137" cy="855662"/>
                  <a:chOff x="4149725" y="4813300"/>
                  <a:chExt cx="592137" cy="855662"/>
                </a:xfrm>
              </p:grpSpPr>
              <p:sp>
                <p:nvSpPr>
                  <p:cNvPr id="1688" name="Google Shape;1688;p109"/>
                  <p:cNvSpPr txBox="1"/>
                  <p:nvPr/>
                </p:nvSpPr>
                <p:spPr>
                  <a:xfrm>
                    <a:off x="4149725" y="4813300"/>
                    <a:ext cx="592137" cy="855662"/>
                  </a:xfrm>
                  <a:prstGeom prst="rect">
                    <a:avLst/>
                  </a:prstGeom>
                  <a:solidFill>
                    <a:srgbClr val="808080"/>
                  </a:solidFill>
                  <a:ln cap="flat" cmpd="sng" w="19050">
                    <a:solidFill>
                      <a:srgbClr val="000000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89" name="Google Shape;1689;p109"/>
                  <p:cNvSpPr txBox="1"/>
                  <p:nvPr/>
                </p:nvSpPr>
                <p:spPr>
                  <a:xfrm>
                    <a:off x="4211637" y="4902200"/>
                    <a:ext cx="455612" cy="715962"/>
                  </a:xfrm>
                  <a:prstGeom prst="rect">
                    <a:avLst/>
                  </a:prstGeom>
                  <a:solidFill>
                    <a:srgbClr val="808080"/>
                  </a:solidFill>
                  <a:ln cap="flat" cmpd="sng" w="19050">
                    <a:solidFill>
                      <a:srgbClr val="000000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90" name="Google Shape;1690;p109"/>
                  <p:cNvSpPr/>
                  <p:nvPr/>
                </p:nvSpPr>
                <p:spPr>
                  <a:xfrm>
                    <a:off x="4584700" y="5259387"/>
                    <a:ext cx="28575" cy="23812"/>
                  </a:xfrm>
                  <a:prstGeom prst="ellipse">
                    <a:avLst/>
                  </a:prstGeom>
                  <a:solidFill>
                    <a:srgbClr val="C0C0C0"/>
                  </a:solidFill>
                  <a:ln cap="flat" cmpd="sng" w="19050">
                    <a:solidFill>
                      <a:srgbClr val="000000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320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110"/>
          <p:cNvSpPr txBox="1"/>
          <p:nvPr>
            <p:ph type="title"/>
          </p:nvPr>
        </p:nvSpPr>
        <p:spPr>
          <a:xfrm>
            <a:off x="685800" y="1333500"/>
            <a:ext cx="7772400" cy="7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Types of Visual Display</a:t>
            </a:r>
            <a:endParaRPr/>
          </a:p>
        </p:txBody>
      </p:sp>
      <p:sp>
        <p:nvSpPr>
          <p:cNvPr id="1696" name="Google Shape;1696;p110"/>
          <p:cNvSpPr txBox="1"/>
          <p:nvPr>
            <p:ph idx="1" type="body"/>
          </p:nvPr>
        </p:nvSpPr>
        <p:spPr>
          <a:xfrm>
            <a:off x="685800" y="2336800"/>
            <a:ext cx="77724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1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Begin implementing Visual Display with:</a:t>
            </a:r>
            <a:endParaRPr b="1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Designated Locations </a:t>
            </a:r>
            <a:endParaRPr/>
          </a:p>
          <a:p>
            <a:pPr indent="-284162" lvl="1" marL="741362" marR="0" rtl="0" algn="l">
              <a:lnSpc>
                <a:spcPct val="15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Indicate danger;  Set limits;  Make work easier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Information Boards 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 Instructions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Checklists</a:t>
            </a:r>
            <a:endParaRPr/>
          </a:p>
          <a:p>
            <a:pPr indent="-203200" lvl="0" marL="342900" marR="0" rtl="0" algn="l"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p111"/>
          <p:cNvSpPr txBox="1"/>
          <p:nvPr>
            <p:ph type="title"/>
          </p:nvPr>
        </p:nvSpPr>
        <p:spPr>
          <a:xfrm>
            <a:off x="381000" y="1117600"/>
            <a:ext cx="8382000" cy="6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Start with Designated Locations</a:t>
            </a:r>
            <a:endParaRPr/>
          </a:p>
        </p:txBody>
      </p:sp>
      <p:pic>
        <p:nvPicPr>
          <p:cNvPr id="1702" name="Google Shape;1702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827212"/>
            <a:ext cx="3803650" cy="39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3" name="Google Shape;1703;p111"/>
          <p:cNvSpPr txBox="1"/>
          <p:nvPr>
            <p:ph idx="1" type="body"/>
          </p:nvPr>
        </p:nvSpPr>
        <p:spPr>
          <a:xfrm>
            <a:off x="4572000" y="2133600"/>
            <a:ext cx="4419600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Designated Locations: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Indicate danger 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 limits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Tell us </a:t>
            </a:r>
            <a:r>
              <a:rPr b="1" i="1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</a:t>
            </a: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1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where</a:t>
            </a: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b="1" i="1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many</a:t>
            </a:r>
            <a:endParaRPr/>
          </a:p>
        </p:txBody>
      </p:sp>
      <p:sp>
        <p:nvSpPr>
          <p:cNvPr id="1704" name="Google Shape;1704;p111"/>
          <p:cNvSpPr txBox="1"/>
          <p:nvPr/>
        </p:nvSpPr>
        <p:spPr>
          <a:xfrm>
            <a:off x="433387" y="5600700"/>
            <a:ext cx="8278812" cy="11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1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Designated Locations are the </a:t>
            </a:r>
            <a:r>
              <a:rPr b="1" i="0" lang="en-US" sz="2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</a:t>
            </a:r>
            <a:r>
              <a:rPr b="1" i="0" lang="en-US" sz="28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type of Visual Display to be implemented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112"/>
          <p:cNvSpPr txBox="1"/>
          <p:nvPr>
            <p:ph type="title"/>
          </p:nvPr>
        </p:nvSpPr>
        <p:spPr>
          <a:xfrm>
            <a:off x="674687" y="1100137"/>
            <a:ext cx="77724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Designated Location Example</a:t>
            </a:r>
            <a:endParaRPr/>
          </a:p>
        </p:txBody>
      </p:sp>
      <p:sp>
        <p:nvSpPr>
          <p:cNvPr id="1710" name="Google Shape;1710;p112"/>
          <p:cNvSpPr txBox="1"/>
          <p:nvPr/>
        </p:nvSpPr>
        <p:spPr>
          <a:xfrm>
            <a:off x="1457325" y="2647950"/>
            <a:ext cx="2224087" cy="2173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location is </a:t>
            </a:r>
            <a:endParaRPr/>
          </a:p>
          <a:p>
            <a:pPr indent="0" lvl="0" marL="0" marR="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exclusively for</a:t>
            </a:r>
            <a:endParaRPr/>
          </a:p>
          <a:p>
            <a:pPr indent="0" lvl="0" marL="0" marR="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fire safety</a:t>
            </a:r>
            <a:endParaRPr/>
          </a:p>
        </p:txBody>
      </p:sp>
      <p:pic>
        <p:nvPicPr>
          <p:cNvPr descr="C:\Documents and Settings\brownld\Desktop\Photos\Image37_VM001.jpg" id="1711" name="Google Shape;1711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4462" y="1590675"/>
            <a:ext cx="3952875" cy="48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2"/>
          <p:cNvSpPr txBox="1"/>
          <p:nvPr>
            <p:ph type="title"/>
          </p:nvPr>
        </p:nvSpPr>
        <p:spPr>
          <a:xfrm>
            <a:off x="569912" y="957262"/>
            <a:ext cx="7997825" cy="557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1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What is our current situation ?</a:t>
            </a:r>
            <a:endParaRPr/>
          </a:p>
        </p:txBody>
      </p:sp>
      <p:sp>
        <p:nvSpPr>
          <p:cNvPr id="158" name="Google Shape;158;p32"/>
          <p:cNvSpPr txBox="1"/>
          <p:nvPr>
            <p:ph idx="1" type="body"/>
          </p:nvPr>
        </p:nvSpPr>
        <p:spPr>
          <a:xfrm>
            <a:off x="598487" y="2044700"/>
            <a:ext cx="3919537" cy="3408362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would you describe your current workplace situation?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Consider:</a:t>
            </a:r>
            <a:endParaRPr/>
          </a:p>
          <a:p>
            <a:pPr indent="-284162" lvl="1" marL="741362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Personal Safety</a:t>
            </a:r>
            <a:endParaRPr/>
          </a:p>
          <a:p>
            <a:pPr indent="-284162" lvl="1" marL="741362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Physical environment</a:t>
            </a:r>
            <a:endParaRPr/>
          </a:p>
          <a:p>
            <a:pPr indent="-284162" lvl="1" marL="741362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processes</a:t>
            </a:r>
            <a:endParaRPr/>
          </a:p>
          <a:p>
            <a:pPr indent="-284162" lvl="1" marL="741362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Information  access</a:t>
            </a:r>
            <a:endParaRPr/>
          </a:p>
        </p:txBody>
      </p:sp>
      <p:sp>
        <p:nvSpPr>
          <p:cNvPr id="159" name="Google Shape;159;p32"/>
          <p:cNvSpPr/>
          <p:nvPr>
            <p:ph idx="2" type="media"/>
          </p:nvPr>
        </p:nvSpPr>
        <p:spPr>
          <a:xfrm>
            <a:off x="5002212" y="1633537"/>
            <a:ext cx="3919537" cy="4570412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2032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4250" y="2127250"/>
            <a:ext cx="4133849" cy="4133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2"/>
          <p:cNvSpPr txBox="1"/>
          <p:nvPr/>
        </p:nvSpPr>
        <p:spPr>
          <a:xfrm>
            <a:off x="5775325" y="2193925"/>
            <a:ext cx="9969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Safety</a:t>
            </a:r>
            <a:endParaRPr/>
          </a:p>
        </p:txBody>
      </p:sp>
      <p:sp>
        <p:nvSpPr>
          <p:cNvPr id="162" name="Google Shape;162;p32"/>
          <p:cNvSpPr txBox="1"/>
          <p:nvPr/>
        </p:nvSpPr>
        <p:spPr>
          <a:xfrm>
            <a:off x="5013325" y="3641725"/>
            <a:ext cx="11414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 P O</a:t>
            </a:r>
            <a:endParaRPr/>
          </a:p>
        </p:txBody>
      </p:sp>
      <p:sp>
        <p:nvSpPr>
          <p:cNvPr id="163" name="Google Shape;163;p32"/>
          <p:cNvSpPr txBox="1"/>
          <p:nvPr/>
        </p:nvSpPr>
        <p:spPr>
          <a:xfrm>
            <a:off x="6461125" y="3641725"/>
            <a:ext cx="11652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</a:t>
            </a:r>
            <a:endParaRPr/>
          </a:p>
        </p:txBody>
      </p:sp>
      <p:sp>
        <p:nvSpPr>
          <p:cNvPr id="164" name="Google Shape;164;p32"/>
          <p:cNvSpPr txBox="1"/>
          <p:nvPr/>
        </p:nvSpPr>
        <p:spPr>
          <a:xfrm>
            <a:off x="4784725" y="5013325"/>
            <a:ext cx="10477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People</a:t>
            </a:r>
            <a:endParaRPr/>
          </a:p>
        </p:txBody>
      </p:sp>
      <p:sp>
        <p:nvSpPr>
          <p:cNvPr id="165" name="Google Shape;165;p32"/>
          <p:cNvSpPr txBox="1"/>
          <p:nvPr/>
        </p:nvSpPr>
        <p:spPr>
          <a:xfrm>
            <a:off x="6156325" y="5089525"/>
            <a:ext cx="811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</a:t>
            </a:r>
            <a:endParaRPr/>
          </a:p>
        </p:txBody>
      </p:sp>
      <p:sp>
        <p:nvSpPr>
          <p:cNvPr id="166" name="Google Shape;166;p32"/>
          <p:cNvSpPr txBox="1"/>
          <p:nvPr/>
        </p:nvSpPr>
        <p:spPr>
          <a:xfrm>
            <a:off x="7375525" y="5059362"/>
            <a:ext cx="122872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Machines</a:t>
            </a:r>
            <a:endParaRPr/>
          </a:p>
        </p:txBody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113"/>
          <p:cNvSpPr txBox="1"/>
          <p:nvPr>
            <p:ph type="title"/>
          </p:nvPr>
        </p:nvSpPr>
        <p:spPr>
          <a:xfrm>
            <a:off x="685800" y="977900"/>
            <a:ext cx="77724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Designated Location Example</a:t>
            </a:r>
            <a:endParaRPr/>
          </a:p>
        </p:txBody>
      </p:sp>
      <p:sp>
        <p:nvSpPr>
          <p:cNvPr id="1717" name="Google Shape;1717;p113"/>
          <p:cNvSpPr txBox="1"/>
          <p:nvPr/>
        </p:nvSpPr>
        <p:spPr>
          <a:xfrm>
            <a:off x="857250" y="6200775"/>
            <a:ext cx="7442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Components  Kanban:  What, Where, and How many</a:t>
            </a:r>
            <a:endParaRPr/>
          </a:p>
        </p:txBody>
      </p:sp>
      <p:pic>
        <p:nvPicPr>
          <p:cNvPr descr="C:\Documents and Settings\brownld\Desktop\Photos\Image38_VM001.jpg" id="1718" name="Google Shape;1718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650" y="1685925"/>
            <a:ext cx="6877050" cy="4418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114"/>
          <p:cNvSpPr txBox="1"/>
          <p:nvPr>
            <p:ph type="title"/>
          </p:nvPr>
        </p:nvSpPr>
        <p:spPr>
          <a:xfrm>
            <a:off x="701675" y="1185862"/>
            <a:ext cx="7772400" cy="4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Floor Labeling Example</a:t>
            </a:r>
            <a:endParaRPr/>
          </a:p>
        </p:txBody>
      </p:sp>
      <p:pic>
        <p:nvPicPr>
          <p:cNvPr descr="C:\Documents and Settings\brownld\Desktop\Photos\Image39_VM001.jpg" id="1724" name="Google Shape;1724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1412" y="1727200"/>
            <a:ext cx="6837362" cy="4875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115"/>
          <p:cNvSpPr txBox="1"/>
          <p:nvPr>
            <p:ph type="title"/>
          </p:nvPr>
        </p:nvSpPr>
        <p:spPr>
          <a:xfrm>
            <a:off x="685800" y="1320800"/>
            <a:ext cx="7772400" cy="5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Designated Location Example</a:t>
            </a:r>
            <a:endParaRPr/>
          </a:p>
        </p:txBody>
      </p:sp>
      <p:pic>
        <p:nvPicPr>
          <p:cNvPr descr="C:\Documents and Settings\brownld\Desktop\Photos\Image40_VM001.jpg" id="1730" name="Google Shape;1730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4787" y="1919287"/>
            <a:ext cx="6145212" cy="460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116"/>
          <p:cNvSpPr txBox="1"/>
          <p:nvPr>
            <p:ph type="title"/>
          </p:nvPr>
        </p:nvSpPr>
        <p:spPr>
          <a:xfrm>
            <a:off x="304800" y="1498600"/>
            <a:ext cx="8534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Would you pay for a dozen eggs ?</a:t>
            </a:r>
            <a:endParaRPr/>
          </a:p>
        </p:txBody>
      </p:sp>
      <p:grpSp>
        <p:nvGrpSpPr>
          <p:cNvPr id="1736" name="Google Shape;1736;p116"/>
          <p:cNvGrpSpPr/>
          <p:nvPr/>
        </p:nvGrpSpPr>
        <p:grpSpPr>
          <a:xfrm>
            <a:off x="414337" y="2827337"/>
            <a:ext cx="8310562" cy="3298825"/>
            <a:chOff x="414337" y="2078037"/>
            <a:chExt cx="8310562" cy="3298825"/>
          </a:xfrm>
        </p:grpSpPr>
        <p:sp>
          <p:nvSpPr>
            <p:cNvPr id="1737" name="Google Shape;1737;p116"/>
            <p:cNvSpPr/>
            <p:nvPr/>
          </p:nvSpPr>
          <p:spPr>
            <a:xfrm>
              <a:off x="1733550" y="4160837"/>
              <a:ext cx="6742112" cy="1054100"/>
            </a:xfrm>
            <a:custGeom>
              <a:rect b="b" l="l" r="r" t="t"/>
              <a:pathLst>
                <a:path extrusionOk="0" h="664" w="4247">
                  <a:moveTo>
                    <a:pt x="4246" y="0"/>
                  </a:moveTo>
                  <a:lnTo>
                    <a:pt x="4183" y="38"/>
                  </a:lnTo>
                  <a:lnTo>
                    <a:pt x="4151" y="65"/>
                  </a:lnTo>
                  <a:lnTo>
                    <a:pt x="4126" y="100"/>
                  </a:lnTo>
                  <a:lnTo>
                    <a:pt x="4107" y="141"/>
                  </a:lnTo>
                  <a:lnTo>
                    <a:pt x="4095" y="177"/>
                  </a:lnTo>
                  <a:lnTo>
                    <a:pt x="4087" y="212"/>
                  </a:lnTo>
                  <a:lnTo>
                    <a:pt x="4084" y="235"/>
                  </a:lnTo>
                  <a:lnTo>
                    <a:pt x="4077" y="260"/>
                  </a:lnTo>
                  <a:lnTo>
                    <a:pt x="4067" y="292"/>
                  </a:lnTo>
                  <a:lnTo>
                    <a:pt x="4056" y="325"/>
                  </a:lnTo>
                  <a:lnTo>
                    <a:pt x="4044" y="359"/>
                  </a:lnTo>
                  <a:lnTo>
                    <a:pt x="4028" y="396"/>
                  </a:lnTo>
                  <a:lnTo>
                    <a:pt x="4012" y="434"/>
                  </a:lnTo>
                  <a:lnTo>
                    <a:pt x="3991" y="470"/>
                  </a:lnTo>
                  <a:lnTo>
                    <a:pt x="3973" y="505"/>
                  </a:lnTo>
                  <a:lnTo>
                    <a:pt x="3951" y="539"/>
                  </a:lnTo>
                  <a:lnTo>
                    <a:pt x="3929" y="570"/>
                  </a:lnTo>
                  <a:lnTo>
                    <a:pt x="3901" y="600"/>
                  </a:lnTo>
                  <a:lnTo>
                    <a:pt x="3876" y="624"/>
                  </a:lnTo>
                  <a:lnTo>
                    <a:pt x="3847" y="641"/>
                  </a:lnTo>
                  <a:lnTo>
                    <a:pt x="3819" y="655"/>
                  </a:lnTo>
                  <a:lnTo>
                    <a:pt x="3786" y="661"/>
                  </a:lnTo>
                  <a:lnTo>
                    <a:pt x="3711" y="663"/>
                  </a:lnTo>
                  <a:lnTo>
                    <a:pt x="3680" y="655"/>
                  </a:lnTo>
                  <a:lnTo>
                    <a:pt x="3654" y="645"/>
                  </a:lnTo>
                  <a:lnTo>
                    <a:pt x="3631" y="631"/>
                  </a:lnTo>
                  <a:lnTo>
                    <a:pt x="3608" y="614"/>
                  </a:lnTo>
                  <a:lnTo>
                    <a:pt x="3187" y="518"/>
                  </a:lnTo>
                  <a:lnTo>
                    <a:pt x="3155" y="564"/>
                  </a:lnTo>
                  <a:lnTo>
                    <a:pt x="3119" y="607"/>
                  </a:lnTo>
                  <a:lnTo>
                    <a:pt x="3083" y="637"/>
                  </a:lnTo>
                  <a:lnTo>
                    <a:pt x="3037" y="651"/>
                  </a:lnTo>
                  <a:lnTo>
                    <a:pt x="2960" y="652"/>
                  </a:lnTo>
                  <a:lnTo>
                    <a:pt x="2932" y="645"/>
                  </a:lnTo>
                  <a:lnTo>
                    <a:pt x="2905" y="635"/>
                  </a:lnTo>
                  <a:lnTo>
                    <a:pt x="2886" y="621"/>
                  </a:lnTo>
                  <a:lnTo>
                    <a:pt x="2864" y="607"/>
                  </a:lnTo>
                  <a:lnTo>
                    <a:pt x="2845" y="588"/>
                  </a:lnTo>
                  <a:lnTo>
                    <a:pt x="2413" y="564"/>
                  </a:lnTo>
                  <a:lnTo>
                    <a:pt x="2396" y="584"/>
                  </a:lnTo>
                  <a:lnTo>
                    <a:pt x="2378" y="603"/>
                  </a:lnTo>
                  <a:lnTo>
                    <a:pt x="2361" y="618"/>
                  </a:lnTo>
                  <a:lnTo>
                    <a:pt x="2341" y="631"/>
                  </a:lnTo>
                  <a:lnTo>
                    <a:pt x="2321" y="639"/>
                  </a:lnTo>
                  <a:lnTo>
                    <a:pt x="2298" y="644"/>
                  </a:lnTo>
                  <a:lnTo>
                    <a:pt x="2226" y="647"/>
                  </a:lnTo>
                  <a:lnTo>
                    <a:pt x="2198" y="639"/>
                  </a:lnTo>
                  <a:lnTo>
                    <a:pt x="2173" y="630"/>
                  </a:lnTo>
                  <a:lnTo>
                    <a:pt x="2151" y="618"/>
                  </a:lnTo>
                  <a:lnTo>
                    <a:pt x="2131" y="603"/>
                  </a:lnTo>
                  <a:lnTo>
                    <a:pt x="1698" y="601"/>
                  </a:lnTo>
                  <a:lnTo>
                    <a:pt x="1663" y="627"/>
                  </a:lnTo>
                  <a:lnTo>
                    <a:pt x="1645" y="634"/>
                  </a:lnTo>
                  <a:lnTo>
                    <a:pt x="1622" y="639"/>
                  </a:lnTo>
                  <a:lnTo>
                    <a:pt x="1551" y="641"/>
                  </a:lnTo>
                  <a:lnTo>
                    <a:pt x="1522" y="634"/>
                  </a:lnTo>
                  <a:lnTo>
                    <a:pt x="1498" y="625"/>
                  </a:lnTo>
                  <a:lnTo>
                    <a:pt x="1476" y="613"/>
                  </a:lnTo>
                  <a:lnTo>
                    <a:pt x="1456" y="600"/>
                  </a:lnTo>
                  <a:lnTo>
                    <a:pt x="1438" y="583"/>
                  </a:lnTo>
                  <a:lnTo>
                    <a:pt x="1042" y="578"/>
                  </a:lnTo>
                  <a:lnTo>
                    <a:pt x="1009" y="607"/>
                  </a:lnTo>
                  <a:lnTo>
                    <a:pt x="990" y="618"/>
                  </a:lnTo>
                  <a:lnTo>
                    <a:pt x="972" y="627"/>
                  </a:lnTo>
                  <a:lnTo>
                    <a:pt x="949" y="631"/>
                  </a:lnTo>
                  <a:lnTo>
                    <a:pt x="879" y="633"/>
                  </a:lnTo>
                  <a:lnTo>
                    <a:pt x="850" y="627"/>
                  </a:lnTo>
                  <a:lnTo>
                    <a:pt x="826" y="618"/>
                  </a:lnTo>
                  <a:lnTo>
                    <a:pt x="807" y="607"/>
                  </a:lnTo>
                  <a:lnTo>
                    <a:pt x="788" y="596"/>
                  </a:lnTo>
                  <a:lnTo>
                    <a:pt x="330" y="577"/>
                  </a:lnTo>
                  <a:lnTo>
                    <a:pt x="296" y="604"/>
                  </a:lnTo>
                  <a:lnTo>
                    <a:pt x="279" y="614"/>
                  </a:lnTo>
                  <a:lnTo>
                    <a:pt x="261" y="619"/>
                  </a:lnTo>
                  <a:lnTo>
                    <a:pt x="241" y="625"/>
                  </a:lnTo>
                  <a:lnTo>
                    <a:pt x="170" y="627"/>
                  </a:lnTo>
                  <a:lnTo>
                    <a:pt x="127" y="619"/>
                  </a:lnTo>
                  <a:lnTo>
                    <a:pt x="83" y="603"/>
                  </a:lnTo>
                  <a:lnTo>
                    <a:pt x="41" y="577"/>
                  </a:lnTo>
                  <a:lnTo>
                    <a:pt x="0" y="543"/>
                  </a:lnTo>
                  <a:lnTo>
                    <a:pt x="3717" y="165"/>
                  </a:lnTo>
                  <a:lnTo>
                    <a:pt x="3903" y="19"/>
                  </a:lnTo>
                  <a:lnTo>
                    <a:pt x="4246" y="0"/>
                  </a:lnTo>
                </a:path>
              </a:pathLst>
            </a:custGeom>
            <a:solidFill>
              <a:srgbClr val="FF5700"/>
            </a:solidFill>
            <a:ln cap="rnd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116"/>
            <p:cNvSpPr/>
            <p:nvPr/>
          </p:nvSpPr>
          <p:spPr>
            <a:xfrm>
              <a:off x="2209800" y="2241550"/>
              <a:ext cx="415925" cy="215900"/>
            </a:xfrm>
            <a:custGeom>
              <a:rect b="b" l="l" r="r" t="t"/>
              <a:pathLst>
                <a:path extrusionOk="0" h="136" w="262">
                  <a:moveTo>
                    <a:pt x="0" y="5"/>
                  </a:moveTo>
                  <a:lnTo>
                    <a:pt x="261" y="0"/>
                  </a:lnTo>
                  <a:lnTo>
                    <a:pt x="261" y="131"/>
                  </a:lnTo>
                  <a:lnTo>
                    <a:pt x="0" y="135"/>
                  </a:lnTo>
                  <a:lnTo>
                    <a:pt x="0" y="5"/>
                  </a:lnTo>
                </a:path>
              </a:pathLst>
            </a:custGeom>
            <a:solidFill>
              <a:srgbClr val="FFFF00"/>
            </a:solidFill>
            <a:ln cap="rnd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116"/>
            <p:cNvSpPr/>
            <p:nvPr/>
          </p:nvSpPr>
          <p:spPr>
            <a:xfrm>
              <a:off x="6726237" y="2165350"/>
              <a:ext cx="492125" cy="252412"/>
            </a:xfrm>
            <a:custGeom>
              <a:rect b="b" l="l" r="r" t="t"/>
              <a:pathLst>
                <a:path extrusionOk="0" h="159" w="310">
                  <a:moveTo>
                    <a:pt x="0" y="4"/>
                  </a:moveTo>
                  <a:lnTo>
                    <a:pt x="309" y="0"/>
                  </a:lnTo>
                  <a:lnTo>
                    <a:pt x="309" y="153"/>
                  </a:lnTo>
                  <a:lnTo>
                    <a:pt x="0" y="158"/>
                  </a:lnTo>
                  <a:lnTo>
                    <a:pt x="0" y="4"/>
                  </a:lnTo>
                </a:path>
              </a:pathLst>
            </a:custGeom>
            <a:solidFill>
              <a:srgbClr val="FFFF00"/>
            </a:solidFill>
            <a:ln cap="rnd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116"/>
            <p:cNvSpPr/>
            <p:nvPr/>
          </p:nvSpPr>
          <p:spPr>
            <a:xfrm>
              <a:off x="1282700" y="2482850"/>
              <a:ext cx="7181850" cy="1774825"/>
            </a:xfrm>
            <a:custGeom>
              <a:rect b="b" l="l" r="r" t="t"/>
              <a:pathLst>
                <a:path extrusionOk="0" h="1118" w="4524">
                  <a:moveTo>
                    <a:pt x="0" y="79"/>
                  </a:moveTo>
                  <a:lnTo>
                    <a:pt x="4523" y="0"/>
                  </a:lnTo>
                  <a:lnTo>
                    <a:pt x="4523" y="1039"/>
                  </a:lnTo>
                  <a:lnTo>
                    <a:pt x="0" y="1117"/>
                  </a:lnTo>
                  <a:lnTo>
                    <a:pt x="0" y="79"/>
                  </a:lnTo>
                </a:path>
              </a:pathLst>
            </a:custGeom>
            <a:solidFill>
              <a:srgbClr val="FFFF00"/>
            </a:solidFill>
            <a:ln cap="rnd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41" name="Google Shape;1741;p116"/>
            <p:cNvGrpSpPr/>
            <p:nvPr/>
          </p:nvGrpSpPr>
          <p:grpSpPr>
            <a:xfrm>
              <a:off x="963612" y="2078037"/>
              <a:ext cx="7753350" cy="3298825"/>
              <a:chOff x="963612" y="2078037"/>
              <a:chExt cx="7753350" cy="3298825"/>
            </a:xfrm>
          </p:grpSpPr>
          <p:sp>
            <p:nvSpPr>
              <p:cNvPr id="1742" name="Google Shape;1742;p116"/>
              <p:cNvSpPr/>
              <p:nvPr/>
            </p:nvSpPr>
            <p:spPr>
              <a:xfrm>
                <a:off x="963612" y="2078037"/>
                <a:ext cx="7753350" cy="2185987"/>
              </a:xfrm>
              <a:custGeom>
                <a:rect b="b" l="l" r="r" t="t"/>
                <a:pathLst>
                  <a:path extrusionOk="0" h="1377" w="4884">
                    <a:moveTo>
                      <a:pt x="0" y="85"/>
                    </a:moveTo>
                    <a:lnTo>
                      <a:pt x="4883" y="0"/>
                    </a:lnTo>
                    <a:lnTo>
                      <a:pt x="4883" y="1289"/>
                    </a:lnTo>
                    <a:lnTo>
                      <a:pt x="0" y="1376"/>
                    </a:lnTo>
                    <a:lnTo>
                      <a:pt x="0" y="85"/>
                    </a:lnTo>
                  </a:path>
                </a:pathLst>
              </a:custGeom>
              <a:solidFill>
                <a:srgbClr val="FFFF00"/>
              </a:solidFill>
              <a:ln cap="rnd" cmpd="sng" w="127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3" name="Google Shape;1743;p116"/>
              <p:cNvSpPr/>
              <p:nvPr/>
            </p:nvSpPr>
            <p:spPr>
              <a:xfrm>
                <a:off x="990600" y="4338637"/>
                <a:ext cx="7162800" cy="1038225"/>
              </a:xfrm>
              <a:custGeom>
                <a:rect b="b" l="l" r="r" t="t"/>
                <a:pathLst>
                  <a:path extrusionOk="0" h="654" w="4512">
                    <a:moveTo>
                      <a:pt x="4511" y="22"/>
                    </a:moveTo>
                    <a:lnTo>
                      <a:pt x="4442" y="63"/>
                    </a:lnTo>
                    <a:lnTo>
                      <a:pt x="4397" y="139"/>
                    </a:lnTo>
                    <a:lnTo>
                      <a:pt x="4365" y="249"/>
                    </a:lnTo>
                    <a:lnTo>
                      <a:pt x="4342" y="318"/>
                    </a:lnTo>
                    <a:lnTo>
                      <a:pt x="4303" y="415"/>
                    </a:lnTo>
                    <a:lnTo>
                      <a:pt x="4270" y="484"/>
                    </a:lnTo>
                    <a:lnTo>
                      <a:pt x="4210" y="577"/>
                    </a:lnTo>
                    <a:lnTo>
                      <a:pt x="4136" y="641"/>
                    </a:lnTo>
                    <a:lnTo>
                      <a:pt x="3999" y="653"/>
                    </a:lnTo>
                    <a:lnTo>
                      <a:pt x="3921" y="628"/>
                    </a:lnTo>
                    <a:lnTo>
                      <a:pt x="3845" y="548"/>
                    </a:lnTo>
                    <a:lnTo>
                      <a:pt x="3776" y="460"/>
                    </a:lnTo>
                    <a:lnTo>
                      <a:pt x="3708" y="417"/>
                    </a:lnTo>
                    <a:lnTo>
                      <a:pt x="3595" y="410"/>
                    </a:lnTo>
                    <a:lnTo>
                      <a:pt x="3515" y="471"/>
                    </a:lnTo>
                    <a:lnTo>
                      <a:pt x="3444" y="561"/>
                    </a:lnTo>
                    <a:lnTo>
                      <a:pt x="3372" y="633"/>
                    </a:lnTo>
                    <a:lnTo>
                      <a:pt x="3251" y="649"/>
                    </a:lnTo>
                    <a:lnTo>
                      <a:pt x="3175" y="619"/>
                    </a:lnTo>
                    <a:lnTo>
                      <a:pt x="3102" y="547"/>
                    </a:lnTo>
                    <a:lnTo>
                      <a:pt x="3037" y="468"/>
                    </a:lnTo>
                    <a:lnTo>
                      <a:pt x="2941" y="423"/>
                    </a:lnTo>
                    <a:lnTo>
                      <a:pt x="2857" y="426"/>
                    </a:lnTo>
                    <a:lnTo>
                      <a:pt x="2776" y="481"/>
                    </a:lnTo>
                    <a:lnTo>
                      <a:pt x="2703" y="562"/>
                    </a:lnTo>
                    <a:lnTo>
                      <a:pt x="2630" y="628"/>
                    </a:lnTo>
                    <a:lnTo>
                      <a:pt x="2515" y="644"/>
                    </a:lnTo>
                    <a:lnTo>
                      <a:pt x="2441" y="615"/>
                    </a:lnTo>
                    <a:lnTo>
                      <a:pt x="2374" y="545"/>
                    </a:lnTo>
                    <a:lnTo>
                      <a:pt x="2312" y="473"/>
                    </a:lnTo>
                    <a:lnTo>
                      <a:pt x="2231" y="432"/>
                    </a:lnTo>
                    <a:lnTo>
                      <a:pt x="2161" y="433"/>
                    </a:lnTo>
                    <a:lnTo>
                      <a:pt x="2086" y="484"/>
                    </a:lnTo>
                    <a:lnTo>
                      <a:pt x="2024" y="562"/>
                    </a:lnTo>
                    <a:lnTo>
                      <a:pt x="1953" y="624"/>
                    </a:lnTo>
                    <a:lnTo>
                      <a:pt x="1840" y="639"/>
                    </a:lnTo>
                    <a:lnTo>
                      <a:pt x="1767" y="611"/>
                    </a:lnTo>
                    <a:lnTo>
                      <a:pt x="1695" y="548"/>
                    </a:lnTo>
                    <a:lnTo>
                      <a:pt x="1611" y="468"/>
                    </a:lnTo>
                    <a:lnTo>
                      <a:pt x="1515" y="442"/>
                    </a:lnTo>
                    <a:lnTo>
                      <a:pt x="1434" y="460"/>
                    </a:lnTo>
                    <a:lnTo>
                      <a:pt x="1358" y="543"/>
                    </a:lnTo>
                    <a:lnTo>
                      <a:pt x="1280" y="615"/>
                    </a:lnTo>
                    <a:lnTo>
                      <a:pt x="1169" y="631"/>
                    </a:lnTo>
                    <a:lnTo>
                      <a:pt x="1098" y="603"/>
                    </a:lnTo>
                    <a:lnTo>
                      <a:pt x="1026" y="548"/>
                    </a:lnTo>
                    <a:lnTo>
                      <a:pt x="958" y="485"/>
                    </a:lnTo>
                    <a:lnTo>
                      <a:pt x="890" y="456"/>
                    </a:lnTo>
                    <a:lnTo>
                      <a:pt x="805" y="449"/>
                    </a:lnTo>
                    <a:lnTo>
                      <a:pt x="736" y="468"/>
                    </a:lnTo>
                    <a:lnTo>
                      <a:pt x="666" y="528"/>
                    </a:lnTo>
                    <a:lnTo>
                      <a:pt x="588" y="601"/>
                    </a:lnTo>
                    <a:lnTo>
                      <a:pt x="462" y="626"/>
                    </a:lnTo>
                    <a:lnTo>
                      <a:pt x="373" y="601"/>
                    </a:lnTo>
                    <a:lnTo>
                      <a:pt x="289" y="539"/>
                    </a:lnTo>
                    <a:lnTo>
                      <a:pt x="216" y="461"/>
                    </a:lnTo>
                    <a:lnTo>
                      <a:pt x="127" y="348"/>
                    </a:lnTo>
                    <a:lnTo>
                      <a:pt x="93" y="277"/>
                    </a:lnTo>
                    <a:lnTo>
                      <a:pt x="67" y="184"/>
                    </a:lnTo>
                    <a:lnTo>
                      <a:pt x="0" y="90"/>
                    </a:lnTo>
                    <a:lnTo>
                      <a:pt x="6" y="0"/>
                    </a:lnTo>
                    <a:lnTo>
                      <a:pt x="2765" y="26"/>
                    </a:lnTo>
                    <a:lnTo>
                      <a:pt x="3816" y="26"/>
                    </a:lnTo>
                    <a:lnTo>
                      <a:pt x="4511" y="22"/>
                    </a:lnTo>
                  </a:path>
                </a:pathLst>
              </a:custGeom>
              <a:solidFill>
                <a:srgbClr val="FFFF00"/>
              </a:solidFill>
              <a:ln cap="rnd" cmpd="sng" w="127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32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44" name="Google Shape;1744;p116"/>
            <p:cNvSpPr/>
            <p:nvPr/>
          </p:nvSpPr>
          <p:spPr>
            <a:xfrm>
              <a:off x="414337" y="4049712"/>
              <a:ext cx="8310562" cy="373062"/>
            </a:xfrm>
            <a:custGeom>
              <a:rect b="b" l="l" r="r" t="t"/>
              <a:pathLst>
                <a:path extrusionOk="0" h="235" w="5235">
                  <a:moveTo>
                    <a:pt x="345" y="75"/>
                  </a:moveTo>
                  <a:lnTo>
                    <a:pt x="5234" y="0"/>
                  </a:lnTo>
                  <a:lnTo>
                    <a:pt x="4727" y="222"/>
                  </a:lnTo>
                  <a:lnTo>
                    <a:pt x="0" y="234"/>
                  </a:lnTo>
                  <a:lnTo>
                    <a:pt x="345" y="75"/>
                  </a:lnTo>
                </a:path>
              </a:pathLst>
            </a:custGeom>
            <a:solidFill>
              <a:srgbClr val="FFFF00"/>
            </a:solidFill>
            <a:ln cap="rnd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116"/>
            <p:cNvSpPr/>
            <p:nvPr/>
          </p:nvSpPr>
          <p:spPr>
            <a:xfrm>
              <a:off x="7562850" y="4987925"/>
              <a:ext cx="206375" cy="84137"/>
            </a:xfrm>
            <a:custGeom>
              <a:rect b="b" l="l" r="r" t="t"/>
              <a:pathLst>
                <a:path extrusionOk="0" h="53" w="130">
                  <a:moveTo>
                    <a:pt x="0" y="43"/>
                  </a:moveTo>
                  <a:lnTo>
                    <a:pt x="10" y="25"/>
                  </a:lnTo>
                  <a:lnTo>
                    <a:pt x="26" y="11"/>
                  </a:lnTo>
                  <a:lnTo>
                    <a:pt x="46" y="4"/>
                  </a:lnTo>
                  <a:lnTo>
                    <a:pt x="63" y="0"/>
                  </a:lnTo>
                  <a:lnTo>
                    <a:pt x="82" y="0"/>
                  </a:lnTo>
                  <a:lnTo>
                    <a:pt x="102" y="8"/>
                  </a:lnTo>
                  <a:lnTo>
                    <a:pt x="118" y="22"/>
                  </a:lnTo>
                  <a:lnTo>
                    <a:pt x="127" y="40"/>
                  </a:lnTo>
                  <a:lnTo>
                    <a:pt x="129" y="52"/>
                  </a:lnTo>
                </a:path>
              </a:pathLst>
            </a:custGeom>
            <a:noFill/>
            <a:ln cap="rnd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116"/>
            <p:cNvSpPr/>
            <p:nvPr/>
          </p:nvSpPr>
          <p:spPr>
            <a:xfrm>
              <a:off x="6242050" y="4881562"/>
              <a:ext cx="214312" cy="107950"/>
            </a:xfrm>
            <a:custGeom>
              <a:rect b="b" l="l" r="r" t="t"/>
              <a:pathLst>
                <a:path extrusionOk="0" h="68" w="135">
                  <a:moveTo>
                    <a:pt x="0" y="67"/>
                  </a:moveTo>
                  <a:lnTo>
                    <a:pt x="34" y="39"/>
                  </a:lnTo>
                  <a:lnTo>
                    <a:pt x="64" y="19"/>
                  </a:lnTo>
                  <a:lnTo>
                    <a:pt x="95" y="4"/>
                  </a:lnTo>
                  <a:lnTo>
                    <a:pt x="134" y="0"/>
                  </a:lnTo>
                </a:path>
              </a:pathLst>
            </a:custGeom>
            <a:noFill/>
            <a:ln cap="rnd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116"/>
            <p:cNvSpPr/>
            <p:nvPr/>
          </p:nvSpPr>
          <p:spPr>
            <a:xfrm>
              <a:off x="5172075" y="4849812"/>
              <a:ext cx="285750" cy="63500"/>
            </a:xfrm>
            <a:custGeom>
              <a:rect b="b" l="l" r="r" t="t"/>
              <a:pathLst>
                <a:path extrusionOk="0" h="40" w="180">
                  <a:moveTo>
                    <a:pt x="0" y="39"/>
                  </a:moveTo>
                  <a:lnTo>
                    <a:pt x="46" y="18"/>
                  </a:lnTo>
                  <a:lnTo>
                    <a:pt x="89" y="4"/>
                  </a:lnTo>
                  <a:lnTo>
                    <a:pt x="137" y="0"/>
                  </a:lnTo>
                  <a:lnTo>
                    <a:pt x="179" y="10"/>
                  </a:lnTo>
                </a:path>
              </a:pathLst>
            </a:custGeom>
            <a:noFill/>
            <a:ln cap="rnd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116"/>
            <p:cNvSpPr/>
            <p:nvPr/>
          </p:nvSpPr>
          <p:spPr>
            <a:xfrm>
              <a:off x="4070350" y="4887912"/>
              <a:ext cx="273050" cy="55562"/>
            </a:xfrm>
            <a:custGeom>
              <a:rect b="b" l="l" r="r" t="t"/>
              <a:pathLst>
                <a:path extrusionOk="0" h="35" w="172">
                  <a:moveTo>
                    <a:pt x="0" y="34"/>
                  </a:moveTo>
                  <a:lnTo>
                    <a:pt x="42" y="12"/>
                  </a:lnTo>
                  <a:lnTo>
                    <a:pt x="85" y="0"/>
                  </a:lnTo>
                  <a:lnTo>
                    <a:pt x="131" y="1"/>
                  </a:lnTo>
                  <a:lnTo>
                    <a:pt x="171" y="26"/>
                  </a:lnTo>
                </a:path>
              </a:pathLst>
            </a:custGeom>
            <a:noFill/>
            <a:ln cap="rnd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116"/>
            <p:cNvSpPr/>
            <p:nvPr/>
          </p:nvSpPr>
          <p:spPr>
            <a:xfrm>
              <a:off x="2936875" y="4860925"/>
              <a:ext cx="349250" cy="82550"/>
            </a:xfrm>
            <a:custGeom>
              <a:rect b="b" l="l" r="r" t="t"/>
              <a:pathLst>
                <a:path extrusionOk="0" h="52" w="220">
                  <a:moveTo>
                    <a:pt x="0" y="51"/>
                  </a:moveTo>
                  <a:lnTo>
                    <a:pt x="42" y="7"/>
                  </a:lnTo>
                  <a:lnTo>
                    <a:pt x="101" y="0"/>
                  </a:lnTo>
                  <a:lnTo>
                    <a:pt x="167" y="10"/>
                  </a:lnTo>
                  <a:lnTo>
                    <a:pt x="219" y="32"/>
                  </a:lnTo>
                </a:path>
              </a:pathLst>
            </a:custGeom>
            <a:noFill/>
            <a:ln cap="rnd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116"/>
            <p:cNvSpPr/>
            <p:nvPr/>
          </p:nvSpPr>
          <p:spPr>
            <a:xfrm>
              <a:off x="1822450" y="4865687"/>
              <a:ext cx="347662" cy="107950"/>
            </a:xfrm>
            <a:custGeom>
              <a:rect b="b" l="l" r="r" t="t"/>
              <a:pathLst>
                <a:path extrusionOk="0" h="68" w="219">
                  <a:moveTo>
                    <a:pt x="0" y="67"/>
                  </a:moveTo>
                  <a:lnTo>
                    <a:pt x="49" y="35"/>
                  </a:lnTo>
                  <a:lnTo>
                    <a:pt x="104" y="8"/>
                  </a:lnTo>
                  <a:lnTo>
                    <a:pt x="163" y="0"/>
                  </a:lnTo>
                  <a:lnTo>
                    <a:pt x="218" y="29"/>
                  </a:lnTo>
                </a:path>
              </a:pathLst>
            </a:custGeom>
            <a:noFill/>
            <a:ln cap="rnd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116"/>
            <p:cNvSpPr/>
            <p:nvPr/>
          </p:nvSpPr>
          <p:spPr>
            <a:xfrm>
              <a:off x="2835275" y="3717925"/>
              <a:ext cx="725487" cy="498475"/>
            </a:xfrm>
            <a:custGeom>
              <a:rect b="b" l="l" r="r" t="t"/>
              <a:pathLst>
                <a:path extrusionOk="0" h="314" w="457">
                  <a:moveTo>
                    <a:pt x="0" y="284"/>
                  </a:moveTo>
                  <a:lnTo>
                    <a:pt x="0" y="259"/>
                  </a:lnTo>
                  <a:lnTo>
                    <a:pt x="3" y="238"/>
                  </a:lnTo>
                  <a:lnTo>
                    <a:pt x="7" y="214"/>
                  </a:lnTo>
                  <a:lnTo>
                    <a:pt x="11" y="191"/>
                  </a:lnTo>
                  <a:lnTo>
                    <a:pt x="18" y="166"/>
                  </a:lnTo>
                  <a:lnTo>
                    <a:pt x="31" y="145"/>
                  </a:lnTo>
                  <a:lnTo>
                    <a:pt x="44" y="124"/>
                  </a:lnTo>
                  <a:lnTo>
                    <a:pt x="61" y="100"/>
                  </a:lnTo>
                  <a:lnTo>
                    <a:pt x="77" y="80"/>
                  </a:lnTo>
                  <a:lnTo>
                    <a:pt x="96" y="63"/>
                  </a:lnTo>
                  <a:lnTo>
                    <a:pt x="114" y="46"/>
                  </a:lnTo>
                  <a:lnTo>
                    <a:pt x="137" y="31"/>
                  </a:lnTo>
                  <a:lnTo>
                    <a:pt x="155" y="17"/>
                  </a:lnTo>
                  <a:lnTo>
                    <a:pt x="178" y="8"/>
                  </a:lnTo>
                  <a:lnTo>
                    <a:pt x="199" y="3"/>
                  </a:lnTo>
                  <a:lnTo>
                    <a:pt x="223" y="0"/>
                  </a:lnTo>
                  <a:lnTo>
                    <a:pt x="247" y="1"/>
                  </a:lnTo>
                  <a:lnTo>
                    <a:pt x="271" y="8"/>
                  </a:lnTo>
                  <a:lnTo>
                    <a:pt x="290" y="17"/>
                  </a:lnTo>
                  <a:lnTo>
                    <a:pt x="313" y="31"/>
                  </a:lnTo>
                  <a:lnTo>
                    <a:pt x="333" y="46"/>
                  </a:lnTo>
                  <a:lnTo>
                    <a:pt x="353" y="63"/>
                  </a:lnTo>
                  <a:lnTo>
                    <a:pt x="370" y="84"/>
                  </a:lnTo>
                  <a:lnTo>
                    <a:pt x="390" y="104"/>
                  </a:lnTo>
                  <a:lnTo>
                    <a:pt x="405" y="129"/>
                  </a:lnTo>
                  <a:lnTo>
                    <a:pt x="418" y="150"/>
                  </a:lnTo>
                  <a:lnTo>
                    <a:pt x="431" y="173"/>
                  </a:lnTo>
                  <a:lnTo>
                    <a:pt x="439" y="195"/>
                  </a:lnTo>
                  <a:lnTo>
                    <a:pt x="447" y="217"/>
                  </a:lnTo>
                  <a:lnTo>
                    <a:pt x="453" y="238"/>
                  </a:lnTo>
                  <a:lnTo>
                    <a:pt x="455" y="256"/>
                  </a:lnTo>
                  <a:lnTo>
                    <a:pt x="456" y="277"/>
                  </a:lnTo>
                  <a:lnTo>
                    <a:pt x="431" y="291"/>
                  </a:lnTo>
                  <a:lnTo>
                    <a:pt x="408" y="298"/>
                  </a:lnTo>
                  <a:lnTo>
                    <a:pt x="379" y="304"/>
                  </a:lnTo>
                  <a:lnTo>
                    <a:pt x="344" y="307"/>
                  </a:lnTo>
                  <a:lnTo>
                    <a:pt x="307" y="311"/>
                  </a:lnTo>
                  <a:lnTo>
                    <a:pt x="268" y="311"/>
                  </a:lnTo>
                  <a:lnTo>
                    <a:pt x="229" y="313"/>
                  </a:lnTo>
                  <a:lnTo>
                    <a:pt x="186" y="311"/>
                  </a:lnTo>
                  <a:lnTo>
                    <a:pt x="148" y="311"/>
                  </a:lnTo>
                  <a:lnTo>
                    <a:pt x="110" y="307"/>
                  </a:lnTo>
                  <a:lnTo>
                    <a:pt x="77" y="305"/>
                  </a:lnTo>
                  <a:lnTo>
                    <a:pt x="47" y="301"/>
                  </a:lnTo>
                  <a:lnTo>
                    <a:pt x="24" y="297"/>
                  </a:lnTo>
                  <a:lnTo>
                    <a:pt x="0" y="284"/>
                  </a:lnTo>
                </a:path>
              </a:pathLst>
            </a:custGeom>
            <a:solidFill>
              <a:srgbClr val="FFFFFF"/>
            </a:solidFill>
            <a:ln cap="rnd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116"/>
            <p:cNvSpPr/>
            <p:nvPr/>
          </p:nvSpPr>
          <p:spPr>
            <a:xfrm>
              <a:off x="1660525" y="3735387"/>
              <a:ext cx="757237" cy="512762"/>
            </a:xfrm>
            <a:custGeom>
              <a:rect b="b" l="l" r="r" t="t"/>
              <a:pathLst>
                <a:path extrusionOk="0" h="323" w="477">
                  <a:moveTo>
                    <a:pt x="0" y="292"/>
                  </a:moveTo>
                  <a:lnTo>
                    <a:pt x="0" y="268"/>
                  </a:lnTo>
                  <a:lnTo>
                    <a:pt x="2" y="244"/>
                  </a:lnTo>
                  <a:lnTo>
                    <a:pt x="8" y="219"/>
                  </a:lnTo>
                  <a:lnTo>
                    <a:pt x="13" y="195"/>
                  </a:lnTo>
                  <a:lnTo>
                    <a:pt x="22" y="170"/>
                  </a:lnTo>
                  <a:lnTo>
                    <a:pt x="35" y="150"/>
                  </a:lnTo>
                  <a:lnTo>
                    <a:pt x="47" y="127"/>
                  </a:lnTo>
                  <a:lnTo>
                    <a:pt x="64" y="103"/>
                  </a:lnTo>
                  <a:lnTo>
                    <a:pt x="81" y="85"/>
                  </a:lnTo>
                  <a:lnTo>
                    <a:pt x="102" y="65"/>
                  </a:lnTo>
                  <a:lnTo>
                    <a:pt x="121" y="48"/>
                  </a:lnTo>
                  <a:lnTo>
                    <a:pt x="144" y="34"/>
                  </a:lnTo>
                  <a:lnTo>
                    <a:pt x="166" y="22"/>
                  </a:lnTo>
                  <a:lnTo>
                    <a:pt x="189" y="12"/>
                  </a:lnTo>
                  <a:lnTo>
                    <a:pt x="211" y="5"/>
                  </a:lnTo>
                  <a:lnTo>
                    <a:pt x="237" y="0"/>
                  </a:lnTo>
                  <a:lnTo>
                    <a:pt x="259" y="5"/>
                  </a:lnTo>
                  <a:lnTo>
                    <a:pt x="283" y="10"/>
                  </a:lnTo>
                  <a:lnTo>
                    <a:pt x="307" y="20"/>
                  </a:lnTo>
                  <a:lnTo>
                    <a:pt x="329" y="34"/>
                  </a:lnTo>
                  <a:lnTo>
                    <a:pt x="351" y="49"/>
                  </a:lnTo>
                  <a:lnTo>
                    <a:pt x="372" y="67"/>
                  </a:lnTo>
                  <a:lnTo>
                    <a:pt x="389" y="88"/>
                  </a:lnTo>
                  <a:lnTo>
                    <a:pt x="409" y="109"/>
                  </a:lnTo>
                  <a:lnTo>
                    <a:pt x="424" y="132"/>
                  </a:lnTo>
                  <a:lnTo>
                    <a:pt x="440" y="155"/>
                  </a:lnTo>
                  <a:lnTo>
                    <a:pt x="450" y="177"/>
                  </a:lnTo>
                  <a:lnTo>
                    <a:pt x="460" y="199"/>
                  </a:lnTo>
                  <a:lnTo>
                    <a:pt x="469" y="222"/>
                  </a:lnTo>
                  <a:lnTo>
                    <a:pt x="473" y="244"/>
                  </a:lnTo>
                  <a:lnTo>
                    <a:pt x="476" y="264"/>
                  </a:lnTo>
                  <a:lnTo>
                    <a:pt x="476" y="283"/>
                  </a:lnTo>
                  <a:lnTo>
                    <a:pt x="450" y="300"/>
                  </a:lnTo>
                  <a:lnTo>
                    <a:pt x="426" y="306"/>
                  </a:lnTo>
                  <a:lnTo>
                    <a:pt x="396" y="312"/>
                  </a:lnTo>
                  <a:lnTo>
                    <a:pt x="359" y="315"/>
                  </a:lnTo>
                  <a:lnTo>
                    <a:pt x="321" y="320"/>
                  </a:lnTo>
                  <a:lnTo>
                    <a:pt x="281" y="320"/>
                  </a:lnTo>
                  <a:lnTo>
                    <a:pt x="237" y="322"/>
                  </a:lnTo>
                  <a:lnTo>
                    <a:pt x="196" y="320"/>
                  </a:lnTo>
                  <a:lnTo>
                    <a:pt x="154" y="320"/>
                  </a:lnTo>
                  <a:lnTo>
                    <a:pt x="116" y="315"/>
                  </a:lnTo>
                  <a:lnTo>
                    <a:pt x="81" y="314"/>
                  </a:lnTo>
                  <a:lnTo>
                    <a:pt x="50" y="309"/>
                  </a:lnTo>
                  <a:lnTo>
                    <a:pt x="25" y="306"/>
                  </a:lnTo>
                  <a:lnTo>
                    <a:pt x="0" y="292"/>
                  </a:lnTo>
                </a:path>
              </a:pathLst>
            </a:custGeom>
            <a:solidFill>
              <a:srgbClr val="FFFFFF"/>
            </a:solidFill>
            <a:ln cap="rnd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116"/>
            <p:cNvSpPr/>
            <p:nvPr/>
          </p:nvSpPr>
          <p:spPr>
            <a:xfrm>
              <a:off x="7267575" y="3602037"/>
              <a:ext cx="865187" cy="604837"/>
            </a:xfrm>
            <a:custGeom>
              <a:rect b="b" l="l" r="r" t="t"/>
              <a:pathLst>
                <a:path extrusionOk="0" h="381" w="545">
                  <a:moveTo>
                    <a:pt x="0" y="345"/>
                  </a:moveTo>
                  <a:lnTo>
                    <a:pt x="5" y="318"/>
                  </a:lnTo>
                  <a:lnTo>
                    <a:pt x="11" y="290"/>
                  </a:lnTo>
                  <a:lnTo>
                    <a:pt x="20" y="261"/>
                  </a:lnTo>
                  <a:lnTo>
                    <a:pt x="31" y="234"/>
                  </a:lnTo>
                  <a:lnTo>
                    <a:pt x="44" y="203"/>
                  </a:lnTo>
                  <a:lnTo>
                    <a:pt x="58" y="176"/>
                  </a:lnTo>
                  <a:lnTo>
                    <a:pt x="74" y="150"/>
                  </a:lnTo>
                  <a:lnTo>
                    <a:pt x="93" y="122"/>
                  </a:lnTo>
                  <a:lnTo>
                    <a:pt x="112" y="99"/>
                  </a:lnTo>
                  <a:lnTo>
                    <a:pt x="131" y="74"/>
                  </a:lnTo>
                  <a:lnTo>
                    <a:pt x="152" y="55"/>
                  </a:lnTo>
                  <a:lnTo>
                    <a:pt x="175" y="35"/>
                  </a:lnTo>
                  <a:lnTo>
                    <a:pt x="199" y="22"/>
                  </a:lnTo>
                  <a:lnTo>
                    <a:pt x="225" y="12"/>
                  </a:lnTo>
                  <a:lnTo>
                    <a:pt x="250" y="4"/>
                  </a:lnTo>
                  <a:lnTo>
                    <a:pt x="278" y="0"/>
                  </a:lnTo>
                  <a:lnTo>
                    <a:pt x="303" y="4"/>
                  </a:lnTo>
                  <a:lnTo>
                    <a:pt x="330" y="12"/>
                  </a:lnTo>
                  <a:lnTo>
                    <a:pt x="354" y="23"/>
                  </a:lnTo>
                  <a:lnTo>
                    <a:pt x="380" y="37"/>
                  </a:lnTo>
                  <a:lnTo>
                    <a:pt x="403" y="57"/>
                  </a:lnTo>
                  <a:lnTo>
                    <a:pt x="425" y="79"/>
                  </a:lnTo>
                  <a:lnTo>
                    <a:pt x="443" y="104"/>
                  </a:lnTo>
                  <a:lnTo>
                    <a:pt x="463" y="128"/>
                  </a:lnTo>
                  <a:lnTo>
                    <a:pt x="478" y="156"/>
                  </a:lnTo>
                  <a:lnTo>
                    <a:pt x="494" y="185"/>
                  </a:lnTo>
                  <a:lnTo>
                    <a:pt x="505" y="212"/>
                  </a:lnTo>
                  <a:lnTo>
                    <a:pt x="520" y="239"/>
                  </a:lnTo>
                  <a:lnTo>
                    <a:pt x="528" y="265"/>
                  </a:lnTo>
                  <a:lnTo>
                    <a:pt x="536" y="291"/>
                  </a:lnTo>
                  <a:lnTo>
                    <a:pt x="541" y="313"/>
                  </a:lnTo>
                  <a:lnTo>
                    <a:pt x="544" y="335"/>
                  </a:lnTo>
                  <a:lnTo>
                    <a:pt x="515" y="354"/>
                  </a:lnTo>
                  <a:lnTo>
                    <a:pt x="488" y="362"/>
                  </a:lnTo>
                  <a:lnTo>
                    <a:pt x="453" y="370"/>
                  </a:lnTo>
                  <a:lnTo>
                    <a:pt x="411" y="374"/>
                  </a:lnTo>
                  <a:lnTo>
                    <a:pt x="369" y="377"/>
                  </a:lnTo>
                  <a:lnTo>
                    <a:pt x="321" y="378"/>
                  </a:lnTo>
                  <a:lnTo>
                    <a:pt x="273" y="380"/>
                  </a:lnTo>
                  <a:lnTo>
                    <a:pt x="225" y="378"/>
                  </a:lnTo>
                  <a:lnTo>
                    <a:pt x="176" y="377"/>
                  </a:lnTo>
                  <a:lnTo>
                    <a:pt x="132" y="374"/>
                  </a:lnTo>
                  <a:lnTo>
                    <a:pt x="93" y="371"/>
                  </a:lnTo>
                  <a:lnTo>
                    <a:pt x="57" y="365"/>
                  </a:lnTo>
                  <a:lnTo>
                    <a:pt x="29" y="360"/>
                  </a:lnTo>
                  <a:lnTo>
                    <a:pt x="8" y="354"/>
                  </a:lnTo>
                  <a:lnTo>
                    <a:pt x="0" y="345"/>
                  </a:lnTo>
                </a:path>
              </a:pathLst>
            </a:custGeom>
            <a:solidFill>
              <a:srgbClr val="FFFFFF"/>
            </a:solidFill>
            <a:ln cap="rnd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116"/>
            <p:cNvSpPr/>
            <p:nvPr/>
          </p:nvSpPr>
          <p:spPr>
            <a:xfrm>
              <a:off x="6035675" y="3641725"/>
              <a:ext cx="823912" cy="536575"/>
            </a:xfrm>
            <a:custGeom>
              <a:rect b="b" l="l" r="r" t="t"/>
              <a:pathLst>
                <a:path extrusionOk="0" h="338" w="519">
                  <a:moveTo>
                    <a:pt x="0" y="303"/>
                  </a:moveTo>
                  <a:lnTo>
                    <a:pt x="0" y="278"/>
                  </a:lnTo>
                  <a:lnTo>
                    <a:pt x="3" y="252"/>
                  </a:lnTo>
                  <a:lnTo>
                    <a:pt x="7" y="226"/>
                  </a:lnTo>
                  <a:lnTo>
                    <a:pt x="14" y="199"/>
                  </a:lnTo>
                  <a:lnTo>
                    <a:pt x="25" y="175"/>
                  </a:lnTo>
                  <a:lnTo>
                    <a:pt x="39" y="151"/>
                  </a:lnTo>
                  <a:lnTo>
                    <a:pt x="53" y="128"/>
                  </a:lnTo>
                  <a:lnTo>
                    <a:pt x="71" y="105"/>
                  </a:lnTo>
                  <a:lnTo>
                    <a:pt x="90" y="83"/>
                  </a:lnTo>
                  <a:lnTo>
                    <a:pt x="111" y="64"/>
                  </a:lnTo>
                  <a:lnTo>
                    <a:pt x="135" y="48"/>
                  </a:lnTo>
                  <a:lnTo>
                    <a:pt x="157" y="32"/>
                  </a:lnTo>
                  <a:lnTo>
                    <a:pt x="179" y="20"/>
                  </a:lnTo>
                  <a:lnTo>
                    <a:pt x="205" y="10"/>
                  </a:lnTo>
                  <a:lnTo>
                    <a:pt x="231" y="4"/>
                  </a:lnTo>
                  <a:lnTo>
                    <a:pt x="259" y="0"/>
                  </a:lnTo>
                  <a:lnTo>
                    <a:pt x="284" y="4"/>
                  </a:lnTo>
                  <a:lnTo>
                    <a:pt x="311" y="10"/>
                  </a:lnTo>
                  <a:lnTo>
                    <a:pt x="335" y="18"/>
                  </a:lnTo>
                  <a:lnTo>
                    <a:pt x="361" y="32"/>
                  </a:lnTo>
                  <a:lnTo>
                    <a:pt x="383" y="49"/>
                  </a:lnTo>
                  <a:lnTo>
                    <a:pt x="406" y="68"/>
                  </a:lnTo>
                  <a:lnTo>
                    <a:pt x="427" y="88"/>
                  </a:lnTo>
                  <a:lnTo>
                    <a:pt x="446" y="111"/>
                  </a:lnTo>
                  <a:lnTo>
                    <a:pt x="462" y="135"/>
                  </a:lnTo>
                  <a:lnTo>
                    <a:pt x="477" y="160"/>
                  </a:lnTo>
                  <a:lnTo>
                    <a:pt x="491" y="181"/>
                  </a:lnTo>
                  <a:lnTo>
                    <a:pt x="502" y="205"/>
                  </a:lnTo>
                  <a:lnTo>
                    <a:pt x="510" y="229"/>
                  </a:lnTo>
                  <a:lnTo>
                    <a:pt x="515" y="253"/>
                  </a:lnTo>
                  <a:lnTo>
                    <a:pt x="518" y="273"/>
                  </a:lnTo>
                  <a:lnTo>
                    <a:pt x="518" y="293"/>
                  </a:lnTo>
                  <a:lnTo>
                    <a:pt x="491" y="312"/>
                  </a:lnTo>
                  <a:lnTo>
                    <a:pt x="463" y="319"/>
                  </a:lnTo>
                  <a:lnTo>
                    <a:pt x="430" y="326"/>
                  </a:lnTo>
                  <a:lnTo>
                    <a:pt x="392" y="329"/>
                  </a:lnTo>
                  <a:lnTo>
                    <a:pt x="349" y="333"/>
                  </a:lnTo>
                  <a:lnTo>
                    <a:pt x="305" y="335"/>
                  </a:lnTo>
                  <a:lnTo>
                    <a:pt x="259" y="337"/>
                  </a:lnTo>
                  <a:lnTo>
                    <a:pt x="213" y="335"/>
                  </a:lnTo>
                  <a:lnTo>
                    <a:pt x="168" y="333"/>
                  </a:lnTo>
                  <a:lnTo>
                    <a:pt x="125" y="329"/>
                  </a:lnTo>
                  <a:lnTo>
                    <a:pt x="89" y="329"/>
                  </a:lnTo>
                  <a:lnTo>
                    <a:pt x="53" y="323"/>
                  </a:lnTo>
                  <a:lnTo>
                    <a:pt x="29" y="317"/>
                  </a:lnTo>
                  <a:lnTo>
                    <a:pt x="9" y="310"/>
                  </a:lnTo>
                  <a:lnTo>
                    <a:pt x="0" y="303"/>
                  </a:lnTo>
                </a:path>
              </a:pathLst>
            </a:custGeom>
            <a:solidFill>
              <a:srgbClr val="FFFFFF"/>
            </a:solidFill>
            <a:ln cap="rnd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116"/>
            <p:cNvSpPr/>
            <p:nvPr/>
          </p:nvSpPr>
          <p:spPr>
            <a:xfrm>
              <a:off x="4910137" y="3689350"/>
              <a:ext cx="812800" cy="498475"/>
            </a:xfrm>
            <a:custGeom>
              <a:rect b="b" l="l" r="r" t="t"/>
              <a:pathLst>
                <a:path extrusionOk="0" h="314" w="512">
                  <a:moveTo>
                    <a:pt x="0" y="280"/>
                  </a:moveTo>
                  <a:lnTo>
                    <a:pt x="0" y="255"/>
                  </a:lnTo>
                  <a:lnTo>
                    <a:pt x="4" y="230"/>
                  </a:lnTo>
                  <a:lnTo>
                    <a:pt x="9" y="205"/>
                  </a:lnTo>
                  <a:lnTo>
                    <a:pt x="14" y="181"/>
                  </a:lnTo>
                  <a:lnTo>
                    <a:pt x="26" y="157"/>
                  </a:lnTo>
                  <a:lnTo>
                    <a:pt x="39" y="135"/>
                  </a:lnTo>
                  <a:lnTo>
                    <a:pt x="55" y="116"/>
                  </a:lnTo>
                  <a:lnTo>
                    <a:pt x="73" y="93"/>
                  </a:lnTo>
                  <a:lnTo>
                    <a:pt x="90" y="75"/>
                  </a:lnTo>
                  <a:lnTo>
                    <a:pt x="112" y="57"/>
                  </a:lnTo>
                  <a:lnTo>
                    <a:pt x="135" y="42"/>
                  </a:lnTo>
                  <a:lnTo>
                    <a:pt x="157" y="28"/>
                  </a:lnTo>
                  <a:lnTo>
                    <a:pt x="183" y="16"/>
                  </a:lnTo>
                  <a:lnTo>
                    <a:pt x="207" y="9"/>
                  </a:lnTo>
                  <a:lnTo>
                    <a:pt x="231" y="3"/>
                  </a:lnTo>
                  <a:lnTo>
                    <a:pt x="260" y="0"/>
                  </a:lnTo>
                  <a:lnTo>
                    <a:pt x="284" y="2"/>
                  </a:lnTo>
                  <a:lnTo>
                    <a:pt x="310" y="8"/>
                  </a:lnTo>
                  <a:lnTo>
                    <a:pt x="332" y="16"/>
                  </a:lnTo>
                  <a:lnTo>
                    <a:pt x="358" y="28"/>
                  </a:lnTo>
                  <a:lnTo>
                    <a:pt x="378" y="44"/>
                  </a:lnTo>
                  <a:lnTo>
                    <a:pt x="401" y="59"/>
                  </a:lnTo>
                  <a:lnTo>
                    <a:pt x="421" y="78"/>
                  </a:lnTo>
                  <a:lnTo>
                    <a:pt x="440" y="98"/>
                  </a:lnTo>
                  <a:lnTo>
                    <a:pt x="456" y="121"/>
                  </a:lnTo>
                  <a:lnTo>
                    <a:pt x="471" y="142"/>
                  </a:lnTo>
                  <a:lnTo>
                    <a:pt x="484" y="163"/>
                  </a:lnTo>
                  <a:lnTo>
                    <a:pt x="496" y="188"/>
                  </a:lnTo>
                  <a:lnTo>
                    <a:pt x="502" y="209"/>
                  </a:lnTo>
                  <a:lnTo>
                    <a:pt x="506" y="232"/>
                  </a:lnTo>
                  <a:lnTo>
                    <a:pt x="510" y="252"/>
                  </a:lnTo>
                  <a:lnTo>
                    <a:pt x="511" y="270"/>
                  </a:lnTo>
                  <a:lnTo>
                    <a:pt x="484" y="289"/>
                  </a:lnTo>
                  <a:lnTo>
                    <a:pt x="456" y="296"/>
                  </a:lnTo>
                  <a:lnTo>
                    <a:pt x="424" y="302"/>
                  </a:lnTo>
                  <a:lnTo>
                    <a:pt x="387" y="307"/>
                  </a:lnTo>
                  <a:lnTo>
                    <a:pt x="344" y="309"/>
                  </a:lnTo>
                  <a:lnTo>
                    <a:pt x="302" y="310"/>
                  </a:lnTo>
                  <a:lnTo>
                    <a:pt x="257" y="313"/>
                  </a:lnTo>
                  <a:lnTo>
                    <a:pt x="211" y="310"/>
                  </a:lnTo>
                  <a:lnTo>
                    <a:pt x="167" y="309"/>
                  </a:lnTo>
                  <a:lnTo>
                    <a:pt x="124" y="307"/>
                  </a:lnTo>
                  <a:lnTo>
                    <a:pt x="88" y="305"/>
                  </a:lnTo>
                  <a:lnTo>
                    <a:pt x="55" y="299"/>
                  </a:lnTo>
                  <a:lnTo>
                    <a:pt x="27" y="295"/>
                  </a:lnTo>
                  <a:lnTo>
                    <a:pt x="9" y="287"/>
                  </a:lnTo>
                  <a:lnTo>
                    <a:pt x="0" y="280"/>
                  </a:lnTo>
                </a:path>
              </a:pathLst>
            </a:custGeom>
            <a:solidFill>
              <a:srgbClr val="FFFFFF"/>
            </a:solidFill>
            <a:ln cap="rnd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116"/>
            <p:cNvSpPr/>
            <p:nvPr/>
          </p:nvSpPr>
          <p:spPr>
            <a:xfrm>
              <a:off x="3889375" y="3648075"/>
              <a:ext cx="796925" cy="552450"/>
            </a:xfrm>
            <a:custGeom>
              <a:rect b="b" l="l" r="r" t="t"/>
              <a:pathLst>
                <a:path extrusionOk="0" h="348" w="502">
                  <a:moveTo>
                    <a:pt x="0" y="315"/>
                  </a:moveTo>
                  <a:lnTo>
                    <a:pt x="0" y="289"/>
                  </a:lnTo>
                  <a:lnTo>
                    <a:pt x="3" y="264"/>
                  </a:lnTo>
                  <a:lnTo>
                    <a:pt x="8" y="237"/>
                  </a:lnTo>
                  <a:lnTo>
                    <a:pt x="13" y="211"/>
                  </a:lnTo>
                  <a:lnTo>
                    <a:pt x="21" y="185"/>
                  </a:lnTo>
                  <a:lnTo>
                    <a:pt x="34" y="161"/>
                  </a:lnTo>
                  <a:lnTo>
                    <a:pt x="49" y="137"/>
                  </a:lnTo>
                  <a:lnTo>
                    <a:pt x="68" y="112"/>
                  </a:lnTo>
                  <a:lnTo>
                    <a:pt x="85" y="90"/>
                  </a:lnTo>
                  <a:lnTo>
                    <a:pt x="106" y="70"/>
                  </a:lnTo>
                  <a:lnTo>
                    <a:pt x="126" y="52"/>
                  </a:lnTo>
                  <a:lnTo>
                    <a:pt x="150" y="34"/>
                  </a:lnTo>
                  <a:lnTo>
                    <a:pt x="172" y="21"/>
                  </a:lnTo>
                  <a:lnTo>
                    <a:pt x="196" y="11"/>
                  </a:lnTo>
                  <a:lnTo>
                    <a:pt x="221" y="5"/>
                  </a:lnTo>
                  <a:lnTo>
                    <a:pt x="248" y="0"/>
                  </a:lnTo>
                  <a:lnTo>
                    <a:pt x="272" y="3"/>
                  </a:lnTo>
                  <a:lnTo>
                    <a:pt x="298" y="10"/>
                  </a:lnTo>
                  <a:lnTo>
                    <a:pt x="322" y="21"/>
                  </a:lnTo>
                  <a:lnTo>
                    <a:pt x="347" y="34"/>
                  </a:lnTo>
                  <a:lnTo>
                    <a:pt x="369" y="52"/>
                  </a:lnTo>
                  <a:lnTo>
                    <a:pt x="391" y="71"/>
                  </a:lnTo>
                  <a:lnTo>
                    <a:pt x="411" y="94"/>
                  </a:lnTo>
                  <a:lnTo>
                    <a:pt x="430" y="117"/>
                  </a:lnTo>
                  <a:lnTo>
                    <a:pt x="447" y="143"/>
                  </a:lnTo>
                  <a:lnTo>
                    <a:pt x="461" y="168"/>
                  </a:lnTo>
                  <a:lnTo>
                    <a:pt x="474" y="189"/>
                  </a:lnTo>
                  <a:lnTo>
                    <a:pt x="486" y="217"/>
                  </a:lnTo>
                  <a:lnTo>
                    <a:pt x="492" y="240"/>
                  </a:lnTo>
                  <a:lnTo>
                    <a:pt x="498" y="264"/>
                  </a:lnTo>
                  <a:lnTo>
                    <a:pt x="500" y="284"/>
                  </a:lnTo>
                  <a:lnTo>
                    <a:pt x="501" y="305"/>
                  </a:lnTo>
                  <a:lnTo>
                    <a:pt x="474" y="322"/>
                  </a:lnTo>
                  <a:lnTo>
                    <a:pt x="448" y="331"/>
                  </a:lnTo>
                  <a:lnTo>
                    <a:pt x="417" y="335"/>
                  </a:lnTo>
                  <a:lnTo>
                    <a:pt x="380" y="341"/>
                  </a:lnTo>
                  <a:lnTo>
                    <a:pt x="339" y="344"/>
                  </a:lnTo>
                  <a:lnTo>
                    <a:pt x="297" y="345"/>
                  </a:lnTo>
                  <a:lnTo>
                    <a:pt x="252" y="347"/>
                  </a:lnTo>
                  <a:lnTo>
                    <a:pt x="206" y="345"/>
                  </a:lnTo>
                  <a:lnTo>
                    <a:pt x="164" y="344"/>
                  </a:lnTo>
                  <a:lnTo>
                    <a:pt x="123" y="341"/>
                  </a:lnTo>
                  <a:lnTo>
                    <a:pt x="85" y="338"/>
                  </a:lnTo>
                  <a:lnTo>
                    <a:pt x="53" y="333"/>
                  </a:lnTo>
                  <a:lnTo>
                    <a:pt x="28" y="328"/>
                  </a:lnTo>
                  <a:lnTo>
                    <a:pt x="10" y="321"/>
                  </a:lnTo>
                  <a:lnTo>
                    <a:pt x="0" y="315"/>
                  </a:lnTo>
                </a:path>
              </a:pathLst>
            </a:custGeom>
            <a:solidFill>
              <a:srgbClr val="FFFFFF"/>
            </a:solidFill>
            <a:ln cap="rnd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116"/>
            <p:cNvSpPr/>
            <p:nvPr/>
          </p:nvSpPr>
          <p:spPr>
            <a:xfrm>
              <a:off x="1081087" y="3779837"/>
              <a:ext cx="800100" cy="554037"/>
            </a:xfrm>
            <a:custGeom>
              <a:rect b="b" l="l" r="r" t="t"/>
              <a:pathLst>
                <a:path extrusionOk="0" h="349" w="504">
                  <a:moveTo>
                    <a:pt x="0" y="315"/>
                  </a:moveTo>
                  <a:lnTo>
                    <a:pt x="4" y="290"/>
                  </a:lnTo>
                  <a:lnTo>
                    <a:pt x="9" y="265"/>
                  </a:lnTo>
                  <a:lnTo>
                    <a:pt x="14" y="239"/>
                  </a:lnTo>
                  <a:lnTo>
                    <a:pt x="24" y="213"/>
                  </a:lnTo>
                  <a:lnTo>
                    <a:pt x="36" y="186"/>
                  </a:lnTo>
                  <a:lnTo>
                    <a:pt x="49" y="163"/>
                  </a:lnTo>
                  <a:lnTo>
                    <a:pt x="63" y="137"/>
                  </a:lnTo>
                  <a:lnTo>
                    <a:pt x="79" y="111"/>
                  </a:lnTo>
                  <a:lnTo>
                    <a:pt x="96" y="90"/>
                  </a:lnTo>
                  <a:lnTo>
                    <a:pt x="114" y="67"/>
                  </a:lnTo>
                  <a:lnTo>
                    <a:pt x="133" y="51"/>
                  </a:lnTo>
                  <a:lnTo>
                    <a:pt x="155" y="34"/>
                  </a:lnTo>
                  <a:lnTo>
                    <a:pt x="174" y="21"/>
                  </a:lnTo>
                  <a:lnTo>
                    <a:pt x="198" y="11"/>
                  </a:lnTo>
                  <a:lnTo>
                    <a:pt x="222" y="6"/>
                  </a:lnTo>
                  <a:lnTo>
                    <a:pt x="250" y="0"/>
                  </a:lnTo>
                  <a:lnTo>
                    <a:pt x="273" y="2"/>
                  </a:lnTo>
                  <a:lnTo>
                    <a:pt x="297" y="10"/>
                  </a:lnTo>
                  <a:lnTo>
                    <a:pt x="321" y="21"/>
                  </a:lnTo>
                  <a:lnTo>
                    <a:pt x="342" y="36"/>
                  </a:lnTo>
                  <a:lnTo>
                    <a:pt x="363" y="53"/>
                  </a:lnTo>
                  <a:lnTo>
                    <a:pt x="382" y="71"/>
                  </a:lnTo>
                  <a:lnTo>
                    <a:pt x="401" y="94"/>
                  </a:lnTo>
                  <a:lnTo>
                    <a:pt x="419" y="116"/>
                  </a:lnTo>
                  <a:lnTo>
                    <a:pt x="433" y="142"/>
                  </a:lnTo>
                  <a:lnTo>
                    <a:pt x="449" y="167"/>
                  </a:lnTo>
                  <a:lnTo>
                    <a:pt x="464" y="191"/>
                  </a:lnTo>
                  <a:lnTo>
                    <a:pt x="475" y="216"/>
                  </a:lnTo>
                  <a:lnTo>
                    <a:pt x="485" y="239"/>
                  </a:lnTo>
                  <a:lnTo>
                    <a:pt x="494" y="264"/>
                  </a:lnTo>
                  <a:lnTo>
                    <a:pt x="499" y="284"/>
                  </a:lnTo>
                  <a:lnTo>
                    <a:pt x="503" y="307"/>
                  </a:lnTo>
                  <a:lnTo>
                    <a:pt x="476" y="325"/>
                  </a:lnTo>
                  <a:lnTo>
                    <a:pt x="451" y="331"/>
                  </a:lnTo>
                  <a:lnTo>
                    <a:pt x="419" y="338"/>
                  </a:lnTo>
                  <a:lnTo>
                    <a:pt x="380" y="341"/>
                  </a:lnTo>
                  <a:lnTo>
                    <a:pt x="340" y="344"/>
                  </a:lnTo>
                  <a:lnTo>
                    <a:pt x="297" y="345"/>
                  </a:lnTo>
                  <a:lnTo>
                    <a:pt x="254" y="348"/>
                  </a:lnTo>
                  <a:lnTo>
                    <a:pt x="207" y="345"/>
                  </a:lnTo>
                  <a:lnTo>
                    <a:pt x="163" y="344"/>
                  </a:lnTo>
                  <a:lnTo>
                    <a:pt x="122" y="341"/>
                  </a:lnTo>
                  <a:lnTo>
                    <a:pt x="85" y="340"/>
                  </a:lnTo>
                  <a:lnTo>
                    <a:pt x="53" y="333"/>
                  </a:lnTo>
                  <a:lnTo>
                    <a:pt x="26" y="328"/>
                  </a:lnTo>
                  <a:lnTo>
                    <a:pt x="9" y="323"/>
                  </a:lnTo>
                  <a:lnTo>
                    <a:pt x="0" y="315"/>
                  </a:lnTo>
                </a:path>
              </a:pathLst>
            </a:custGeom>
            <a:solidFill>
              <a:srgbClr val="FFFFFF"/>
            </a:solidFill>
            <a:ln cap="rnd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116"/>
            <p:cNvSpPr/>
            <p:nvPr/>
          </p:nvSpPr>
          <p:spPr>
            <a:xfrm>
              <a:off x="3284537" y="3733800"/>
              <a:ext cx="869950" cy="598487"/>
            </a:xfrm>
            <a:custGeom>
              <a:rect b="b" l="l" r="r" t="t"/>
              <a:pathLst>
                <a:path extrusionOk="0" h="377" w="548">
                  <a:moveTo>
                    <a:pt x="2" y="342"/>
                  </a:moveTo>
                  <a:lnTo>
                    <a:pt x="0" y="299"/>
                  </a:lnTo>
                  <a:lnTo>
                    <a:pt x="0" y="260"/>
                  </a:lnTo>
                  <a:lnTo>
                    <a:pt x="2" y="224"/>
                  </a:lnTo>
                  <a:lnTo>
                    <a:pt x="8" y="191"/>
                  </a:lnTo>
                  <a:lnTo>
                    <a:pt x="18" y="164"/>
                  </a:lnTo>
                  <a:lnTo>
                    <a:pt x="32" y="135"/>
                  </a:lnTo>
                  <a:lnTo>
                    <a:pt x="48" y="110"/>
                  </a:lnTo>
                  <a:lnTo>
                    <a:pt x="67" y="87"/>
                  </a:lnTo>
                  <a:lnTo>
                    <a:pt x="87" y="69"/>
                  </a:lnTo>
                  <a:lnTo>
                    <a:pt x="112" y="49"/>
                  </a:lnTo>
                  <a:lnTo>
                    <a:pt x="135" y="35"/>
                  </a:lnTo>
                  <a:lnTo>
                    <a:pt x="163" y="23"/>
                  </a:lnTo>
                  <a:lnTo>
                    <a:pt x="188" y="14"/>
                  </a:lnTo>
                  <a:lnTo>
                    <a:pt x="216" y="5"/>
                  </a:lnTo>
                  <a:lnTo>
                    <a:pt x="243" y="2"/>
                  </a:lnTo>
                  <a:lnTo>
                    <a:pt x="273" y="0"/>
                  </a:lnTo>
                  <a:lnTo>
                    <a:pt x="300" y="2"/>
                  </a:lnTo>
                  <a:lnTo>
                    <a:pt x="327" y="5"/>
                  </a:lnTo>
                  <a:lnTo>
                    <a:pt x="352" y="11"/>
                  </a:lnTo>
                  <a:lnTo>
                    <a:pt x="378" y="21"/>
                  </a:lnTo>
                  <a:lnTo>
                    <a:pt x="401" y="33"/>
                  </a:lnTo>
                  <a:lnTo>
                    <a:pt x="426" y="47"/>
                  </a:lnTo>
                  <a:lnTo>
                    <a:pt x="445" y="64"/>
                  </a:lnTo>
                  <a:lnTo>
                    <a:pt x="466" y="82"/>
                  </a:lnTo>
                  <a:lnTo>
                    <a:pt x="483" y="108"/>
                  </a:lnTo>
                  <a:lnTo>
                    <a:pt x="501" y="132"/>
                  </a:lnTo>
                  <a:lnTo>
                    <a:pt x="513" y="159"/>
                  </a:lnTo>
                  <a:lnTo>
                    <a:pt x="525" y="189"/>
                  </a:lnTo>
                  <a:lnTo>
                    <a:pt x="536" y="219"/>
                  </a:lnTo>
                  <a:lnTo>
                    <a:pt x="542" y="253"/>
                  </a:lnTo>
                  <a:lnTo>
                    <a:pt x="545" y="291"/>
                  </a:lnTo>
                  <a:lnTo>
                    <a:pt x="547" y="331"/>
                  </a:lnTo>
                  <a:lnTo>
                    <a:pt x="520" y="350"/>
                  </a:lnTo>
                  <a:lnTo>
                    <a:pt x="491" y="358"/>
                  </a:lnTo>
                  <a:lnTo>
                    <a:pt x="457" y="365"/>
                  </a:lnTo>
                  <a:lnTo>
                    <a:pt x="415" y="370"/>
                  </a:lnTo>
                  <a:lnTo>
                    <a:pt x="371" y="373"/>
                  </a:lnTo>
                  <a:lnTo>
                    <a:pt x="324" y="374"/>
                  </a:lnTo>
                  <a:lnTo>
                    <a:pt x="277" y="376"/>
                  </a:lnTo>
                  <a:lnTo>
                    <a:pt x="227" y="374"/>
                  </a:lnTo>
                  <a:lnTo>
                    <a:pt x="180" y="373"/>
                  </a:lnTo>
                  <a:lnTo>
                    <a:pt x="135" y="370"/>
                  </a:lnTo>
                  <a:lnTo>
                    <a:pt x="96" y="366"/>
                  </a:lnTo>
                  <a:lnTo>
                    <a:pt x="61" y="361"/>
                  </a:lnTo>
                  <a:lnTo>
                    <a:pt x="32" y="356"/>
                  </a:lnTo>
                  <a:lnTo>
                    <a:pt x="12" y="350"/>
                  </a:lnTo>
                  <a:lnTo>
                    <a:pt x="2" y="342"/>
                  </a:lnTo>
                </a:path>
              </a:pathLst>
            </a:custGeom>
            <a:solidFill>
              <a:srgbClr val="FFFFFF"/>
            </a:solidFill>
            <a:ln cap="rnd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116"/>
            <p:cNvSpPr/>
            <p:nvPr/>
          </p:nvSpPr>
          <p:spPr>
            <a:xfrm>
              <a:off x="4316412" y="3703637"/>
              <a:ext cx="915987" cy="627062"/>
            </a:xfrm>
            <a:custGeom>
              <a:rect b="b" l="l" r="r" t="t"/>
              <a:pathLst>
                <a:path extrusionOk="0" h="395" w="577">
                  <a:moveTo>
                    <a:pt x="2" y="357"/>
                  </a:moveTo>
                  <a:lnTo>
                    <a:pt x="0" y="320"/>
                  </a:lnTo>
                  <a:lnTo>
                    <a:pt x="2" y="284"/>
                  </a:lnTo>
                  <a:lnTo>
                    <a:pt x="8" y="249"/>
                  </a:lnTo>
                  <a:lnTo>
                    <a:pt x="16" y="218"/>
                  </a:lnTo>
                  <a:lnTo>
                    <a:pt x="28" y="190"/>
                  </a:lnTo>
                  <a:lnTo>
                    <a:pt x="42" y="160"/>
                  </a:lnTo>
                  <a:lnTo>
                    <a:pt x="61" y="134"/>
                  </a:lnTo>
                  <a:lnTo>
                    <a:pt x="81" y="108"/>
                  </a:lnTo>
                  <a:lnTo>
                    <a:pt x="102" y="85"/>
                  </a:lnTo>
                  <a:lnTo>
                    <a:pt x="127" y="64"/>
                  </a:lnTo>
                  <a:lnTo>
                    <a:pt x="151" y="44"/>
                  </a:lnTo>
                  <a:lnTo>
                    <a:pt x="178" y="32"/>
                  </a:lnTo>
                  <a:lnTo>
                    <a:pt x="205" y="19"/>
                  </a:lnTo>
                  <a:lnTo>
                    <a:pt x="234" y="10"/>
                  </a:lnTo>
                  <a:lnTo>
                    <a:pt x="260" y="4"/>
                  </a:lnTo>
                  <a:lnTo>
                    <a:pt x="292" y="0"/>
                  </a:lnTo>
                  <a:lnTo>
                    <a:pt x="319" y="4"/>
                  </a:lnTo>
                  <a:lnTo>
                    <a:pt x="348" y="10"/>
                  </a:lnTo>
                  <a:lnTo>
                    <a:pt x="374" y="23"/>
                  </a:lnTo>
                  <a:lnTo>
                    <a:pt x="401" y="40"/>
                  </a:lnTo>
                  <a:lnTo>
                    <a:pt x="425" y="59"/>
                  </a:lnTo>
                  <a:lnTo>
                    <a:pt x="450" y="82"/>
                  </a:lnTo>
                  <a:lnTo>
                    <a:pt x="472" y="108"/>
                  </a:lnTo>
                  <a:lnTo>
                    <a:pt x="493" y="133"/>
                  </a:lnTo>
                  <a:lnTo>
                    <a:pt x="510" y="162"/>
                  </a:lnTo>
                  <a:lnTo>
                    <a:pt x="527" y="190"/>
                  </a:lnTo>
                  <a:lnTo>
                    <a:pt x="541" y="218"/>
                  </a:lnTo>
                  <a:lnTo>
                    <a:pt x="555" y="247"/>
                  </a:lnTo>
                  <a:lnTo>
                    <a:pt x="563" y="275"/>
                  </a:lnTo>
                  <a:lnTo>
                    <a:pt x="570" y="298"/>
                  </a:lnTo>
                  <a:lnTo>
                    <a:pt x="573" y="323"/>
                  </a:lnTo>
                  <a:lnTo>
                    <a:pt x="576" y="346"/>
                  </a:lnTo>
                  <a:lnTo>
                    <a:pt x="544" y="367"/>
                  </a:lnTo>
                  <a:lnTo>
                    <a:pt x="515" y="376"/>
                  </a:lnTo>
                  <a:lnTo>
                    <a:pt x="479" y="381"/>
                  </a:lnTo>
                  <a:lnTo>
                    <a:pt x="436" y="388"/>
                  </a:lnTo>
                  <a:lnTo>
                    <a:pt x="388" y="391"/>
                  </a:lnTo>
                  <a:lnTo>
                    <a:pt x="340" y="391"/>
                  </a:lnTo>
                  <a:lnTo>
                    <a:pt x="289" y="394"/>
                  </a:lnTo>
                  <a:lnTo>
                    <a:pt x="237" y="391"/>
                  </a:lnTo>
                  <a:lnTo>
                    <a:pt x="188" y="391"/>
                  </a:lnTo>
                  <a:lnTo>
                    <a:pt x="142" y="388"/>
                  </a:lnTo>
                  <a:lnTo>
                    <a:pt x="99" y="385"/>
                  </a:lnTo>
                  <a:lnTo>
                    <a:pt x="62" y="379"/>
                  </a:lnTo>
                  <a:lnTo>
                    <a:pt x="32" y="373"/>
                  </a:lnTo>
                  <a:lnTo>
                    <a:pt x="12" y="365"/>
                  </a:lnTo>
                  <a:lnTo>
                    <a:pt x="2" y="357"/>
                  </a:lnTo>
                </a:path>
              </a:pathLst>
            </a:custGeom>
            <a:solidFill>
              <a:srgbClr val="FFFFFF"/>
            </a:solidFill>
            <a:ln cap="rnd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116"/>
            <p:cNvSpPr/>
            <p:nvPr/>
          </p:nvSpPr>
          <p:spPr>
            <a:xfrm>
              <a:off x="6673850" y="3656012"/>
              <a:ext cx="936625" cy="682625"/>
            </a:xfrm>
            <a:custGeom>
              <a:rect b="b" l="l" r="r" t="t"/>
              <a:pathLst>
                <a:path extrusionOk="0" h="430" w="590">
                  <a:moveTo>
                    <a:pt x="0" y="392"/>
                  </a:moveTo>
                  <a:lnTo>
                    <a:pt x="0" y="361"/>
                  </a:lnTo>
                  <a:lnTo>
                    <a:pt x="3" y="330"/>
                  </a:lnTo>
                  <a:lnTo>
                    <a:pt x="9" y="298"/>
                  </a:lnTo>
                  <a:lnTo>
                    <a:pt x="15" y="267"/>
                  </a:lnTo>
                  <a:lnTo>
                    <a:pt x="27" y="234"/>
                  </a:lnTo>
                  <a:lnTo>
                    <a:pt x="41" y="205"/>
                  </a:lnTo>
                  <a:lnTo>
                    <a:pt x="58" y="174"/>
                  </a:lnTo>
                  <a:lnTo>
                    <a:pt x="79" y="142"/>
                  </a:lnTo>
                  <a:lnTo>
                    <a:pt x="99" y="115"/>
                  </a:lnTo>
                  <a:lnTo>
                    <a:pt x="121" y="88"/>
                  </a:lnTo>
                  <a:lnTo>
                    <a:pt x="146" y="66"/>
                  </a:lnTo>
                  <a:lnTo>
                    <a:pt x="172" y="43"/>
                  </a:lnTo>
                  <a:lnTo>
                    <a:pt x="200" y="26"/>
                  </a:lnTo>
                  <a:lnTo>
                    <a:pt x="228" y="13"/>
                  </a:lnTo>
                  <a:lnTo>
                    <a:pt x="258" y="6"/>
                  </a:lnTo>
                  <a:lnTo>
                    <a:pt x="287" y="0"/>
                  </a:lnTo>
                  <a:lnTo>
                    <a:pt x="316" y="5"/>
                  </a:lnTo>
                  <a:lnTo>
                    <a:pt x="346" y="11"/>
                  </a:lnTo>
                  <a:lnTo>
                    <a:pt x="375" y="26"/>
                  </a:lnTo>
                  <a:lnTo>
                    <a:pt x="403" y="43"/>
                  </a:lnTo>
                  <a:lnTo>
                    <a:pt x="429" y="66"/>
                  </a:lnTo>
                  <a:lnTo>
                    <a:pt x="455" y="92"/>
                  </a:lnTo>
                  <a:lnTo>
                    <a:pt x="479" y="119"/>
                  </a:lnTo>
                  <a:lnTo>
                    <a:pt x="503" y="148"/>
                  </a:lnTo>
                  <a:lnTo>
                    <a:pt x="521" y="180"/>
                  </a:lnTo>
                  <a:lnTo>
                    <a:pt x="540" y="212"/>
                  </a:lnTo>
                  <a:lnTo>
                    <a:pt x="554" y="241"/>
                  </a:lnTo>
                  <a:lnTo>
                    <a:pt x="568" y="273"/>
                  </a:lnTo>
                  <a:lnTo>
                    <a:pt x="578" y="301"/>
                  </a:lnTo>
                  <a:lnTo>
                    <a:pt x="584" y="330"/>
                  </a:lnTo>
                  <a:lnTo>
                    <a:pt x="586" y="356"/>
                  </a:lnTo>
                  <a:lnTo>
                    <a:pt x="589" y="380"/>
                  </a:lnTo>
                  <a:lnTo>
                    <a:pt x="558" y="401"/>
                  </a:lnTo>
                  <a:lnTo>
                    <a:pt x="527" y="409"/>
                  </a:lnTo>
                  <a:lnTo>
                    <a:pt x="488" y="418"/>
                  </a:lnTo>
                  <a:lnTo>
                    <a:pt x="444" y="421"/>
                  </a:lnTo>
                  <a:lnTo>
                    <a:pt x="396" y="424"/>
                  </a:lnTo>
                  <a:lnTo>
                    <a:pt x="348" y="426"/>
                  </a:lnTo>
                  <a:lnTo>
                    <a:pt x="295" y="429"/>
                  </a:lnTo>
                  <a:lnTo>
                    <a:pt x="241" y="426"/>
                  </a:lnTo>
                  <a:lnTo>
                    <a:pt x="190" y="424"/>
                  </a:lnTo>
                  <a:lnTo>
                    <a:pt x="142" y="421"/>
                  </a:lnTo>
                  <a:lnTo>
                    <a:pt x="100" y="419"/>
                  </a:lnTo>
                  <a:lnTo>
                    <a:pt x="61" y="413"/>
                  </a:lnTo>
                  <a:lnTo>
                    <a:pt x="31" y="406"/>
                  </a:lnTo>
                  <a:lnTo>
                    <a:pt x="10" y="401"/>
                  </a:lnTo>
                  <a:lnTo>
                    <a:pt x="0" y="392"/>
                  </a:lnTo>
                </a:path>
              </a:pathLst>
            </a:custGeom>
            <a:solidFill>
              <a:srgbClr val="FFFFFF"/>
            </a:solidFill>
            <a:ln cap="rnd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116"/>
            <p:cNvSpPr/>
            <p:nvPr/>
          </p:nvSpPr>
          <p:spPr>
            <a:xfrm>
              <a:off x="1527175" y="2643187"/>
              <a:ext cx="6943725" cy="1147762"/>
            </a:xfrm>
            <a:custGeom>
              <a:rect b="b" l="l" r="r" t="t"/>
              <a:pathLst>
                <a:path extrusionOk="0" h="723" w="4374">
                  <a:moveTo>
                    <a:pt x="0" y="722"/>
                  </a:moveTo>
                  <a:lnTo>
                    <a:pt x="0" y="87"/>
                  </a:lnTo>
                  <a:lnTo>
                    <a:pt x="4373" y="0"/>
                  </a:lnTo>
                </a:path>
              </a:pathLst>
            </a:custGeom>
            <a:noFill/>
            <a:ln cap="rnd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116"/>
            <p:cNvSpPr txBox="1"/>
            <p:nvPr/>
          </p:nvSpPr>
          <p:spPr>
            <a:xfrm>
              <a:off x="2206625" y="2665412"/>
              <a:ext cx="4730750" cy="641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Times New Roman"/>
                <a:buNone/>
              </a:pPr>
              <a:r>
                <a:rPr b="1" i="0" lang="en-US" sz="36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Eggs		Grade  A</a:t>
              </a:r>
              <a:endParaRPr/>
            </a:p>
          </p:txBody>
        </p:sp>
        <p:sp>
          <p:nvSpPr>
            <p:cNvPr id="1763" name="Google Shape;1763;p116"/>
            <p:cNvSpPr/>
            <p:nvPr/>
          </p:nvSpPr>
          <p:spPr>
            <a:xfrm>
              <a:off x="2368550" y="4121150"/>
              <a:ext cx="673100" cy="292100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116"/>
            <p:cNvSpPr/>
            <p:nvPr/>
          </p:nvSpPr>
          <p:spPr>
            <a:xfrm>
              <a:off x="5568950" y="4121150"/>
              <a:ext cx="749300" cy="292100"/>
            </a:xfrm>
            <a:prstGeom prst="ellipse">
              <a:avLst/>
            </a:prstGeom>
            <a:solidFill>
              <a:schemeClr val="dk2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117"/>
          <p:cNvSpPr txBox="1"/>
          <p:nvPr>
            <p:ph type="title"/>
          </p:nvPr>
        </p:nvSpPr>
        <p:spPr>
          <a:xfrm>
            <a:off x="685800" y="1231900"/>
            <a:ext cx="77724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Designated Location Example</a:t>
            </a:r>
            <a:b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1770" name="Google Shape;1770;p117"/>
          <p:cNvSpPr txBox="1"/>
          <p:nvPr/>
        </p:nvSpPr>
        <p:spPr>
          <a:xfrm>
            <a:off x="3027362" y="6045200"/>
            <a:ext cx="3086100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imes New Roman"/>
              <a:buNone/>
            </a:pPr>
            <a:r>
              <a:rPr b="1" i="1" lang="en-US" sz="2800" u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Egg Carton Display</a:t>
            </a:r>
            <a:endParaRPr/>
          </a:p>
        </p:txBody>
      </p:sp>
      <p:pic>
        <p:nvPicPr>
          <p:cNvPr descr="C:\Documents and Settings\brownld\Desktop\Photos\Image41_VM001.jpg" id="1771" name="Google Shape;1771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012" y="1893887"/>
            <a:ext cx="6754812" cy="397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118"/>
          <p:cNvSpPr txBox="1"/>
          <p:nvPr>
            <p:ph type="title"/>
          </p:nvPr>
        </p:nvSpPr>
        <p:spPr>
          <a:xfrm>
            <a:off x="569912" y="1312862"/>
            <a:ext cx="7997825" cy="557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Designated Location Guidelines</a:t>
            </a:r>
            <a:endParaRPr/>
          </a:p>
        </p:txBody>
      </p:sp>
      <p:sp>
        <p:nvSpPr>
          <p:cNvPr id="1777" name="Google Shape;1777;p118"/>
          <p:cNvSpPr txBox="1"/>
          <p:nvPr>
            <p:ph idx="1" type="body"/>
          </p:nvPr>
        </p:nvSpPr>
        <p:spPr>
          <a:xfrm>
            <a:off x="569912" y="2457450"/>
            <a:ext cx="7997825" cy="2728912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Determine appropriate location for all needed items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Designate locations for </a:t>
            </a:r>
            <a:r>
              <a:rPr b="1" i="0" lang="en-US" sz="22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type</a:t>
            </a: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0" lang="en-US" sz="22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correct</a:t>
            </a: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2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number</a:t>
            </a: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(quantity) of needed items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Post visual indicators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ways to recognize at-a-glance when items are out of place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p119"/>
          <p:cNvSpPr txBox="1"/>
          <p:nvPr>
            <p:ph type="title"/>
          </p:nvPr>
        </p:nvSpPr>
        <p:spPr>
          <a:xfrm>
            <a:off x="101600" y="1122362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Mobile cart provides designated location and point of use flexibility</a:t>
            </a:r>
            <a:endParaRPr/>
          </a:p>
        </p:txBody>
      </p:sp>
      <p:sp>
        <p:nvSpPr>
          <p:cNvPr id="1783" name="Google Shape;1783;p119"/>
          <p:cNvSpPr txBox="1"/>
          <p:nvPr/>
        </p:nvSpPr>
        <p:spPr>
          <a:xfrm>
            <a:off x="6324600" y="3035300"/>
            <a:ext cx="2590800" cy="2100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Could this idea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make work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easier for anyone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your plant ?</a:t>
            </a:r>
            <a:endParaRPr/>
          </a:p>
        </p:txBody>
      </p:sp>
      <p:pic>
        <p:nvPicPr>
          <p:cNvPr descr="C:\Documents and Settings\brownld\Desktop\Photos\Image42_VM001.jpg" id="1784" name="Google Shape;1784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637" y="2151062"/>
            <a:ext cx="5437187" cy="4075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p120"/>
          <p:cNvSpPr txBox="1"/>
          <p:nvPr>
            <p:ph type="title"/>
          </p:nvPr>
        </p:nvSpPr>
        <p:spPr>
          <a:xfrm>
            <a:off x="569912" y="1084262"/>
            <a:ext cx="7997825" cy="912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Make Visual Display</a:t>
            </a:r>
            <a:b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easy, convenient, manageable</a:t>
            </a:r>
            <a:endParaRPr/>
          </a:p>
        </p:txBody>
      </p:sp>
      <p:pic>
        <p:nvPicPr>
          <p:cNvPr descr="C:\Documents and Settings\brownld\Desktop\Photos\Image43_VM001.jpg" id="1790" name="Google Shape;1790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5112" y="2143125"/>
            <a:ext cx="6192837" cy="4017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p121"/>
          <p:cNvSpPr txBox="1"/>
          <p:nvPr>
            <p:ph type="title"/>
          </p:nvPr>
        </p:nvSpPr>
        <p:spPr>
          <a:xfrm>
            <a:off x="569912" y="1389062"/>
            <a:ext cx="7997825" cy="5572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Other types of Visual Display</a:t>
            </a:r>
            <a:endParaRPr/>
          </a:p>
        </p:txBody>
      </p:sp>
      <p:sp>
        <p:nvSpPr>
          <p:cNvPr id="1796" name="Google Shape;1796;p121"/>
          <p:cNvSpPr txBox="1"/>
          <p:nvPr/>
        </p:nvSpPr>
        <p:spPr>
          <a:xfrm>
            <a:off x="631825" y="2532062"/>
            <a:ext cx="29495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 Instructions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1797" name="Google Shape;1797;p121"/>
          <p:cNvSpPr txBox="1"/>
          <p:nvPr/>
        </p:nvSpPr>
        <p:spPr>
          <a:xfrm>
            <a:off x="685800" y="3860800"/>
            <a:ext cx="29495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Information Board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1798" name="Google Shape;1798;p121"/>
          <p:cNvSpPr txBox="1"/>
          <p:nvPr/>
        </p:nvSpPr>
        <p:spPr>
          <a:xfrm>
            <a:off x="533400" y="5549900"/>
            <a:ext cx="29495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T P M Checklist</a:t>
            </a: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pic>
        <p:nvPicPr>
          <p:cNvPr descr="C:\Documents and Settings\brownld\Desktop\Photos\Image44_VM001.jpg" id="1799" name="Google Shape;1799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0650" y="2263775"/>
            <a:ext cx="4249737" cy="3951287"/>
          </a:xfrm>
          <a:prstGeom prst="rect">
            <a:avLst/>
          </a:prstGeom>
          <a:noFill/>
          <a:ln>
            <a:noFill/>
          </a:ln>
        </p:spPr>
      </p:pic>
      <p:sp>
        <p:nvSpPr>
          <p:cNvPr id="1800" name="Google Shape;1800;p121"/>
          <p:cNvSpPr/>
          <p:nvPr/>
        </p:nvSpPr>
        <p:spPr>
          <a:xfrm rot="-1920000">
            <a:off x="2933700" y="4887912"/>
            <a:ext cx="3144837" cy="14922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1" name="Google Shape;1801;p121"/>
          <p:cNvSpPr/>
          <p:nvPr/>
        </p:nvSpPr>
        <p:spPr>
          <a:xfrm rot="-540000">
            <a:off x="3340100" y="3746500"/>
            <a:ext cx="3898900" cy="165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hlink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2" name="Google Shape;1802;p121"/>
          <p:cNvSpPr/>
          <p:nvPr/>
        </p:nvSpPr>
        <p:spPr>
          <a:xfrm rot="960000">
            <a:off x="3113087" y="3154362"/>
            <a:ext cx="2582862" cy="14605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p122"/>
          <p:cNvSpPr txBox="1"/>
          <p:nvPr>
            <p:ph type="title"/>
          </p:nvPr>
        </p:nvSpPr>
        <p:spPr>
          <a:xfrm>
            <a:off x="685800" y="1109662"/>
            <a:ext cx="77724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Visual Work Instructions</a:t>
            </a:r>
            <a:endParaRPr/>
          </a:p>
        </p:txBody>
      </p:sp>
      <p:sp>
        <p:nvSpPr>
          <p:cNvPr id="1808" name="Google Shape;1808;p122"/>
          <p:cNvSpPr txBox="1"/>
          <p:nvPr/>
        </p:nvSpPr>
        <p:spPr>
          <a:xfrm>
            <a:off x="684212" y="6273800"/>
            <a:ext cx="777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do size and placement of work instructions tell us ?</a:t>
            </a:r>
            <a:endParaRPr/>
          </a:p>
        </p:txBody>
      </p:sp>
      <p:pic>
        <p:nvPicPr>
          <p:cNvPr descr="C:\Documents and Settings\brownld\Desktop\Photos\Image45_VM001.jpg" id="1809" name="Google Shape;1809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250" y="1611312"/>
            <a:ext cx="6340475" cy="458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ew logo template">
  <a:themeElements>
    <a:clrScheme name="new logo 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